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8" r:id="rId6"/>
    <p:sldId id="265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embeddedFontLst>
    <p:embeddedFont>
      <p:font typeface="Avenir Next LT Pro" panose="020B0504020202020204" pitchFamily="34" charset="0"/>
      <p:regular r:id="rId15"/>
      <p:bold r:id="rId16"/>
      <p:italic r:id="rId17"/>
      <p:boldItalic r:id="rId18"/>
    </p:embeddedFont>
    <p:embeddedFont>
      <p:font typeface="Speak Pro" panose="020B0504020101020102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335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FA9168-1AA0-4330-93C8-8A2BC786DA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761D6-F269-4E92-99D5-40AC843D86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C0DD2-AAFF-40FB-B1D5-B76D6B9F63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D8426-202C-4385-BEF1-8D0C15BC74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91F5F-CE2D-4C59-9BE8-D5C9660BC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2E420-31C0-4FAB-9C47-370244A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A7A3-4278-43C6-8774-F62FA0274339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F500-FE05-4D50-AB42-37EDEB80A6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A1ED5E-125E-4828-9BC6-A73A2C8B8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31828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305275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FB3C-F5CB-4FF4-9626-146326B1E467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28977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39663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67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2138878"/>
            <a:ext cx="4361941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5D4-BE98-46E3-A6B7-4F34A5E5D254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316701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083026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60C0-AC53-4D64-ABD7-4A55C0A77859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0A71E-3FCF-4E9F-9CE1-57411851763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781919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548244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C66F-F4C2-4254-902A-540C5FFDD76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800" y="6159402"/>
            <a:ext cx="291988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318600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4405945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5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8820" y="4537309"/>
            <a:ext cx="9384760" cy="915873"/>
          </a:xfrm>
        </p:spPr>
        <p:txBody>
          <a:bodyPr anchor="b">
            <a:norm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AA4CC-3D2B-49F9-B077-001CA4738B89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3F6-9CD2-44E4-BBC5-2899F0ED8F61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8819" y="6159402"/>
            <a:ext cx="2616158" cy="38420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23DB2-F162-4E92-B6E1-B5E87D5D8ACF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6CC9B7-E806-4C95-96A5-EEEEBB4E99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98820" y="5702936"/>
            <a:ext cx="9384760" cy="52693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F7760-B839-4F89-B618-3371C8B08414}"/>
              </a:ext>
            </a:extLst>
          </p:cNvPr>
          <p:cNvCxnSpPr/>
          <p:nvPr userDrawn="1"/>
        </p:nvCxnSpPr>
        <p:spPr>
          <a:xfrm>
            <a:off x="1838883" y="5560637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7245BE-F984-498B-9CBB-C4DDD775060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0" y="2316701"/>
            <a:ext cx="9556063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27520" y="4083026"/>
            <a:ext cx="9556064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9AD0-5F22-4AC8-A079-4E7FF62CE0BA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1285167" y="255684"/>
            <a:ext cx="72000" cy="3411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666742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8760C4-08C1-4929-A6AE-568F678838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AE345-7CB6-4F86-99E6-C8B881714A2B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4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A05-2726-422B-A595-CD6EE4C03A2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C830-91D4-4D76-B486-41F29E6EE30C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2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A75830-97F6-4D74-A47F-8CD50EFD37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5260-6F71-4500-AA56-E197C8A5E92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D988384-E3A4-482D-94EF-A8F8894AA5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590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30FC14-A5B3-4B00-8DE8-B6E28CF32743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015247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DAC08-B52B-4DCC-9D22-E4E54E711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4744" y="3386142"/>
            <a:ext cx="5183188" cy="2015247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1007-55FE-4B9E-99B0-5FCA5C63BEE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7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BFDD45-3FE7-46CA-9142-8DBABF181C2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1A2B-ADE3-40A2-A02A-09FC8B80F731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8" y="255684"/>
            <a:ext cx="72000" cy="15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791ED-1F60-48B9-B73C-7835714E670D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68FAF7-548C-4383-BE8C-5A194EC21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EDEE03-9903-44CE-8EB8-22B19F5E8DD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E8DF3E-FD5B-4215-B847-DFFB761C21A4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2B73E5D-AD65-4FEE-89DE-2E2643A3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10D0906-57D4-410E-823B-3BAD416949E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3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74AC-6E10-46E9-BC4A-4E3A595D534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1597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74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913D-DE21-4303-8F9D-A21ACDBC3B69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57A12BA-9C40-44B2-BB42-FE7A1F89A09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27519" y="3386142"/>
            <a:ext cx="4783074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6A390F6-1520-488F-97A9-78F0B211900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911271" y="3386142"/>
            <a:ext cx="4783075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26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45D-B5D1-4EF4-9967-78E83BC898CC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80E9747C-D5E4-4606-9D3D-103BF578726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27519" y="3386142"/>
            <a:ext cx="4559068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45F91F2-CC9B-43AA-A5DF-A0BCEB34275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911271" y="3386142"/>
            <a:ext cx="4783069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79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FDF157-A493-4A5F-9B08-356A30F203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B17F-C031-4630-8FA3-EE6012C20DE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7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DB8CD8-F2C6-48F5-8A73-E5FB643BC475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CC0F-AE50-44ED-8007-5467636E4C4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3872910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5C7F29-6151-4F91-80D1-C96C51C06795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0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0F2065-1E46-45F4-8B82-40AFF3B380E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E4A-56A6-49EC-A673-D7F2D2D770DB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6000" y="1659525"/>
            <a:ext cx="11700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8BD2B-1B9B-49E6-8C1A-77F7A60420D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7DA84B-7C7B-413F-9A4E-88B7975E1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3C73EB-9DF5-425B-B9EA-BADEC34670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99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90DA0444-D1E1-48F5-9158-243679F7B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167439"/>
            <a:ext cx="12192000" cy="4009222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B0D-49A2-441C-B800-8DA3FF9758C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39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7" y="4435638"/>
            <a:ext cx="8807116" cy="1571359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FDB-2FE7-44AD-B9BD-8BEF95F4195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11598-88E6-4CCA-AFD4-E5D87D3AAF1D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89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9B2A5FC-034D-4F4C-833F-A3DDC66E3E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B07-8F96-4A12-BC7E-21F8E095488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40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48C424-A3E8-45D9-A344-780A64F65F99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E14-8D81-41DD-8E4A-1160D6D337E4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01715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2931545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6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0540321-6794-45E5-A403-F840A499D67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26BC7-E49E-4871-8B90-93766E659C8E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FD1F1BF-3901-435E-A225-44921D7097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349A95-A047-4A05-83FB-F32C3818143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5738-C96E-44D6-94FE-78EC73B1131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8" y="255842"/>
            <a:ext cx="72000" cy="103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95BF2-B52F-4059-BC20-4B61F5F92FC3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58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49257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3798-9F8A-4555-A128-691FDFB38DA9}" type="datetime1">
              <a:rPr lang="en-US" noProof="0" smtClean="0"/>
              <a:t>8/27/2024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7942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1396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1244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398F-A7F5-4300-AD8D-F2211496F36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8" y="3386142"/>
            <a:ext cx="4759643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7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CD2376-834B-4EE0-BA14-A9AEA213561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69A2-DE74-4722-929F-847049DD6A4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9" y="3386142"/>
            <a:ext cx="4540672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51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D192-6800-47D0-90F1-7D91FE57976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9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D1F5F9-2E42-493E-906D-AA9F7D5F0880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47703"/>
            <a:ext cx="6291150" cy="1328497"/>
          </a:xfrm>
        </p:spPr>
        <p:txBody>
          <a:bodyPr anchor="b">
            <a:no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WITH</a:t>
            </a:r>
            <a:br>
              <a:rPr lang="en-US" dirty="0"/>
            </a:br>
            <a:r>
              <a:rPr lang="en-US" dirty="0"/>
              <a:t>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950934"/>
            <a:ext cx="12192000" cy="2581498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2216910"/>
            <a:ext cx="6291150" cy="654726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C1E2-BCC4-44B2-A3D7-036C18CBFA1C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1723" cy="181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2102969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707FDA-D4BE-43FA-91CD-CBA55EB8CA17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53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1289E2-E0FB-4100-99AE-FC48AB519EE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255600"/>
            <a:ext cx="5231567" cy="6346800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723-4BF4-48A4-B5CD-B482435A894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0E9D-E2D8-41FB-816D-829494C06AD8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C17ED7B-D5EA-4FB8-8E1B-F04BFE982E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92C28-7C5F-479C-A649-564EFD0EEA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1F0C21-A9B5-47E2-93F8-6226D37312FC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37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1" y="652069"/>
            <a:ext cx="3490800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9351" y="3283710"/>
            <a:ext cx="3490800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F4EC-7DDE-4C95-9956-59513BFBB06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1277838" y="837332"/>
            <a:ext cx="72843" cy="204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65941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0892" y="5027253"/>
            <a:ext cx="5373461" cy="1132143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A7686-9AC4-4F00-9096-A661393BEBDC}"/>
              </a:ext>
            </a:extLst>
          </p:cNvPr>
          <p:cNvCxnSpPr/>
          <p:nvPr userDrawn="1"/>
        </p:nvCxnSpPr>
        <p:spPr>
          <a:xfrm>
            <a:off x="1838883" y="607270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6" y="4626870"/>
            <a:ext cx="4626665" cy="1389106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PICTURE</a:t>
            </a:r>
            <a:br>
              <a:rPr lang="en-US" noProof="0"/>
            </a:br>
            <a:r>
              <a:rPr lang="en-US" noProof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C77-DBB5-4D0F-9120-27BDB5B99C32}" type="datetime1">
              <a:rPr lang="en-US" noProof="0" smtClean="0"/>
              <a:t>8/27/2024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8D115-EF5A-444B-AD3E-D2EE18401B4A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62494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7DDE-1A3D-4921-8DA7-F028633C78C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7706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1237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768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7706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1237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4768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01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27B840-CC27-4923-A00E-7899AF7A4460}"/>
              </a:ext>
            </a:extLst>
          </p:cNvPr>
          <p:cNvSpPr/>
          <p:nvPr userDrawn="1"/>
        </p:nvSpPr>
        <p:spPr>
          <a:xfrm>
            <a:off x="0" y="5764039"/>
            <a:ext cx="12192000" cy="10939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6B8C-51E0-4512-9EB9-DD1BB2387348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994831-EE46-4DEA-9077-4FEBBCD60EB3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5FF-3A74-4B0F-9624-362545A943D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244444"/>
            <a:ext cx="72000" cy="90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C8F712-6C02-43F3-8A0A-5DCA975E7C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B62D71-4318-4C96-828A-D19FFBFA7BDA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2E8DD1E-B3CA-4756-A792-B476AFA9A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03F760-AD2F-4611-99B6-58C4666AEBA1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</a:t>
            </a:r>
            <a:br>
              <a:rPr lang="en-US" noProof="0"/>
            </a:br>
            <a:r>
              <a:rPr lang="en-US" noProof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C6A1-E569-4FC9-9D93-90A846C9C5BB}" type="datetime1">
              <a:rPr lang="en-US" noProof="0" smtClean="0"/>
              <a:t>8/27/2024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3298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251742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35B-55DE-4D82-AAED-127142AD1F9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C031692-3E92-4C7E-A067-5F49BD126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400" y="838800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4724400" y="0"/>
            <a:ext cx="74676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1BB-2CCE-42E8-8A4D-47586555D34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62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5FB182-4CCC-45D7-A2A4-A593CA00EB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2AFE-9147-47F3-ADFE-AD251E989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400" y="1144587"/>
            <a:ext cx="9395400" cy="1483413"/>
          </a:xfrm>
        </p:spPr>
        <p:txBody>
          <a:bodyPr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DE-7853-435A-80A6-D25940D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F1A0-84E6-4AA0-9183-7CA10A278BD9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3E82-A916-403C-8BE8-252132A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2326-238E-4FE6-8842-680DE4A0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D0891-2A9E-4F35-82BE-7966AECBB0F1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2F6420-3AFC-4D7F-A45D-56EA5EFC0D1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812758" y="3038688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C78E93-F6DF-44C7-A9BB-D035C397BFD5}"/>
              </a:ext>
            </a:extLst>
          </p:cNvPr>
          <p:cNvCxnSpPr/>
          <p:nvPr userDrawn="1"/>
        </p:nvCxnSpPr>
        <p:spPr>
          <a:xfrm>
            <a:off x="1957137" y="288364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BFFD5-4519-4811-BDD2-3B0318780AC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A4E36001-6B54-4F6D-9532-965904F3C3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537758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5858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-1" y="0"/>
            <a:ext cx="12191989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F772-C659-4F6E-A95D-21349475745A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34950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33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6307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389B-1365-4D57-8640-FE32C76A82BF}" type="datetime1">
              <a:rPr lang="en-US" noProof="0" smtClean="0"/>
              <a:t>8/27/2024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08027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83635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D61DF5-2BE6-40B6-97DF-A161EF9520AA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306-77B6-40D8-8A71-1A24515FE48B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1393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027339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64500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4328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CFD-4D7A-41AC-A46D-B09F422513E8}" type="datetime1">
              <a:rPr lang="en-US" noProof="0" smtClean="0"/>
              <a:t>8/27/2024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75710E-5533-4BB2-A66B-352BB2B1F9CB}"/>
              </a:ext>
            </a:extLst>
          </p:cNvPr>
          <p:cNvCxnSpPr/>
          <p:nvPr userDrawn="1"/>
        </p:nvCxnSpPr>
        <p:spPr>
          <a:xfrm>
            <a:off x="1957137" y="5823067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-1"/>
            <a:ext cx="12192000" cy="446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85756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50473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C92-456B-42A9-BBF5-ADCA2050DDCF}" type="datetime1">
              <a:rPr lang="en-US" noProof="0" smtClean="0"/>
              <a:t>8/27/2024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82423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861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775165"/>
            <a:ext cx="9971158" cy="2427923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9D1-A115-46CA-B10A-279193A83BBC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133484"/>
            <a:ext cx="10515600" cy="24279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1783-EEF8-44D1-A300-8D20A32BB2D3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F94AF4-4F78-4DA5-8571-FD66FFA6313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1" y="546844"/>
            <a:ext cx="899773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20" y="3581731"/>
            <a:ext cx="8997737" cy="22304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C37E-76B3-4A0D-BCD1-C5A52A858D6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400" y="6159402"/>
            <a:ext cx="2788169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8" y="244717"/>
            <a:ext cx="72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2" y="161638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20" y="1757035"/>
            <a:ext cx="8997737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0938200" y="1341281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1016" y="1377655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0265F1-E793-484F-ADC9-31450ADF8B0E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09" y="2588054"/>
            <a:ext cx="5228216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C234-967A-4CF5-82BF-1AF9EBDCBA3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1EAD-812A-4236-9F79-679D72C2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4873" y="6187538"/>
            <a:ext cx="3256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38A25-0817-41BC-96A5-5012FE15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8A22-3D06-43EE-BD32-97F90FE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C635-0473-40DB-A82D-46D5F635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fld id="{7E5F88F2-B164-4B6F-A4D1-FF377EA65B7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12B9-96FA-4883-88FA-2071321A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9751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2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50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0" r:id="rId12"/>
    <p:sldLayoutId id="2147483667" r:id="rId13"/>
    <p:sldLayoutId id="2147483668" r:id="rId14"/>
    <p:sldLayoutId id="2147483671" r:id="rId15"/>
    <p:sldLayoutId id="2147483669" r:id="rId16"/>
    <p:sldLayoutId id="2147483653" r:id="rId17"/>
    <p:sldLayoutId id="2147483672" r:id="rId18"/>
    <p:sldLayoutId id="2147483673" r:id="rId19"/>
    <p:sldLayoutId id="2147483674" r:id="rId20"/>
    <p:sldLayoutId id="2147483676" r:id="rId21"/>
    <p:sldLayoutId id="2147483652" r:id="rId22"/>
    <p:sldLayoutId id="2147483677" r:id="rId23"/>
    <p:sldLayoutId id="2147483678" r:id="rId24"/>
    <p:sldLayoutId id="2147483679" r:id="rId25"/>
    <p:sldLayoutId id="2147483681" r:id="rId26"/>
    <p:sldLayoutId id="2147483654" r:id="rId27"/>
    <p:sldLayoutId id="2147483682" r:id="rId28"/>
    <p:sldLayoutId id="2147483683" r:id="rId29"/>
    <p:sldLayoutId id="2147483684" r:id="rId30"/>
    <p:sldLayoutId id="2147483685" r:id="rId31"/>
    <p:sldLayoutId id="2147483657" r:id="rId32"/>
    <p:sldLayoutId id="2147483686" r:id="rId33"/>
    <p:sldLayoutId id="2147483687" r:id="rId34"/>
    <p:sldLayoutId id="2147483688" r:id="rId35"/>
    <p:sldLayoutId id="2147483689" r:id="rId36"/>
    <p:sldLayoutId id="2147483656" r:id="rId37"/>
    <p:sldLayoutId id="2147483690" r:id="rId38"/>
    <p:sldLayoutId id="2147483691" r:id="rId39"/>
    <p:sldLayoutId id="2147483692" r:id="rId40"/>
    <p:sldLayoutId id="2147483697" r:id="rId41"/>
    <p:sldLayoutId id="2147483658" r:id="rId42"/>
    <p:sldLayoutId id="2147483693" r:id="rId43"/>
    <p:sldLayoutId id="2147483694" r:id="rId44"/>
    <p:sldLayoutId id="2147483695" r:id="rId45"/>
    <p:sldLayoutId id="2147483696" r:id="rId4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A173-4917-43E5-B91C-3914C1A8D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9D82B-F86A-4C04-9207-B25F53939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 O’Hara-Dewhurst</a:t>
            </a:r>
          </a:p>
        </p:txBody>
      </p:sp>
    </p:spTree>
    <p:extLst>
      <p:ext uri="{BB962C8B-B14F-4D97-AF65-F5344CB8AC3E}">
        <p14:creationId xmlns:p14="http://schemas.microsoft.com/office/powerpoint/2010/main" val="301306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3C2E-1977-40BD-8194-FFAA92F5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1: Recording meetings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BA256-8519-42C7-BF9C-F3966AE7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5E2-C7E9-4CDE-A3E7-DB7E770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19" y="1725283"/>
            <a:ext cx="4143555" cy="1293962"/>
          </a:xfrm>
        </p:spPr>
        <p:txBody>
          <a:bodyPr>
            <a:normAutofit/>
          </a:bodyPr>
          <a:lstStyle/>
          <a:p>
            <a:r>
              <a:rPr lang="en-AU" dirty="0"/>
              <a:t>Recording meetings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16A-183F-4A38-8872-766FA01E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1871932"/>
            <a:ext cx="4361941" cy="338988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meetings will be recorded using the built in </a:t>
            </a:r>
            <a:r>
              <a:rPr lang="en-US" sz="1800" dirty="0" err="1"/>
              <a:t>WebEx</a:t>
            </a:r>
            <a:r>
              <a:rPr lang="en-US" sz="1800" dirty="0"/>
              <a:t> recording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an easy way to record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will contribute to consistency in meeting recordings across the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meetings must be recorded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This will mean it is easy to reference previous meetings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/>
              <a:t>Note taking will not be strictly necessary, as the meeting will be recorded digitally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0AEA-646D-49DC-8618-CEFD701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3C2E-1977-40BD-8194-FFAA92F5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2: Attendee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BA256-8519-42C7-BF9C-F3966AE7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0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5E2-C7E9-4CDE-A3E7-DB7E770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19" y="1725283"/>
            <a:ext cx="4143555" cy="1293962"/>
          </a:xfrm>
        </p:spPr>
        <p:txBody>
          <a:bodyPr>
            <a:normAutofit/>
          </a:bodyPr>
          <a:lstStyle/>
          <a:p>
            <a:r>
              <a:rPr lang="en-AU" dirty="0"/>
              <a:t>Attendee access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16A-183F-4A38-8872-766FA01E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1871932"/>
            <a:ext cx="4361941" cy="33898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Attendees must be approved by the host before joining the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WebEx</a:t>
            </a:r>
            <a:r>
              <a:rPr lang="en-US" sz="1800" dirty="0"/>
              <a:t> has a built in function that allows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Prevents sharing of the meeting link to unauthorized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Prevents confidential information leaking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0AEA-646D-49DC-8618-CEFD701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1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3C2E-1977-40BD-8194-FFAA92F5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3: Camera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BA256-8519-42C7-BF9C-F3966AE7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5E2-C7E9-4CDE-A3E7-DB7E770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19" y="1725283"/>
            <a:ext cx="4143555" cy="1293962"/>
          </a:xfrm>
        </p:spPr>
        <p:txBody>
          <a:bodyPr>
            <a:normAutofit/>
          </a:bodyPr>
          <a:lstStyle/>
          <a:p>
            <a:r>
              <a:rPr lang="en-AU" dirty="0"/>
              <a:t>Camera policy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16A-183F-4A38-8872-766FA01E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1871932"/>
            <a:ext cx="4361941" cy="33898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attendees must </a:t>
            </a:r>
            <a:r>
              <a:rPr lang="en-GB" sz="1800" dirty="0"/>
              <a:t>always have their camera on</a:t>
            </a:r>
            <a:r>
              <a:rPr lang="en-US" sz="1800" dirty="0"/>
              <a:t> during a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forces accountability for attendees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/>
              <a:t>Cannot leave in the middle of a meeting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/>
              <a:t>Must be presentable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Proves that attendees are who they say they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/>
              <a:t>Won't have strangers impersonating employees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0AEA-646D-49DC-8618-CEFD701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35BD0-F4D1-89CD-1178-C56861F0A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4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9E2-ECE6-AC3F-7D04-7C86CBDA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DB2C-D34D-15A2-FB9C-CAA7D183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240275-9A2E-DBF0-9651-A41DD2FEB1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999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T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Custom 2">
      <a:majorFont>
        <a:latin typeface="Avenir Next LT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2">
                <a:alpha val="85000"/>
              </a:schemeClr>
            </a:gs>
            <a:gs pos="100000">
              <a:schemeClr val="accent1">
                <a:alpha val="85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LT_Template_ModernBoldSophisticated_MO -v5" id="{DF46818F-9661-49C4-BAE8-F3223317B502}" vid="{463BCE77-CCA7-43EE-ABCB-1B1D536A6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4F5DC0-7B0F-411B-A0C5-A1B1D5EB3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42AFFF-C96F-4C05-9045-3240A5329EC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7F9CC6-F7CA-41EA-81DA-97EFF19429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bold sophisticated presentation</Template>
  <TotalTime>20</TotalTime>
  <Words>174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Speak Pro</vt:lpstr>
      <vt:lpstr>Office Theme</vt:lpstr>
      <vt:lpstr>Policy proposals</vt:lpstr>
      <vt:lpstr>Policy 1: Recording meetings</vt:lpstr>
      <vt:lpstr>Recording meetings </vt:lpstr>
      <vt:lpstr>Policy 2: Attendee access</vt:lpstr>
      <vt:lpstr>Attendee access </vt:lpstr>
      <vt:lpstr>Policy 3: Camera policy</vt:lpstr>
      <vt:lpstr>Camera policy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O'Hara-Dewhurst, Miles [Student]</dc:creator>
  <cp:lastModifiedBy>O'Hara-Dewhurst, Miles [Student]</cp:lastModifiedBy>
  <cp:revision>1</cp:revision>
  <dcterms:created xsi:type="dcterms:W3CDTF">2024-08-27T09:59:15Z</dcterms:created>
  <dcterms:modified xsi:type="dcterms:W3CDTF">2024-08-27T10:19:50Z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