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multi University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	612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Welfare Impacts of an Irrigated Rotational Grazing System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 Rollison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STRATEGY - ADOPTION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Utility Choice Model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</a:t>
            </a:r>
            <a:r>
              <a:rPr b="1" baseline="-25000" lang="en"/>
              <a:t>C</a:t>
            </a:r>
            <a:r>
              <a:rPr b="1" lang="en"/>
              <a:t> = 𝛽</a:t>
            </a:r>
            <a:r>
              <a:rPr b="1" baseline="-25000" lang="en"/>
              <a:t>0 </a:t>
            </a:r>
            <a:r>
              <a:rPr b="1" lang="en"/>
              <a:t>+ </a:t>
            </a:r>
            <a:r>
              <a:rPr b="1" lang="en"/>
              <a:t>𝛽</a:t>
            </a:r>
            <a:r>
              <a:rPr b="1" baseline="-25000" lang="en"/>
              <a:t>C </a:t>
            </a:r>
            <a:r>
              <a:rPr b="1" lang="en"/>
              <a:t>X</a:t>
            </a:r>
            <a:r>
              <a:rPr b="1" baseline="-25000" lang="en"/>
              <a:t>C </a:t>
            </a:r>
            <a:r>
              <a:rPr b="1" lang="en"/>
              <a:t> + 𝜺</a:t>
            </a:r>
            <a:r>
              <a:rPr b="1" baseline="-25000" lang="en"/>
              <a:t>C </a:t>
            </a:r>
            <a:endParaRPr b="1" baseline="-25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</a:t>
            </a:r>
            <a:r>
              <a:rPr b="1" baseline="-25000" lang="en"/>
              <a:t>F</a:t>
            </a:r>
            <a:r>
              <a:rPr b="1" lang="en"/>
              <a:t> = 𝛽</a:t>
            </a:r>
            <a:r>
              <a:rPr b="1" baseline="-25000" lang="en"/>
              <a:t>F </a:t>
            </a:r>
            <a:r>
              <a:rPr b="1" lang="en"/>
              <a:t>X</a:t>
            </a:r>
            <a:r>
              <a:rPr b="1" baseline="-25000" lang="en"/>
              <a:t>F </a:t>
            </a:r>
            <a:r>
              <a:rPr b="1" lang="en"/>
              <a:t> + 𝜺</a:t>
            </a:r>
            <a:r>
              <a:rPr b="1" baseline="-25000" lang="en"/>
              <a:t>F 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	exp( 𝛽</a:t>
            </a:r>
            <a:r>
              <a:rPr b="1" baseline="-25000" lang="en"/>
              <a:t>F </a:t>
            </a:r>
            <a:r>
              <a:rPr b="1" lang="en"/>
              <a:t>X</a:t>
            </a:r>
            <a:r>
              <a:rPr b="1" baseline="-25000" lang="en"/>
              <a:t>F  </a:t>
            </a:r>
            <a:r>
              <a:rPr b="1" lang="en"/>
              <a:t>)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</a:t>
            </a:r>
            <a:r>
              <a:rPr b="1" baseline="-25000" lang="en" sz="2400"/>
              <a:t>F</a:t>
            </a:r>
            <a:r>
              <a:rPr b="1" lang="en" sz="2400"/>
              <a:t> </a:t>
            </a:r>
            <a:r>
              <a:rPr b="1" lang="en"/>
              <a:t>= 	exp( 𝛽</a:t>
            </a:r>
            <a:r>
              <a:rPr b="1" baseline="-25000" lang="en"/>
              <a:t>F </a:t>
            </a:r>
            <a:r>
              <a:rPr b="1" lang="en"/>
              <a:t>X</a:t>
            </a:r>
            <a:r>
              <a:rPr b="1" baseline="-25000" lang="en"/>
              <a:t>F  </a:t>
            </a:r>
            <a:r>
              <a:rPr b="1" lang="en"/>
              <a:t>) + exp(𝛽</a:t>
            </a:r>
            <a:r>
              <a:rPr b="1" baseline="-25000" lang="en"/>
              <a:t>0 </a:t>
            </a:r>
            <a:r>
              <a:rPr b="1" lang="en"/>
              <a:t>+ 𝛽</a:t>
            </a:r>
            <a:r>
              <a:rPr b="1" baseline="-25000" lang="en"/>
              <a:t>C </a:t>
            </a:r>
            <a:r>
              <a:rPr b="1" lang="en"/>
              <a:t>X</a:t>
            </a:r>
            <a:r>
              <a:rPr b="1" baseline="-25000" lang="en"/>
              <a:t> </a:t>
            </a:r>
            <a:r>
              <a:rPr b="1" lang="en"/>
              <a:t>)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10" name="Shape 110"/>
          <p:cNvCxnSpPr/>
          <p:nvPr/>
        </p:nvCxnSpPr>
        <p:spPr>
          <a:xfrm flipH="1" rot="10800000">
            <a:off x="1256150" y="3445900"/>
            <a:ext cx="2835000" cy="17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Outcomes and Further Research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 alternative to traditional production and marketing enterprises for high-plains producers that are both profitable and socially responsible. 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Policy implications for appropriating funds to encourage adoption of this system over less socially beneficial practices. 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does increased availability of pasture raised beef affect consumer demand?</a:t>
            </a:r>
            <a:endParaRPr sz="2400"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26389" r="0" t="0"/>
          <a:stretch/>
        </p:blipFill>
        <p:spPr>
          <a:xfrm>
            <a:off x="0" y="-119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274E13"/>
                </a:highlight>
              </a:rPr>
              <a:t>THANK YOU</a:t>
            </a:r>
            <a:endParaRPr b="1">
              <a:solidFill>
                <a:srgbClr val="000000"/>
              </a:solidFill>
              <a:highlight>
                <a:srgbClr val="274E1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BACKGROUND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MOTIVATION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RESEARCH QUESTIONS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METHODOLOGY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EMPIRICAL STRATEGY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DISCUSSION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work is part of a multidisciplinary research collaboration between the Animal Science </a:t>
            </a:r>
            <a:r>
              <a:rPr lang="en" sz="2400"/>
              <a:t>Department</a:t>
            </a:r>
            <a:r>
              <a:rPr lang="en" sz="2400"/>
              <a:t> , Crop &amp; Soil Science Department and DARE. 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other departments have developed an irrigated forage system and shown that it is technically feasible.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efforts will be to analyze economic and social feasibility 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87" y="-1"/>
            <a:ext cx="71240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Groundwater is currently being used in an unsustainable manner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Crops grown under pivot irrigation are high input, high risk commodities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Conventional production of both meat and row crops generate many negative externalities that impact human health, environmental quality, adjacent property values, etc.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Externalities from Agriculture in the Literature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35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Perkin, Joshuah S., Keith B. Gido, Jeffrey A. Falke, Kurt D. Fausch, Harry Crockett, Eric R. Johnson, and John Sanderson. "</a:t>
            </a:r>
            <a:r>
              <a:rPr b="1" lang="en" sz="1400"/>
              <a:t>Groundwater declines are linked to changes in Great Plains stream fish assemblages.</a:t>
            </a:r>
            <a:r>
              <a:rPr lang="en" sz="1400"/>
              <a:t>" </a:t>
            </a:r>
            <a:r>
              <a:rPr i="1" lang="en" sz="1400"/>
              <a:t>Proceedings of the National Academy of Sciences</a:t>
            </a:r>
            <a:r>
              <a:rPr lang="en" sz="1400"/>
              <a:t> 114, no. 28 (2017): 7373-7378.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Sneeringer, Stacy. "</a:t>
            </a:r>
            <a:r>
              <a:rPr b="1" lang="en" sz="1400"/>
              <a:t>Does animal feeding operation pollution hurt public health? A national longitudinal study of health externalities identified by geographic shifts in livestock production</a:t>
            </a:r>
            <a:r>
              <a:rPr lang="en" sz="1400"/>
              <a:t>." </a:t>
            </a:r>
            <a:r>
              <a:rPr i="1" lang="en" sz="1400"/>
              <a:t>American Journal of Agricultural Economics</a:t>
            </a:r>
            <a:r>
              <a:rPr lang="en" sz="1400"/>
              <a:t> 91, no. 1 (2009): 124-137.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Ready, Richard C., and Charles W. Abdalla. "</a:t>
            </a:r>
            <a:r>
              <a:rPr b="1" lang="en" sz="1400"/>
              <a:t>The amenity and disamenity impacts of agriculture: estimates from a hedonic pricing model.</a:t>
            </a:r>
            <a:r>
              <a:rPr lang="en" sz="1400"/>
              <a:t>" </a:t>
            </a:r>
            <a:r>
              <a:rPr i="1" lang="en" sz="1400"/>
              <a:t>American Journal of Agricultural Economics</a:t>
            </a:r>
            <a:r>
              <a:rPr lang="en" sz="1400"/>
              <a:t>87, no. 2 (2005): 314-326.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Estimates for Differences in Profitability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594,000 </a:t>
            </a:r>
            <a:r>
              <a:rPr lang="en" sz="2000"/>
              <a:t>gallons of water / per acre corn with estimated yield 200 bu @ $</a:t>
            </a:r>
            <a:r>
              <a:rPr lang="en" sz="2000"/>
              <a:t>3.40</a:t>
            </a:r>
            <a:r>
              <a:rPr lang="en" sz="2000"/>
              <a:t>/bu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</a:rPr>
              <a:t>$0.42</a:t>
            </a:r>
            <a:r>
              <a:rPr lang="en" sz="2000"/>
              <a:t> / 1000 gallons of water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</a:rPr>
              <a:t>$40,000</a:t>
            </a:r>
            <a:r>
              <a:rPr lang="en" sz="2000"/>
              <a:t> / quarter section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190,296</a:t>
            </a:r>
            <a:r>
              <a:rPr lang="en" sz="2000"/>
              <a:t> gallons of water / per acre forage with estimated 9 AUM @ $1225 /  GF Beef 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</a:rPr>
              <a:t>$3.20</a:t>
            </a:r>
            <a:r>
              <a:rPr lang="en" sz="2000">
                <a:solidFill>
                  <a:schemeClr val="accent2"/>
                </a:solidFill>
              </a:rPr>
              <a:t> </a:t>
            </a:r>
            <a:r>
              <a:rPr lang="en" sz="2000"/>
              <a:t>/ 1000 gallons of water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</a:rPr>
              <a:t>$97,920 </a:t>
            </a:r>
            <a:r>
              <a:rPr lang="en" sz="2000"/>
              <a:t>/ quarter-section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are the factors that will influence adoption of this production system by high-plains ranchers?</a:t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How many acres are likely to be converted to this system and what are the associated welfare impacts?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information from collaborators and from the literature to build a reliable estimate of welfare impacts on an area basis (per 10 acre plot, per quarter section, etc.)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Combine stated preference, revealed preference and market data to estimate risk preferences and likelihood of adoption to estimate continuous choice model.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results of continuous choice modeling to estimate aggregate and spatial components of welfare impact (e.g. water quality, riparian habitat, etc.)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