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TK+eRxT/k88rY130hY3ozaKd3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at short distances, dispersion at longer distances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4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2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3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4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2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3" name="Google Shape;10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5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6"/>
          <p:cNvSpPr txBox="1"/>
          <p:nvPr>
            <p:ph idx="2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3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7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8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9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9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0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0"/>
          <p:cNvSpPr txBox="1"/>
          <p:nvPr>
            <p:ph idx="4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1"/>
          <p:cNvSpPr txBox="1"/>
          <p:nvPr>
            <p:ph idx="2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" name="Google Shape;15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7"/>
          <p:cNvSpPr txBox="1"/>
          <p:nvPr>
            <p:ph idx="2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7"/>
          <p:cNvSpPr txBox="1"/>
          <p:nvPr>
            <p:ph idx="3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8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9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0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0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1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1"/>
          <p:cNvSpPr txBox="1"/>
          <p:nvPr>
            <p:ph idx="4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2"/>
          <p:cNvSpPr txBox="1"/>
          <p:nvPr>
            <p:ph idx="2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3" name="Google Shape;20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2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3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Spatial Characteristics of Irrigated Cropland in the South Platte River Basin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Miles Rollison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12/09/2019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19282" l="0" r="0" t="9641"/>
          <a:stretch/>
        </p:blipFill>
        <p:spPr>
          <a:xfrm>
            <a:off x="1775520" y="116280"/>
            <a:ext cx="5592960" cy="245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3">
            <a:alphaModFix/>
          </a:blip>
          <a:srcRect b="18555" l="0" r="0" t="10367"/>
          <a:stretch/>
        </p:blipFill>
        <p:spPr>
          <a:xfrm>
            <a:off x="1775520" y="2571840"/>
            <a:ext cx="5592960" cy="245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1"/>
          <p:cNvPicPr preferRelativeResize="0"/>
          <p:nvPr/>
        </p:nvPicPr>
        <p:blipFill rotWithShape="1">
          <a:blip r:embed="rId3">
            <a:alphaModFix/>
          </a:blip>
          <a:srcRect b="28198" l="0" r="0" t="24103"/>
          <a:stretch/>
        </p:blipFill>
        <p:spPr>
          <a:xfrm>
            <a:off x="1371600" y="787680"/>
            <a:ext cx="6400440" cy="188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 b="26508" l="0" r="0" t="26990"/>
          <a:stretch/>
        </p:blipFill>
        <p:spPr>
          <a:xfrm>
            <a:off x="1371600" y="2886120"/>
            <a:ext cx="6400440" cy="1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Univariate Pair Correlation  - Weld County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1017720"/>
            <a:ext cx="619092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Univariate Pair Correlation  - Morgan County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680" y="1063080"/>
            <a:ext cx="6164640" cy="380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Bivariate Pair Correlation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1134000"/>
            <a:ext cx="619092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Moran’s I - Row Crops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40" y="1151280"/>
            <a:ext cx="754344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Moran’s I - Forage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00" y="1210320"/>
            <a:ext cx="7543440" cy="381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040" y="1104120"/>
            <a:ext cx="619992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Function Comparisons Across Crops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400" y="1018800"/>
            <a:ext cx="6667200" cy="41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Function Comparisons Across Counties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800" y="1017720"/>
            <a:ext cx="668484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880" y="152280"/>
            <a:ext cx="4799880" cy="4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Takeaways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Cropping Patterns are qualitatively different in Weld and Morgan Counties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This region may benefit from more granular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Diversification strategies may not be as important in Weld county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Relative cropping intensity in Morgan County was noticeably different in 2015 from 2010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Possibly more susceptible to marginal effects from changes in economic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Possible “attraction” between corn and alfalfa at short distances of about 1-2 fields away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Need to incorporate ownership data to determine if this is due to diversification strategy or other causes (or random chance)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Global Trends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Increasing global population -&gt; Higher demand for food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Increasing global development/income levels -&gt; Increased demand for meat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Local Trends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Increasing local population -&gt; Urban encroachment on productive ag 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Climate change -&gt; Increased aridification -&gt; Decreased grazing capacity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Simplified landscapes resulting from conventional agriculture not sustainable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Beef production in US is very efficient and can be an environmental net positive with suitable management practices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Perennial crops often have more optionality and can act like natural insurance in a way that annual row crops can not.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Several field or farm level economic studies but few thorough studies that focus on a larger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Most of the studies that are situated in a larger spatial context focus on programs like CRP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Several ecology studies in a landscape or watershed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Sparse literature focusing on how to incentivize conservation sustainable practices without government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Most studies look at bioenergy crops in the US Midwest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Exploratory analysis: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What does the agricultural landscape currently look 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Are cropping types clustered together and what does this indicate for openness to new cropping strategies?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Do some crops tend to be grown near each other or away from each other?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How does this change across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How similar are the data from 2010 and 2015?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Are cropping decisions more static or do they change from one period to the next?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Highlight areas of interest for further investigation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E.g. clustering around infrastructure or clustering of two crop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Colorado is a Good Case Study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Colorado has 7 water divisions that correspond very closely with reporting regions for most relevant USDA data on yields and prices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The GIS data for these 7 divisions is well organized and readily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Colorado water law allows for transference of water rights separate from surface land use rights, leading to many scenarios that are not legal in other states - “Buy and Dry”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South Platte River Basin is a Good Case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200880" y="10785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Heterogeneity in agricultural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Urban-rural divide and transition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High incidence of buy and dry reducing surface water irrigation options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Groundwater issues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Declining aquifer levels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Salinization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20" y="331200"/>
            <a:ext cx="7256160" cy="448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 Flowchart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160" y="1136160"/>
            <a:ext cx="698076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