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640"/>
  </p:normalViewPr>
  <p:slideViewPr>
    <p:cSldViewPr snapToGrid="0">
      <p:cViewPr>
        <p:scale>
          <a:sx n="69" d="100"/>
          <a:sy n="69" d="100"/>
        </p:scale>
        <p:origin x="1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69CD5-B446-4809-AF6F-A839AE11BF3F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7BA70F-A319-44D6-87DB-BE7104787F41}">
      <dgm:prSet/>
      <dgm:spPr/>
      <dgm:t>
        <a:bodyPr/>
        <a:lstStyle/>
        <a:p>
          <a:r>
            <a:rPr lang="en-US"/>
            <a:t>Player Performance </a:t>
          </a:r>
        </a:p>
      </dgm:t>
    </dgm:pt>
    <dgm:pt modelId="{BA6521D8-B068-4D1D-BC40-234479EDDC45}" type="parTrans" cxnId="{6483A68C-E6EA-4D31-B6B4-749685F08DF7}">
      <dgm:prSet/>
      <dgm:spPr/>
      <dgm:t>
        <a:bodyPr/>
        <a:lstStyle/>
        <a:p>
          <a:endParaRPr lang="en-US"/>
        </a:p>
      </dgm:t>
    </dgm:pt>
    <dgm:pt modelId="{F7866A07-7221-417A-91ED-845ACF274733}" type="sibTrans" cxnId="{6483A68C-E6EA-4D31-B6B4-749685F08DF7}">
      <dgm:prSet/>
      <dgm:spPr/>
      <dgm:t>
        <a:bodyPr/>
        <a:lstStyle/>
        <a:p>
          <a:endParaRPr lang="en-US"/>
        </a:p>
      </dgm:t>
    </dgm:pt>
    <dgm:pt modelId="{296537CB-0CFD-4DEA-BE57-E964FF0C86C7}">
      <dgm:prSet/>
      <dgm:spPr/>
      <dgm:t>
        <a:bodyPr/>
        <a:lstStyle/>
        <a:p>
          <a:r>
            <a:rPr lang="en-US"/>
            <a:t>Injury Analytics </a:t>
          </a:r>
        </a:p>
      </dgm:t>
    </dgm:pt>
    <dgm:pt modelId="{BE1001F8-789F-46D0-B99E-238C4194F8AE}" type="parTrans" cxnId="{0D4AFB8D-C93A-4A58-90DE-4AAC275F4C7D}">
      <dgm:prSet/>
      <dgm:spPr/>
      <dgm:t>
        <a:bodyPr/>
        <a:lstStyle/>
        <a:p>
          <a:endParaRPr lang="en-US"/>
        </a:p>
      </dgm:t>
    </dgm:pt>
    <dgm:pt modelId="{A10EF692-51CE-4347-9D47-109DFB351B1A}" type="sibTrans" cxnId="{0D4AFB8D-C93A-4A58-90DE-4AAC275F4C7D}">
      <dgm:prSet/>
      <dgm:spPr/>
      <dgm:t>
        <a:bodyPr/>
        <a:lstStyle/>
        <a:p>
          <a:endParaRPr lang="en-US"/>
        </a:p>
      </dgm:t>
    </dgm:pt>
    <dgm:pt modelId="{599DE517-65B7-B046-B979-7C423DD7408C}" type="pres">
      <dgm:prSet presAssocID="{A4169CD5-B446-4809-AF6F-A839AE11BF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5918E6-8E43-774D-9AF8-0BC05B9A498F}" type="pres">
      <dgm:prSet presAssocID="{2C7BA70F-A319-44D6-87DB-BE7104787F41}" presName="root" presStyleCnt="0"/>
      <dgm:spPr/>
    </dgm:pt>
    <dgm:pt modelId="{47AFF77E-4965-0846-B66A-56D1E869C8E1}" type="pres">
      <dgm:prSet presAssocID="{2C7BA70F-A319-44D6-87DB-BE7104787F41}" presName="rootComposite" presStyleCnt="0"/>
      <dgm:spPr/>
    </dgm:pt>
    <dgm:pt modelId="{A031C0A5-7223-4E47-BDEC-A57FDD6C7D4D}" type="pres">
      <dgm:prSet presAssocID="{2C7BA70F-A319-44D6-87DB-BE7104787F41}" presName="rootText" presStyleLbl="node1" presStyleIdx="0" presStyleCnt="2"/>
      <dgm:spPr/>
    </dgm:pt>
    <dgm:pt modelId="{DA83978A-6158-E345-AE14-E5C235153312}" type="pres">
      <dgm:prSet presAssocID="{2C7BA70F-A319-44D6-87DB-BE7104787F41}" presName="rootConnector" presStyleLbl="node1" presStyleIdx="0" presStyleCnt="2"/>
      <dgm:spPr/>
    </dgm:pt>
    <dgm:pt modelId="{6B8FA7ED-7972-8B43-A347-91981143110E}" type="pres">
      <dgm:prSet presAssocID="{2C7BA70F-A319-44D6-87DB-BE7104787F41}" presName="childShape" presStyleCnt="0"/>
      <dgm:spPr/>
    </dgm:pt>
    <dgm:pt modelId="{5FCAE603-6BFD-AA46-8647-46F682EAB2FA}" type="pres">
      <dgm:prSet presAssocID="{296537CB-0CFD-4DEA-BE57-E964FF0C86C7}" presName="root" presStyleCnt="0"/>
      <dgm:spPr/>
    </dgm:pt>
    <dgm:pt modelId="{04D124D7-762A-6449-84B2-60D1C59B7922}" type="pres">
      <dgm:prSet presAssocID="{296537CB-0CFD-4DEA-BE57-E964FF0C86C7}" presName="rootComposite" presStyleCnt="0"/>
      <dgm:spPr/>
    </dgm:pt>
    <dgm:pt modelId="{37BC1C6B-6BB8-A249-A10E-92AE3BB37097}" type="pres">
      <dgm:prSet presAssocID="{296537CB-0CFD-4DEA-BE57-E964FF0C86C7}" presName="rootText" presStyleLbl="node1" presStyleIdx="1" presStyleCnt="2"/>
      <dgm:spPr/>
    </dgm:pt>
    <dgm:pt modelId="{CB495A41-89C4-1146-91B8-FF5A86265D41}" type="pres">
      <dgm:prSet presAssocID="{296537CB-0CFD-4DEA-BE57-E964FF0C86C7}" presName="rootConnector" presStyleLbl="node1" presStyleIdx="1" presStyleCnt="2"/>
      <dgm:spPr/>
    </dgm:pt>
    <dgm:pt modelId="{590FAB5A-F0D5-BA48-828E-39A19E188573}" type="pres">
      <dgm:prSet presAssocID="{296537CB-0CFD-4DEA-BE57-E964FF0C86C7}" presName="childShape" presStyleCnt="0"/>
      <dgm:spPr/>
    </dgm:pt>
  </dgm:ptLst>
  <dgm:cxnLst>
    <dgm:cxn modelId="{A9EA5D3D-32BD-C04E-A4CA-9DC3AB69D4F0}" type="presOf" srcId="{296537CB-0CFD-4DEA-BE57-E964FF0C86C7}" destId="{CB495A41-89C4-1146-91B8-FF5A86265D41}" srcOrd="1" destOrd="0" presId="urn:microsoft.com/office/officeart/2005/8/layout/hierarchy3"/>
    <dgm:cxn modelId="{A22D454A-23D5-2341-866B-CE3BD8DEAB4E}" type="presOf" srcId="{296537CB-0CFD-4DEA-BE57-E964FF0C86C7}" destId="{37BC1C6B-6BB8-A249-A10E-92AE3BB37097}" srcOrd="0" destOrd="0" presId="urn:microsoft.com/office/officeart/2005/8/layout/hierarchy3"/>
    <dgm:cxn modelId="{0F37C650-9B69-FA43-8D7E-975FD519F48D}" type="presOf" srcId="{2C7BA70F-A319-44D6-87DB-BE7104787F41}" destId="{A031C0A5-7223-4E47-BDEC-A57FDD6C7D4D}" srcOrd="0" destOrd="0" presId="urn:microsoft.com/office/officeart/2005/8/layout/hierarchy3"/>
    <dgm:cxn modelId="{6483A68C-E6EA-4D31-B6B4-749685F08DF7}" srcId="{A4169CD5-B446-4809-AF6F-A839AE11BF3F}" destId="{2C7BA70F-A319-44D6-87DB-BE7104787F41}" srcOrd="0" destOrd="0" parTransId="{BA6521D8-B068-4D1D-BC40-234479EDDC45}" sibTransId="{F7866A07-7221-417A-91ED-845ACF274733}"/>
    <dgm:cxn modelId="{0D4AFB8D-C93A-4A58-90DE-4AAC275F4C7D}" srcId="{A4169CD5-B446-4809-AF6F-A839AE11BF3F}" destId="{296537CB-0CFD-4DEA-BE57-E964FF0C86C7}" srcOrd="1" destOrd="0" parTransId="{BE1001F8-789F-46D0-B99E-238C4194F8AE}" sibTransId="{A10EF692-51CE-4347-9D47-109DFB351B1A}"/>
    <dgm:cxn modelId="{4DF29DC5-1E67-9B45-8BF5-A5699CBEAC32}" type="presOf" srcId="{A4169CD5-B446-4809-AF6F-A839AE11BF3F}" destId="{599DE517-65B7-B046-B979-7C423DD7408C}" srcOrd="0" destOrd="0" presId="urn:microsoft.com/office/officeart/2005/8/layout/hierarchy3"/>
    <dgm:cxn modelId="{0D777DCD-5659-404F-B9D5-BCBF19CD5A1F}" type="presOf" srcId="{2C7BA70F-A319-44D6-87DB-BE7104787F41}" destId="{DA83978A-6158-E345-AE14-E5C235153312}" srcOrd="1" destOrd="0" presId="urn:microsoft.com/office/officeart/2005/8/layout/hierarchy3"/>
    <dgm:cxn modelId="{AD9A7115-5A7C-3A4A-A689-CD77CD9530C6}" type="presParOf" srcId="{599DE517-65B7-B046-B979-7C423DD7408C}" destId="{155918E6-8E43-774D-9AF8-0BC05B9A498F}" srcOrd="0" destOrd="0" presId="urn:microsoft.com/office/officeart/2005/8/layout/hierarchy3"/>
    <dgm:cxn modelId="{D7F52BDF-9AC4-5D40-B14D-69BC33892F26}" type="presParOf" srcId="{155918E6-8E43-774D-9AF8-0BC05B9A498F}" destId="{47AFF77E-4965-0846-B66A-56D1E869C8E1}" srcOrd="0" destOrd="0" presId="urn:microsoft.com/office/officeart/2005/8/layout/hierarchy3"/>
    <dgm:cxn modelId="{7AA5A28C-B8E6-3B41-A174-B9B5049373BE}" type="presParOf" srcId="{47AFF77E-4965-0846-B66A-56D1E869C8E1}" destId="{A031C0A5-7223-4E47-BDEC-A57FDD6C7D4D}" srcOrd="0" destOrd="0" presId="urn:microsoft.com/office/officeart/2005/8/layout/hierarchy3"/>
    <dgm:cxn modelId="{9A9141BD-7745-5744-981A-321B5728AD21}" type="presParOf" srcId="{47AFF77E-4965-0846-B66A-56D1E869C8E1}" destId="{DA83978A-6158-E345-AE14-E5C235153312}" srcOrd="1" destOrd="0" presId="urn:microsoft.com/office/officeart/2005/8/layout/hierarchy3"/>
    <dgm:cxn modelId="{4D085620-541F-1F42-A833-FFF7ACECD7E5}" type="presParOf" srcId="{155918E6-8E43-774D-9AF8-0BC05B9A498F}" destId="{6B8FA7ED-7972-8B43-A347-91981143110E}" srcOrd="1" destOrd="0" presId="urn:microsoft.com/office/officeart/2005/8/layout/hierarchy3"/>
    <dgm:cxn modelId="{E2225B23-8406-3E4A-B5AA-79139FDEB43C}" type="presParOf" srcId="{599DE517-65B7-B046-B979-7C423DD7408C}" destId="{5FCAE603-6BFD-AA46-8647-46F682EAB2FA}" srcOrd="1" destOrd="0" presId="urn:microsoft.com/office/officeart/2005/8/layout/hierarchy3"/>
    <dgm:cxn modelId="{3C4B5154-08B7-E64F-907E-622A06B32FDA}" type="presParOf" srcId="{5FCAE603-6BFD-AA46-8647-46F682EAB2FA}" destId="{04D124D7-762A-6449-84B2-60D1C59B7922}" srcOrd="0" destOrd="0" presId="urn:microsoft.com/office/officeart/2005/8/layout/hierarchy3"/>
    <dgm:cxn modelId="{8880FD93-4BC9-C642-A89A-8767BDDBC28B}" type="presParOf" srcId="{04D124D7-762A-6449-84B2-60D1C59B7922}" destId="{37BC1C6B-6BB8-A249-A10E-92AE3BB37097}" srcOrd="0" destOrd="0" presId="urn:microsoft.com/office/officeart/2005/8/layout/hierarchy3"/>
    <dgm:cxn modelId="{5591E149-805D-984A-8A94-322EB5A5175A}" type="presParOf" srcId="{04D124D7-762A-6449-84B2-60D1C59B7922}" destId="{CB495A41-89C4-1146-91B8-FF5A86265D41}" srcOrd="1" destOrd="0" presId="urn:microsoft.com/office/officeart/2005/8/layout/hierarchy3"/>
    <dgm:cxn modelId="{0F463C79-754C-8C43-952F-D87F2DF9E0C4}" type="presParOf" srcId="{5FCAE603-6BFD-AA46-8647-46F682EAB2FA}" destId="{590FAB5A-F0D5-BA48-828E-39A19E18857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E6248-B081-4969-985E-8E00F5B03E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D51E4A-C373-4B02-AB04-AB48F649FBE6}">
      <dgm:prSet/>
      <dgm:spPr/>
      <dgm:t>
        <a:bodyPr/>
        <a:lstStyle/>
        <a:p>
          <a:r>
            <a:rPr lang="en-US" b="0" i="0"/>
            <a:t>Predictive modeling to forecast game outcomes</a:t>
          </a:r>
          <a:endParaRPr lang="en-US"/>
        </a:p>
      </dgm:t>
    </dgm:pt>
    <dgm:pt modelId="{53317D1D-6B70-4D19-BACC-35BB64932F54}" type="parTrans" cxnId="{86AC5536-06F3-48CA-B1B5-22BFBA70D147}">
      <dgm:prSet/>
      <dgm:spPr/>
      <dgm:t>
        <a:bodyPr/>
        <a:lstStyle/>
        <a:p>
          <a:endParaRPr lang="en-US"/>
        </a:p>
      </dgm:t>
    </dgm:pt>
    <dgm:pt modelId="{135A9719-978A-4DBE-9BE7-6B66CDEEA4AD}" type="sibTrans" cxnId="{86AC5536-06F3-48CA-B1B5-22BFBA70D147}">
      <dgm:prSet/>
      <dgm:spPr/>
      <dgm:t>
        <a:bodyPr/>
        <a:lstStyle/>
        <a:p>
          <a:endParaRPr lang="en-US"/>
        </a:p>
      </dgm:t>
    </dgm:pt>
    <dgm:pt modelId="{6E97BABD-2ADF-48FD-AFC9-8FA9D1C99E97}">
      <dgm:prSet/>
      <dgm:spPr/>
      <dgm:t>
        <a:bodyPr/>
        <a:lstStyle/>
        <a:p>
          <a:r>
            <a:rPr lang="en-US" b="0" i="0"/>
            <a:t>Data visualization for clearer insights</a:t>
          </a:r>
          <a:endParaRPr lang="en-US"/>
        </a:p>
      </dgm:t>
    </dgm:pt>
    <dgm:pt modelId="{D321A259-A90F-436A-815E-26C616518B73}" type="parTrans" cxnId="{27BAC6C4-5019-4515-BD6C-30E58A68AD30}">
      <dgm:prSet/>
      <dgm:spPr/>
      <dgm:t>
        <a:bodyPr/>
        <a:lstStyle/>
        <a:p>
          <a:endParaRPr lang="en-US"/>
        </a:p>
      </dgm:t>
    </dgm:pt>
    <dgm:pt modelId="{4811CC96-DFE1-4A52-A7FD-796242D41F1B}" type="sibTrans" cxnId="{27BAC6C4-5019-4515-BD6C-30E58A68AD30}">
      <dgm:prSet/>
      <dgm:spPr/>
      <dgm:t>
        <a:bodyPr/>
        <a:lstStyle/>
        <a:p>
          <a:endParaRPr lang="en-US"/>
        </a:p>
      </dgm:t>
    </dgm:pt>
    <dgm:pt modelId="{FD68B717-E7E0-4FC8-A7E3-B847454EE8F3}">
      <dgm:prSet/>
      <dgm:spPr/>
      <dgm:t>
        <a:bodyPr/>
        <a:lstStyle/>
        <a:p>
          <a:r>
            <a:rPr lang="en-US" b="0" i="0"/>
            <a:t>Statistical analysis for deep-dive insights</a:t>
          </a:r>
          <a:endParaRPr lang="en-US"/>
        </a:p>
      </dgm:t>
    </dgm:pt>
    <dgm:pt modelId="{B14FB73C-EF42-43D4-8575-417D4FF1497A}" type="parTrans" cxnId="{187A6513-F1F5-4327-8799-01371FCD7B71}">
      <dgm:prSet/>
      <dgm:spPr/>
      <dgm:t>
        <a:bodyPr/>
        <a:lstStyle/>
        <a:p>
          <a:endParaRPr lang="en-US"/>
        </a:p>
      </dgm:t>
    </dgm:pt>
    <dgm:pt modelId="{9AE62A05-1705-449A-B217-5CA05B3E5215}" type="sibTrans" cxnId="{187A6513-F1F5-4327-8799-01371FCD7B71}">
      <dgm:prSet/>
      <dgm:spPr/>
      <dgm:t>
        <a:bodyPr/>
        <a:lstStyle/>
        <a:p>
          <a:endParaRPr lang="en-US"/>
        </a:p>
      </dgm:t>
    </dgm:pt>
    <dgm:pt modelId="{795C432C-8858-3749-AB4F-57A319F62BAE}" type="pres">
      <dgm:prSet presAssocID="{806E6248-B081-4969-985E-8E00F5B03E69}" presName="linear" presStyleCnt="0">
        <dgm:presLayoutVars>
          <dgm:animLvl val="lvl"/>
          <dgm:resizeHandles val="exact"/>
        </dgm:presLayoutVars>
      </dgm:prSet>
      <dgm:spPr/>
    </dgm:pt>
    <dgm:pt modelId="{D854A915-B178-3A47-A707-395ADA77E2A7}" type="pres">
      <dgm:prSet presAssocID="{A7D51E4A-C373-4B02-AB04-AB48F649FB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24B542-31CF-944E-8F1F-20B4F1D47267}" type="pres">
      <dgm:prSet presAssocID="{135A9719-978A-4DBE-9BE7-6B66CDEEA4AD}" presName="spacer" presStyleCnt="0"/>
      <dgm:spPr/>
    </dgm:pt>
    <dgm:pt modelId="{B8499335-10E8-9748-B381-6DD6114DE2D8}" type="pres">
      <dgm:prSet presAssocID="{6E97BABD-2ADF-48FD-AFC9-8FA9D1C99E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12EDF7-BF8D-F841-B79B-926F3D86B7E4}" type="pres">
      <dgm:prSet presAssocID="{4811CC96-DFE1-4A52-A7FD-796242D41F1B}" presName="spacer" presStyleCnt="0"/>
      <dgm:spPr/>
    </dgm:pt>
    <dgm:pt modelId="{803AB3E7-1227-F04E-A119-5C580BC958D1}" type="pres">
      <dgm:prSet presAssocID="{FD68B717-E7E0-4FC8-A7E3-B847454EE8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7A6513-F1F5-4327-8799-01371FCD7B71}" srcId="{806E6248-B081-4969-985E-8E00F5B03E69}" destId="{FD68B717-E7E0-4FC8-A7E3-B847454EE8F3}" srcOrd="2" destOrd="0" parTransId="{B14FB73C-EF42-43D4-8575-417D4FF1497A}" sibTransId="{9AE62A05-1705-449A-B217-5CA05B3E5215}"/>
    <dgm:cxn modelId="{EAA56B2A-A598-F842-ACDC-B2F3B8358439}" type="presOf" srcId="{FD68B717-E7E0-4FC8-A7E3-B847454EE8F3}" destId="{803AB3E7-1227-F04E-A119-5C580BC958D1}" srcOrd="0" destOrd="0" presId="urn:microsoft.com/office/officeart/2005/8/layout/vList2"/>
    <dgm:cxn modelId="{86AC5536-06F3-48CA-B1B5-22BFBA70D147}" srcId="{806E6248-B081-4969-985E-8E00F5B03E69}" destId="{A7D51E4A-C373-4B02-AB04-AB48F649FBE6}" srcOrd="0" destOrd="0" parTransId="{53317D1D-6B70-4D19-BACC-35BB64932F54}" sibTransId="{135A9719-978A-4DBE-9BE7-6B66CDEEA4AD}"/>
    <dgm:cxn modelId="{166F9E65-6CC9-B140-B9C5-E4496E9FEF8D}" type="presOf" srcId="{6E97BABD-2ADF-48FD-AFC9-8FA9D1C99E97}" destId="{B8499335-10E8-9748-B381-6DD6114DE2D8}" srcOrd="0" destOrd="0" presId="urn:microsoft.com/office/officeart/2005/8/layout/vList2"/>
    <dgm:cxn modelId="{A61F4F6D-5158-FD4D-837F-7ED4D28A7FC6}" type="presOf" srcId="{A7D51E4A-C373-4B02-AB04-AB48F649FBE6}" destId="{D854A915-B178-3A47-A707-395ADA77E2A7}" srcOrd="0" destOrd="0" presId="urn:microsoft.com/office/officeart/2005/8/layout/vList2"/>
    <dgm:cxn modelId="{27BAC6C4-5019-4515-BD6C-30E58A68AD30}" srcId="{806E6248-B081-4969-985E-8E00F5B03E69}" destId="{6E97BABD-2ADF-48FD-AFC9-8FA9D1C99E97}" srcOrd="1" destOrd="0" parTransId="{D321A259-A90F-436A-815E-26C616518B73}" sibTransId="{4811CC96-DFE1-4A52-A7FD-796242D41F1B}"/>
    <dgm:cxn modelId="{7EC438EF-525B-244F-AD09-5976B8DEB401}" type="presOf" srcId="{806E6248-B081-4969-985E-8E00F5B03E69}" destId="{795C432C-8858-3749-AB4F-57A319F62BAE}" srcOrd="0" destOrd="0" presId="urn:microsoft.com/office/officeart/2005/8/layout/vList2"/>
    <dgm:cxn modelId="{24251C32-22C0-7743-A814-06911F1CA731}" type="presParOf" srcId="{795C432C-8858-3749-AB4F-57A319F62BAE}" destId="{D854A915-B178-3A47-A707-395ADA77E2A7}" srcOrd="0" destOrd="0" presId="urn:microsoft.com/office/officeart/2005/8/layout/vList2"/>
    <dgm:cxn modelId="{95E1A0F9-208C-D549-A3C9-B8DD4496A661}" type="presParOf" srcId="{795C432C-8858-3749-AB4F-57A319F62BAE}" destId="{B124B542-31CF-944E-8F1F-20B4F1D47267}" srcOrd="1" destOrd="0" presId="urn:microsoft.com/office/officeart/2005/8/layout/vList2"/>
    <dgm:cxn modelId="{296A32BE-F947-2247-8331-881314A11E96}" type="presParOf" srcId="{795C432C-8858-3749-AB4F-57A319F62BAE}" destId="{B8499335-10E8-9748-B381-6DD6114DE2D8}" srcOrd="2" destOrd="0" presId="urn:microsoft.com/office/officeart/2005/8/layout/vList2"/>
    <dgm:cxn modelId="{16A8602F-50C4-3542-B91C-4FCC9A96B300}" type="presParOf" srcId="{795C432C-8858-3749-AB4F-57A319F62BAE}" destId="{F212EDF7-BF8D-F841-B79B-926F3D86B7E4}" srcOrd="3" destOrd="0" presId="urn:microsoft.com/office/officeart/2005/8/layout/vList2"/>
    <dgm:cxn modelId="{9926E6A7-CFE2-3C42-9294-4F5A8984BDF2}" type="presParOf" srcId="{795C432C-8858-3749-AB4F-57A319F62BAE}" destId="{803AB3E7-1227-F04E-A119-5C580BC95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1C0A5-7223-4E47-BDEC-A57FDD6C7D4D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Player Performance </a:t>
          </a:r>
        </a:p>
      </dsp:txBody>
      <dsp:txXfrm>
        <a:off x="69709" y="1075980"/>
        <a:ext cx="4535606" cy="2199377"/>
      </dsp:txXfrm>
    </dsp:sp>
    <dsp:sp modelId="{37BC1C6B-6BB8-A249-A10E-92AE3BB37097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Injury Analytics </a:t>
          </a:r>
        </a:p>
      </dsp:txBody>
      <dsp:txXfrm>
        <a:off x="5910283" y="1075980"/>
        <a:ext cx="4535606" cy="219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4A915-B178-3A47-A707-395ADA77E2A7}">
      <dsp:nvSpPr>
        <dsp:cNvPr id="0" name=""/>
        <dsp:cNvSpPr/>
      </dsp:nvSpPr>
      <dsp:spPr>
        <a:xfrm>
          <a:off x="0" y="3730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Predictive modeling to forecast game outcomes</a:t>
          </a:r>
          <a:endParaRPr lang="en-US" sz="4300" kern="1200"/>
        </a:p>
      </dsp:txBody>
      <dsp:txXfrm>
        <a:off x="83502" y="120811"/>
        <a:ext cx="6499829" cy="1543536"/>
      </dsp:txXfrm>
    </dsp:sp>
    <dsp:sp modelId="{B8499335-10E8-9748-B381-6DD6114DE2D8}">
      <dsp:nvSpPr>
        <dsp:cNvPr id="0" name=""/>
        <dsp:cNvSpPr/>
      </dsp:nvSpPr>
      <dsp:spPr>
        <a:xfrm>
          <a:off x="0" y="187168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Data visualization for clearer insights</a:t>
          </a:r>
          <a:endParaRPr lang="en-US" sz="4300" kern="1200"/>
        </a:p>
      </dsp:txBody>
      <dsp:txXfrm>
        <a:off x="83502" y="1955191"/>
        <a:ext cx="6499829" cy="1543536"/>
      </dsp:txXfrm>
    </dsp:sp>
    <dsp:sp modelId="{803AB3E7-1227-F04E-A119-5C580BC958D1}">
      <dsp:nvSpPr>
        <dsp:cNvPr id="0" name=""/>
        <dsp:cNvSpPr/>
      </dsp:nvSpPr>
      <dsp:spPr>
        <a:xfrm>
          <a:off x="0" y="370606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Statistical analysis for deep-dive insights</a:t>
          </a:r>
          <a:endParaRPr lang="en-US" sz="4300" kern="1200"/>
        </a:p>
      </dsp:txBody>
      <dsp:txXfrm>
        <a:off x="83502" y="3789571"/>
        <a:ext cx="6499829" cy="154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D5A7-743B-F76A-F768-B38E44BD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3D6CB-4B55-FEA8-BCC6-2082C57B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1867-9C6C-E7D8-F526-E2FDE61D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D0B8-7677-8CFF-029D-FADA8FC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A170-8386-6CA3-9895-AA250518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FDE6-5617-64B3-1AE8-7E567AA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86DB-6657-F47D-94F1-E37347B4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BF71-17E3-CB99-D862-C80B2EDE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B11C-5AF9-D1B8-74B2-75185BD4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F8AE-0638-8412-C52B-437DF1FA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3299A-A522-8049-44D1-98ECDB467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8C9C8-0C6B-0CBD-03E6-E3DF5BE9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06D7-D0C1-D720-67CC-7D076D2D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FC03-9430-F5BF-3E91-C60D736A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9647-F747-7B4F-9F60-EF41B4C4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67C4-88BA-2A5B-EED1-1117F3D5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366E-99C6-EB51-C2C0-AA8F8218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7E05-E2FC-8BA8-B93C-D3FD7B84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713E-952E-26FC-B98A-9CD9D38C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A417-1832-4242-C8F4-DD815349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0A11-6688-79F0-7ED4-46F048B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2F818-9D7B-B9DE-03CA-BFB0189A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06EC-D41A-81E8-E237-27E93C51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4977-D82D-918C-9A92-4BD29F42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20C1-5774-5E18-D7FE-99D5372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046-1979-A616-1576-47AA0A3D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71F5-C5C4-4188-9754-90BF3205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B498-5490-7BBA-C960-7A66BEDF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E12C-EB3B-4BF7-8E91-BE7B7EE4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9E17-9253-BDF8-40A8-4549DE11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A1D0-D6F6-E567-A1B1-A9A2DAA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BD0F-71BD-0848-4E2B-3BA6C85C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E3D7-87B5-17F0-AB3A-7096CAB3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56C82-32F5-CF63-7D85-8665E973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0BBA-253F-F2E8-BE9F-B4F3C670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CC9B-2E53-CE64-E935-F9DE0762D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9F7AD-8FBF-4CD7-DD04-047E7B1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09DA-C61D-88DB-DA84-93A991B3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4EDF9-B9E7-F1DE-409C-DBE461F4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2380-0259-4B6F-3E43-CF27E93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46DEB-AF1A-582D-037B-E0B864C6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0112B-5CF1-53F9-3C58-5F446A94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138A6-9D7B-58D4-D025-A03D6A04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87C6-297F-4FD5-E573-0170545F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0534-FECE-142F-0989-65C01083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4BD50-27F5-FDBC-45A4-ED1E9860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6028-1096-CA7E-4C5A-5A760D2B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19D-1797-D750-60C6-56D3A6A7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2E384-85CE-90C9-3A9B-3BDDAFA7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E83E5-3C30-2F4F-AFC5-AF26942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6C73-BE4F-D4C7-F4D4-3655CBAF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BE06-84F2-EF1D-6EF5-5F8D99F1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649-DC28-A7B4-68C4-955A63DF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F378-94D3-7B30-5DDC-F7F37F05F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EED94-47F2-4919-EEEE-02BA4A6C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8A87-35BD-DF6D-1A94-3DB4954F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1680-AD8F-4956-5381-5C02CE76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98C00-E452-7DDC-FC4A-3046C8FF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14CBB-DF2E-51F4-F79E-033496C0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11B7-6E73-9AC0-98D8-3DB588EF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EDD7-E819-59A2-6638-A0F95B50D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92F0C-B6E8-414A-BCF2-2218F07021B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F4D7-8391-18DF-AC1E-9715617F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2FD9-F2B4-9F5F-61B1-05C492B9B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2CAD5-EF10-F045-92F2-E869D9F7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troit_Lions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5C3DE4-351C-91D3-0B1F-51A8136B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  <a:latin typeface="Comic Sans MS" panose="030F0902030302020204" pitchFamily="66" charset="0"/>
              </a:rPr>
              <a:t>Intro to Sports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A2-9873-C0EE-8A87-5C9457E7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  <a:latin typeface="Comic Sans MS" panose="030F0902030302020204" pitchFamily="66" charset="0"/>
              </a:rPr>
              <a:t>Miles Stroughter 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  <a:latin typeface="Comic Sans MS" panose="030F0902030302020204" pitchFamily="66" charset="0"/>
              </a:rPr>
              <a:t>Morehouse College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  <a:latin typeface="Comic Sans MS" panose="030F0902030302020204" pitchFamily="66" charset="0"/>
              </a:rPr>
              <a:t>HKSP 464</a:t>
            </a:r>
          </a:p>
        </p:txBody>
      </p:sp>
    </p:spTree>
    <p:extLst>
      <p:ext uri="{BB962C8B-B14F-4D97-AF65-F5344CB8AC3E}">
        <p14:creationId xmlns:p14="http://schemas.microsoft.com/office/powerpoint/2010/main" val="1537667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AFCF5-F216-8768-18F9-9A64002D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Comic Sans MS" panose="030F0902030302020204" pitchFamily="66" charset="0"/>
              </a:rPr>
              <a:t>Favorite Sport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E9F3-BAC8-DB7E-EFA4-9AE0D553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Basketball is my favorite sport to watch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Benefits from data analytics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Enhances player performance through real time tracking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Improves fan engagement</a:t>
            </a:r>
          </a:p>
          <a:p>
            <a:endParaRPr lang="en-US" sz="2000" dirty="0"/>
          </a:p>
        </p:txBody>
      </p:sp>
      <p:pic>
        <p:nvPicPr>
          <p:cNvPr id="5" name="Picture 4" descr="Close-up of a basketball">
            <a:extLst>
              <a:ext uri="{FF2B5EF4-FFF2-40B4-BE49-F238E27FC236}">
                <a16:creationId xmlns:a16="http://schemas.microsoft.com/office/drawing/2014/main" id="{3E7D198C-0D51-FD65-5A21-312C34B5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6" r="3646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83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F5C2C-327D-EAA4-211F-41220D93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 Sports Team</a:t>
            </a:r>
          </a:p>
        </p:txBody>
      </p:sp>
      <p:pic>
        <p:nvPicPr>
          <p:cNvPr id="10" name="Content Placeholder 9" descr="A blue lion with its mouth open&#10;&#10;Description automatically generated">
            <a:extLst>
              <a:ext uri="{FF2B5EF4-FFF2-40B4-BE49-F238E27FC236}">
                <a16:creationId xmlns:a16="http://schemas.microsoft.com/office/drawing/2014/main" id="{7E0ACE99-3F5C-FADC-96AD-18A96E66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77316" y="893549"/>
            <a:ext cx="6780700" cy="5068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045A1D-556F-55B4-7BBA-91ADA9CAD4F2}"/>
              </a:ext>
            </a:extLst>
          </p:cNvPr>
          <p:cNvSpPr txBox="1"/>
          <p:nvPr/>
        </p:nvSpPr>
        <p:spPr>
          <a:xfrm>
            <a:off x="9125940" y="5762067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File:Detroit_Lions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823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blue and yellow background&#10;&#10;Description automatically generated">
            <a:extLst>
              <a:ext uri="{FF2B5EF4-FFF2-40B4-BE49-F238E27FC236}">
                <a16:creationId xmlns:a16="http://schemas.microsoft.com/office/drawing/2014/main" id="{D4DB5D7F-EC18-9E00-220F-D62AC7E8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-38878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7B306-2F9E-A299-44EA-4013B7C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Most Interesting Sports Data or Statistics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CA16195-B2B0-09DA-3D7B-4F09AD342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41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9975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D681C-0F67-9EB1-DEAB-33850C0C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Comic Sans MS" panose="030F0902030302020204" pitchFamily="66" charset="0"/>
              </a:rPr>
              <a:t>Skills or Tools to Learn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C28EA1-197A-2799-FFB8-26E28490D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06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22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79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Comic Sans MS</vt:lpstr>
      <vt:lpstr>Office Theme</vt:lpstr>
      <vt:lpstr>Intro to Sports Analytics </vt:lpstr>
      <vt:lpstr>Favorite Sport to Watch</vt:lpstr>
      <vt:lpstr>Favorite Sports Team</vt:lpstr>
      <vt:lpstr>Most Interesting Sports Data or Statistics </vt:lpstr>
      <vt:lpstr>Skills or Tools to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Sports Analytics </dc:title>
  <dc:creator>Miles V Stroughter</dc:creator>
  <cp:lastModifiedBy>Miles V Stroughter</cp:lastModifiedBy>
  <cp:revision>2</cp:revision>
  <dcterms:created xsi:type="dcterms:W3CDTF">2025-01-21T17:42:36Z</dcterms:created>
  <dcterms:modified xsi:type="dcterms:W3CDTF">2025-01-23T14:52:09Z</dcterms:modified>
</cp:coreProperties>
</file>