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2" autoAdjust="0"/>
    <p:restoredTop sz="94692" autoAdjust="0"/>
  </p:normalViewPr>
  <p:slideViewPr>
    <p:cSldViewPr snapToGrid="0" snapToObjects="1">
      <p:cViewPr varScale="1">
        <p:scale>
          <a:sx n="183" d="100"/>
          <a:sy n="183" d="100"/>
        </p:scale>
        <p:origin x="208" y="4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61" y="48861"/>
            <a:ext cx="9046278" cy="48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61" y="621234"/>
            <a:ext cx="9046278" cy="444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AE355E-0C9E-8C49-B9AC-EB2D3E38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332685"/>
          </a:xfrm>
        </p:spPr>
        <p:txBody>
          <a:bodyPr/>
          <a:lstStyle/>
          <a:p>
            <a:r>
              <a:rPr lang="en-US" dirty="0"/>
              <a:t>Content with caption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CCEC5-C756-2C48-BABF-B6183DEC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537472"/>
            <a:ext cx="8229599" cy="405715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Macintosh PowerPoint</Application>
  <PresentationFormat>On-screen Show (16:9)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  <vt:lpstr>Content with caption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Miles Smith</cp:lastModifiedBy>
  <cp:revision>11</cp:revision>
  <dcterms:created xsi:type="dcterms:W3CDTF">2017-06-05T14:10:58Z</dcterms:created>
  <dcterms:modified xsi:type="dcterms:W3CDTF">2023-02-01T20:08:04Z</dcterms:modified>
</cp:coreProperties>
</file>