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814" r:id="rId2"/>
  </p:sldMasterIdLst>
  <p:notesMasterIdLst>
    <p:notesMasterId r:id="rId12"/>
  </p:notesMasterIdLst>
  <p:sldIdLst>
    <p:sldId id="256" r:id="rId3"/>
    <p:sldId id="257" r:id="rId4"/>
    <p:sldId id="258" r:id="rId5"/>
    <p:sldId id="263" r:id="rId6"/>
    <p:sldId id="264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743"/>
    <a:srgbClr val="F3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1D443-65D1-44E4-91EB-51DEB696BC63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B2807-CDC8-4548-8689-1608B9BDE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5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B2807-CDC8-4548-8689-1608B9BDEE3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06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B2807-CDC8-4548-8689-1608B9BDEE3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21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84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70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906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178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413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27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79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067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23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61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807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809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719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406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046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50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94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494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41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89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68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2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31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8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84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88D7-58E5-40CC-A832-F96EC23D6F5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98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Проект «</a:t>
            </a:r>
            <a:r>
              <a:rPr lang="en-US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PACMAN</a:t>
            </a:r>
            <a:r>
              <a:rPr lang="ru-RU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»</a:t>
            </a:r>
            <a:r>
              <a:rPr lang="en-US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 </a:t>
            </a:r>
            <a:endParaRPr lang="ru-RU" sz="6600" b="1" dirty="0">
              <a:solidFill>
                <a:srgbClr val="EB6743"/>
              </a:solidFill>
              <a:latin typeface="Trebuchet MS" panose="020B0603020202020204" pitchFamily="34" charset="0"/>
              <a:ea typeface="Kozuka Gothic Pr6N EL" panose="020B0200000000000000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7683" y="4050836"/>
            <a:ext cx="6804072" cy="1096899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F3A22E"/>
                </a:solidFill>
              </a:rPr>
              <a:t>Автор проекта: Сербинова Милена</a:t>
            </a:r>
            <a:endParaRPr lang="ru-RU" sz="2800" dirty="0">
              <a:solidFill>
                <a:srgbClr val="F3A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Введение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ru-RU" dirty="0" smtClean="0"/>
              <a:t>Проект «</a:t>
            </a:r>
            <a:r>
              <a:rPr lang="en-US" dirty="0" smtClean="0"/>
              <a:t>Pacman</a:t>
            </a:r>
            <a:r>
              <a:rPr lang="ru-RU" dirty="0" smtClean="0"/>
              <a:t>» создан на базе одноименной аркадной игры, популярно в 80-90е годы прошлого века во всем мире. </a:t>
            </a:r>
            <a:r>
              <a:rPr lang="ru-RU" dirty="0"/>
              <a:t>Задача игрока — управляя </a:t>
            </a:r>
            <a:r>
              <a:rPr lang="ru-RU" dirty="0" err="1"/>
              <a:t>Пакманом</a:t>
            </a:r>
            <a:r>
              <a:rPr lang="ru-RU" dirty="0"/>
              <a:t>, съесть все точки в лабиринте, избегая встречи с привидениями, которые гоняются за героем. </a:t>
            </a:r>
            <a:endParaRPr lang="ru-RU" dirty="0" smtClean="0"/>
          </a:p>
          <a:p>
            <a:r>
              <a:rPr lang="ru-RU" dirty="0" smtClean="0"/>
              <a:t> Основа проекта – </a:t>
            </a:r>
            <a:r>
              <a:rPr lang="ru-RU" dirty="0" err="1" smtClean="0"/>
              <a:t>моудль</a:t>
            </a:r>
            <a:r>
              <a:rPr lang="ru-RU" dirty="0" smtClean="0"/>
              <a:t> </a:t>
            </a:r>
            <a:r>
              <a:rPr lang="en-US" dirty="0" smtClean="0"/>
              <a:t>python </a:t>
            </a:r>
            <a:r>
              <a:rPr lang="en-US" dirty="0" err="1" smtClean="0">
                <a:solidFill>
                  <a:srgbClr val="EB6743"/>
                </a:solidFill>
              </a:rPr>
              <a:t>pygame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endParaRPr lang="ru-RU" dirty="0">
              <a:solidFill>
                <a:srgbClr val="EB6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Об игре</a:t>
            </a:r>
            <a:endParaRPr lang="ru-RU" sz="48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ru-RU" dirty="0" smtClean="0"/>
              <a:t>Игра представляет собой набор из трех уровней, следующих друг за другом с увеличением сложности. </a:t>
            </a:r>
            <a:r>
              <a:rPr lang="ru-RU" dirty="0" err="1" smtClean="0"/>
              <a:t>Пакман</a:t>
            </a:r>
            <a:r>
              <a:rPr lang="ru-RU" dirty="0" smtClean="0"/>
              <a:t> (герой, за которого играете вы) появляется в центре карты. Задача: собрать все желтые точки, каждая из которых приносит +10 очков. Избегайте встречи с призраками! Если призрак настигает героя, тот погибает. Траекторию движения призрака отследить невозможно, поэтому будьте достаточно быстры. На прохождение каждой карты у вас есть три жизни, по истечении которых игра заканчивается, и вы можете попробовать снова, но только с первого уровня. Каждый новый рекорд записывается в таблицу рекордов, поэтому постарайтесь набрать как можно больше очков!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5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С технической стороны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Карта, баллы, призраки и сам </a:t>
            </a:r>
            <a:r>
              <a:rPr lang="ru-RU" dirty="0" err="1" smtClean="0"/>
              <a:t>пакман</a:t>
            </a:r>
            <a:r>
              <a:rPr lang="ru-RU" dirty="0" smtClean="0"/>
              <a:t> – спрайты, столкновения которых обрабатывает игра. </a:t>
            </a:r>
          </a:p>
          <a:p>
            <a:r>
              <a:rPr lang="ru-RU" dirty="0" smtClean="0"/>
              <a:t>Класс </a:t>
            </a:r>
            <a:r>
              <a:rPr lang="en-US" dirty="0" err="1" smtClean="0"/>
              <a:t>Rects</a:t>
            </a:r>
            <a:r>
              <a:rPr lang="ru-RU" dirty="0" smtClean="0"/>
              <a:t> создает еще одну группу спрайтов – прямоугольники, которые закрывают баллы, которые герой уже съел. Если герой касается балла, то закрывает его прямоугольником, прибавляя очки, если же он касается прямоугольника, то очки не прибавляются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843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1333762"/>
            <a:ext cx="7619047" cy="41904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67" y="3270270"/>
            <a:ext cx="368254" cy="3174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5" y="1333762"/>
            <a:ext cx="7619047" cy="41904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38" y="3270270"/>
            <a:ext cx="368254" cy="31746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947" y="3270270"/>
            <a:ext cx="368254" cy="31746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56" y="3272898"/>
            <a:ext cx="368254" cy="3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0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/>
              <a:t>Использованные библиотеки: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EB6743"/>
                </a:solidFill>
              </a:rPr>
              <a:t>Pygame</a:t>
            </a:r>
            <a:endParaRPr lang="en-US" sz="2800" dirty="0" smtClean="0">
              <a:solidFill>
                <a:srgbClr val="EB6743"/>
              </a:solidFill>
            </a:endParaRPr>
          </a:p>
          <a:p>
            <a:endParaRPr lang="en-US" sz="1050" dirty="0" smtClean="0">
              <a:solidFill>
                <a:srgbClr val="EB6743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ru-RU" sz="2800" dirty="0" smtClean="0"/>
              <a:t>Встроенные библиотеки:</a:t>
            </a:r>
          </a:p>
          <a:p>
            <a:r>
              <a:rPr lang="en-US" sz="2800" dirty="0" smtClean="0"/>
              <a:t>OS</a:t>
            </a:r>
          </a:p>
          <a:p>
            <a:r>
              <a:rPr lang="en-US" sz="2800" dirty="0" smtClean="0"/>
              <a:t>Random</a:t>
            </a:r>
          </a:p>
          <a:p>
            <a:r>
              <a:rPr lang="en-US" sz="2800" dirty="0" smtClean="0"/>
              <a:t>Sys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984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39917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Использованные </a:t>
            </a:r>
            <a:r>
              <a:rPr lang="ru-RU" sz="4400" dirty="0" smtClean="0"/>
              <a:t>технологии: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ru-RU" dirty="0" smtClean="0"/>
              <a:t>Спрайты. </a:t>
            </a:r>
            <a:r>
              <a:rPr lang="ru-RU" dirty="0"/>
              <a:t>Наследование </a:t>
            </a:r>
            <a:r>
              <a:rPr lang="ru-RU" dirty="0" smtClean="0"/>
              <a:t>спрайтов</a:t>
            </a:r>
          </a:p>
          <a:p>
            <a:r>
              <a:rPr lang="ru-RU" dirty="0" smtClean="0"/>
              <a:t>Столкновение спрайтов</a:t>
            </a:r>
          </a:p>
          <a:p>
            <a:r>
              <a:rPr lang="ru-RU" dirty="0" smtClean="0"/>
              <a:t>Анимация спрайтов</a:t>
            </a:r>
          </a:p>
          <a:p>
            <a:r>
              <a:rPr lang="ru-RU" dirty="0" smtClean="0"/>
              <a:t>Подключение музыки к приложению </a:t>
            </a:r>
          </a:p>
          <a:p>
            <a:r>
              <a:rPr lang="ru-RU" dirty="0" smtClean="0"/>
              <a:t>Обработка нажатий клавиш и движения мыши </a:t>
            </a:r>
          </a:p>
          <a:p>
            <a:r>
              <a:rPr lang="ru-RU" dirty="0" smtClean="0"/>
              <a:t>Работа с файлами (открытие, изменение, сохранение файлов)</a:t>
            </a:r>
          </a:p>
          <a:p>
            <a:r>
              <a:rPr lang="ru-RU" dirty="0" smtClean="0"/>
              <a:t>Загрузка изображений, рисование фигур с помощью </a:t>
            </a:r>
            <a:r>
              <a:rPr lang="en-US" dirty="0" smtClean="0"/>
              <a:t>draw</a:t>
            </a:r>
          </a:p>
          <a:p>
            <a:r>
              <a:rPr lang="ru-RU" dirty="0" smtClean="0"/>
              <a:t>События по таймеру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5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Структура проекта: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Длина кода: 1607 строк</a:t>
            </a:r>
          </a:p>
          <a:p>
            <a:r>
              <a:rPr lang="ru-RU" dirty="0" smtClean="0"/>
              <a:t>Все окна игры (стартовый экран, управление, таблица рекордов, управление, пауза) представляют собой совокупность из двух функций: основной функции, через которую происходит взаимодействие с игрой и </a:t>
            </a:r>
            <a:r>
              <a:rPr lang="en-US" dirty="0" smtClean="0"/>
              <a:t>show</a:t>
            </a:r>
            <a:r>
              <a:rPr lang="ru-RU" dirty="0" smtClean="0"/>
              <a:t>, отвечающей за отображение соответствующей картинки на экране (</a:t>
            </a:r>
            <a:r>
              <a:rPr lang="ru-RU" dirty="0" err="1" smtClean="0"/>
              <a:t>отрисовку</a:t>
            </a:r>
            <a:r>
              <a:rPr lang="ru-RU" dirty="0" smtClean="0"/>
              <a:t> спрайтов, текста)</a:t>
            </a:r>
          </a:p>
          <a:p>
            <a:r>
              <a:rPr lang="ru-RU" dirty="0" smtClean="0"/>
              <a:t>Основные классы: </a:t>
            </a:r>
            <a:r>
              <a:rPr lang="en-US" dirty="0" smtClean="0"/>
              <a:t>Ghost</a:t>
            </a:r>
            <a:r>
              <a:rPr lang="ru-RU" dirty="0" smtClean="0"/>
              <a:t> (призраки на стартовом экране и в самой игре), </a:t>
            </a:r>
            <a:r>
              <a:rPr lang="en-US" dirty="0" smtClean="0"/>
              <a:t>Pacman, Points, Map, </a:t>
            </a:r>
            <a:r>
              <a:rPr lang="en-US" dirty="0" err="1" smtClean="0"/>
              <a:t>Rects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8104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Выводы по работе с проектом и возможности для дальнейшей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606566"/>
            <a:ext cx="8596668" cy="3434796"/>
          </a:xfrm>
        </p:spPr>
        <p:txBody>
          <a:bodyPr/>
          <a:lstStyle/>
          <a:p>
            <a:r>
              <a:rPr lang="ru-RU" dirty="0" smtClean="0"/>
              <a:t>В ходе работы над проектом я впервые создала такую объемную работу, научилась структурировать код, углубила знания в работе с функциями и классами, </a:t>
            </a:r>
            <a:r>
              <a:rPr lang="en-US" dirty="0" err="1" smtClean="0"/>
              <a:t>pygame</a:t>
            </a:r>
            <a:endParaRPr lang="ru-RU" dirty="0" smtClean="0"/>
          </a:p>
          <a:p>
            <a:r>
              <a:rPr lang="ru-RU" dirty="0" smtClean="0"/>
              <a:t>В дальнейшем можно добавить уровни сложности игры, настройку внешнего вида героя, больше уровней самой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415</Words>
  <Application>Microsoft Office PowerPoint</Application>
  <PresentationFormat>Широкоэкранный</PresentationFormat>
  <Paragraphs>35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Kozuka Gothic Pr6N EL</vt:lpstr>
      <vt:lpstr>Arial</vt:lpstr>
      <vt:lpstr>Calibri</vt:lpstr>
      <vt:lpstr>Calibri Light</vt:lpstr>
      <vt:lpstr>Trebuchet MS</vt:lpstr>
      <vt:lpstr>Wingdings 3</vt:lpstr>
      <vt:lpstr>Аспект</vt:lpstr>
      <vt:lpstr>Office Theme</vt:lpstr>
      <vt:lpstr>Проект «PACMAN» </vt:lpstr>
      <vt:lpstr>Введение</vt:lpstr>
      <vt:lpstr>Об игре</vt:lpstr>
      <vt:lpstr>С технической стороны</vt:lpstr>
      <vt:lpstr>Презентация PowerPoint</vt:lpstr>
      <vt:lpstr>Использованные библиотеки:</vt:lpstr>
      <vt:lpstr>Использованные технологии:</vt:lpstr>
      <vt:lpstr>Структура проекта:</vt:lpstr>
      <vt:lpstr>Выводы по работе с проектом и возможности для дальнейшей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«PACMAN» </dc:title>
  <dc:creator>Милена</dc:creator>
  <cp:lastModifiedBy>Милена</cp:lastModifiedBy>
  <cp:revision>5</cp:revision>
  <dcterms:created xsi:type="dcterms:W3CDTF">2019-02-10T10:10:04Z</dcterms:created>
  <dcterms:modified xsi:type="dcterms:W3CDTF">2019-02-10T10:54:17Z</dcterms:modified>
</cp:coreProperties>
</file>