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1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132856"/>
            <a:ext cx="8280920" cy="208823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Проект </a:t>
            </a:r>
            <a:r>
              <a:rPr lang="en-US" dirty="0" smtClean="0">
                <a:solidFill>
                  <a:srgbClr val="FF0000"/>
                </a:solidFill>
              </a:rPr>
              <a:t>PyQt5 </a:t>
            </a:r>
            <a:r>
              <a:rPr lang="ru-RU" dirty="0" smtClean="0">
                <a:solidFill>
                  <a:srgbClr val="FF0000"/>
                </a:solidFill>
              </a:rPr>
              <a:t>«</a:t>
            </a:r>
            <a:r>
              <a:rPr lang="en-US" dirty="0" err="1" smtClean="0">
                <a:solidFill>
                  <a:srgbClr val="FF0000"/>
                </a:solidFill>
              </a:rPr>
              <a:t>Pythonshop</a:t>
            </a:r>
            <a:r>
              <a:rPr lang="en-US" dirty="0" smtClean="0">
                <a:solidFill>
                  <a:srgbClr val="FF0000"/>
                </a:solidFill>
              </a:rPr>
              <a:t> v1.0</a:t>
            </a:r>
            <a:r>
              <a:rPr lang="ru-RU" dirty="0" smtClean="0">
                <a:solidFill>
                  <a:srgbClr val="FF0000"/>
                </a:solidFill>
              </a:rPr>
              <a:t>»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4725144"/>
            <a:ext cx="6400800" cy="1219200"/>
          </a:xfrm>
        </p:spPr>
        <p:txBody>
          <a:bodyPr/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Создатель проекта: Сербинова Милена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8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7">
        <p:fade/>
      </p:transition>
    </mc:Choice>
    <mc:Fallback xmlns="">
      <p:transition spd="med" advTm="49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Выводы по работе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 ходе работы я увеличила объем знаний по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PyQt5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изучила материал, не входящий в материалы уроков, это стало очень интересным и полезным опытом.</a:t>
            </a:r>
          </a:p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 будущем проект имеет множество путей развития: добавление новых настроек, фильтров, работа с разными форматами данных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7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Идея проекта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Проект – фоторедактор на базе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Python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 использованием 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PyQt5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Данная тема интересна мне, т.к. есть различные варианты работы с картинками в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python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и есть много вариантов реализации работы с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PyQt5</a:t>
            </a:r>
          </a:p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Проект создан для изменения картинок, которые выбирает пользователь и сохранения полученного результата.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4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Функции программы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Программа работает с форматами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png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jpg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и имеет следующие функции: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Отражение фото по вертикали и горизонтали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Поворот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фото на 90 градусов вправо/влево (также возможно кнопками A, D с клавиатуры)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Изменение резкости, яркости и размытия фото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Накладывание на фото эффектов (черно-белый, сепия, негатив)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Возвращение оригинала изображения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Сохранения изменений в файле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99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800200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Использованные библиотеки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/>
          <a:lstStyle/>
          <a:p>
            <a:pPr lvl="0"/>
            <a:r>
              <a:rPr lang="ru-RU" dirty="0" err="1">
                <a:solidFill>
                  <a:schemeClr val="tx1"/>
                </a:solidFill>
              </a:rPr>
              <a:t>sys</a:t>
            </a:r>
            <a:r>
              <a:rPr lang="ru-RU" dirty="0">
                <a:solidFill>
                  <a:schemeClr val="tx1"/>
                </a:solidFill>
              </a:rPr>
              <a:t> (предустановленная)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PyQt5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PIL</a:t>
            </a:r>
          </a:p>
          <a:p>
            <a:pPr lvl="0"/>
            <a:r>
              <a:rPr lang="ru-RU" dirty="0" err="1">
                <a:solidFill>
                  <a:schemeClr val="tx1"/>
                </a:solidFill>
              </a:rPr>
              <a:t>numpy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ru-RU" dirty="0" err="1">
                <a:solidFill>
                  <a:schemeClr val="tx1"/>
                </a:solidFill>
              </a:rPr>
              <a:t>os</a:t>
            </a:r>
            <a:r>
              <a:rPr lang="ru-RU" dirty="0">
                <a:solidFill>
                  <a:schemeClr val="tx1"/>
                </a:solidFill>
              </a:rPr>
              <a:t> (предустановленная)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65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 запуске программы Вы попадаете в основное окно, с помощью кнопки "Начать" можно выбрать файл для работы, миниатюра изображения в выбранном фале появится в окне программы, далее все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инструменты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для работы находятся перед Вами. Кликайте, двигайте, возвращайте исходное фото, но не забудьте нажать кнопку "Сохранить". Если же Вы забыли это сделать и закрыли программу, не переживайте, она любезно спросит Вас еще раз о том, желаете ли вы сохранить полученное изображение в исходную дирекцию.</a:t>
            </a:r>
          </a:p>
        </p:txBody>
      </p:sp>
    </p:spTree>
    <p:extLst>
      <p:ext uri="{BB962C8B-B14F-4D97-AF65-F5344CB8AC3E}">
        <p14:creationId xmlns:p14="http://schemas.microsoft.com/office/powerpoint/2010/main" val="369426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73"/>
            <a:ext cx="8676039" cy="6839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45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763"/>
            <a:ext cx="8424936" cy="675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699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868957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530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67" y="0"/>
            <a:ext cx="8712968" cy="6878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38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</TotalTime>
  <Words>271</Words>
  <Application>Microsoft Office PowerPoint</Application>
  <PresentationFormat>Экран (4:3)</PresentationFormat>
  <Paragraphs>24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Courier New</vt:lpstr>
      <vt:lpstr>Palatino Linotype</vt:lpstr>
      <vt:lpstr>Исполнительная</vt:lpstr>
      <vt:lpstr>Проект PyQt5 «Pythonshop v1.0»</vt:lpstr>
      <vt:lpstr>Идея проекта</vt:lpstr>
      <vt:lpstr>Функции программы</vt:lpstr>
      <vt:lpstr>Использованные библиотеки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 по работе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PyQt5 «Pythonshop v1.0»</dc:title>
  <dc:creator>Yandex</dc:creator>
  <cp:lastModifiedBy>Милена</cp:lastModifiedBy>
  <cp:revision>4</cp:revision>
  <dcterms:created xsi:type="dcterms:W3CDTF">2018-12-15T09:49:25Z</dcterms:created>
  <dcterms:modified xsi:type="dcterms:W3CDTF">2018-12-21T05:38:36Z</dcterms:modified>
</cp:coreProperties>
</file>