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9829D8-4D88-4CE5-8DC3-952976BBB72F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3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29D8-4D88-4CE5-8DC3-952976BBB72F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95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29D8-4D88-4CE5-8DC3-952976BBB72F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29D8-4D88-4CE5-8DC3-952976BBB72F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34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29D8-4D88-4CE5-8DC3-952976BBB72F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27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29D8-4D88-4CE5-8DC3-952976BBB72F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09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29D8-4D88-4CE5-8DC3-952976BBB72F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18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29D8-4D88-4CE5-8DC3-952976BBB72F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32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29D8-4D88-4CE5-8DC3-952976BBB72F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63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29D8-4D88-4CE5-8DC3-952976BBB72F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1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29D8-4D88-4CE5-8DC3-952976BBB72F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7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39829D8-4D88-4CE5-8DC3-952976BBB72F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63969ED-39DB-4FE5-9855-633806862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3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27292-FB24-4B0F-AE13-53325D63B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Проект </a:t>
            </a:r>
            <a:r>
              <a:rPr lang="en-US" b="1" dirty="0"/>
              <a:t>API</a:t>
            </a:r>
            <a:br>
              <a:rPr lang="ru-RU" b="1" dirty="0"/>
            </a:br>
            <a:r>
              <a:rPr lang="ru-RU" b="1" dirty="0"/>
              <a:t>«Лицейский гид»</a:t>
            </a:r>
            <a:endParaRPr lang="en-US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6F00F4-F18C-4516-BABB-650A85428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Сербинова Милена</a:t>
            </a:r>
          </a:p>
        </p:txBody>
      </p:sp>
    </p:spTree>
    <p:extLst>
      <p:ext uri="{BB962C8B-B14F-4D97-AF65-F5344CB8AC3E}">
        <p14:creationId xmlns:p14="http://schemas.microsoft.com/office/powerpoint/2010/main" val="264099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F5040-15C2-45FD-84E7-96F79CAA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873932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38476C-1147-425C-B807-07DCD42B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351" y="2479090"/>
            <a:ext cx="9872871" cy="2667000"/>
          </a:xfrm>
        </p:spPr>
        <p:txBody>
          <a:bodyPr/>
          <a:lstStyle/>
          <a:p>
            <a:r>
              <a:rPr lang="ru-RU" dirty="0"/>
              <a:t>Создание проекта навыкла для голосового помощника Яндекс Алиса, который будет помогать людям находить интересные объекты для посещения в городах России, выдавать информацию о них и позволять пользователю просматривать их на карте</a:t>
            </a:r>
          </a:p>
          <a:p>
            <a:r>
              <a:rPr lang="ru-RU" dirty="0"/>
              <a:t>Навык может быть использован с любого устройства</a:t>
            </a:r>
          </a:p>
          <a:p>
            <a:r>
              <a:rPr lang="ru-RU" dirty="0"/>
              <a:t>За основу взята работа с </a:t>
            </a:r>
            <a:r>
              <a:rPr lang="en-US" dirty="0"/>
              <a:t>API </a:t>
            </a:r>
            <a:r>
              <a:rPr lang="ru-RU" dirty="0"/>
              <a:t>Яндекс Карт</a:t>
            </a:r>
          </a:p>
        </p:txBody>
      </p:sp>
    </p:spTree>
    <p:extLst>
      <p:ext uri="{BB962C8B-B14F-4D97-AF65-F5344CB8AC3E}">
        <p14:creationId xmlns:p14="http://schemas.microsoft.com/office/powerpoint/2010/main" val="45783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1F28F-303D-425F-BD30-41C1DE0E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64" y="1151138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Что умеет Алиса?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A6F036-5459-496A-87AD-65E37F747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776491"/>
            <a:ext cx="9872871" cy="2274903"/>
          </a:xfrm>
        </p:spPr>
        <p:txBody>
          <a:bodyPr/>
          <a:lstStyle/>
          <a:p>
            <a:r>
              <a:rPr lang="ru-RU" dirty="0"/>
              <a:t>Выдавать список интересных мест и фотографии городов, которые есть в путеводителе</a:t>
            </a:r>
          </a:p>
          <a:p>
            <a:r>
              <a:rPr lang="ru-RU" dirty="0"/>
              <a:t>Рассказывать о номерах телефонов, часах работы организаций </a:t>
            </a:r>
          </a:p>
          <a:p>
            <a:r>
              <a:rPr lang="ru-RU" dirty="0"/>
              <a:t>Показывать найденные карты на Яндекс Карте</a:t>
            </a:r>
          </a:p>
          <a:p>
            <a:r>
              <a:rPr lang="ru-RU" dirty="0"/>
              <a:t>Наносить метки на </a:t>
            </a:r>
            <a:r>
              <a:rPr lang="en-US" dirty="0"/>
              <a:t>static </a:t>
            </a:r>
            <a:r>
              <a:rPr lang="ru-RU" dirty="0"/>
              <a:t>карту и возвращать ссылку на нее </a:t>
            </a:r>
          </a:p>
        </p:txBody>
      </p:sp>
    </p:spTree>
    <p:extLst>
      <p:ext uri="{BB962C8B-B14F-4D97-AF65-F5344CB8AC3E}">
        <p14:creationId xmlns:p14="http://schemas.microsoft.com/office/powerpoint/2010/main" val="255464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7D890-D826-4452-9374-0E08286E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39" y="1520395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Библиотеки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AB5F12-E0BB-4042-9EED-662325F16D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54140" y="2876755"/>
            <a:ext cx="608371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flask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Flask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0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70F9C-FA03-4925-B3DF-41715648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599"/>
            <a:ext cx="9875520" cy="2204621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Выводы по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B5A97-FC1D-456D-AD4D-196D03D2F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63300"/>
            <a:ext cx="9872871" cy="3432699"/>
          </a:xfrm>
        </p:spPr>
        <p:txBody>
          <a:bodyPr/>
          <a:lstStyle/>
          <a:p>
            <a:r>
              <a:rPr lang="ru-RU" dirty="0"/>
              <a:t>Создание проекта помогло мне углубить знания по работе с </a:t>
            </a:r>
            <a:r>
              <a:rPr lang="en-US" dirty="0"/>
              <a:t>API</a:t>
            </a:r>
            <a:r>
              <a:rPr lang="ru-RU" dirty="0"/>
              <a:t> как Алисы, так и Яндекс Карт, изучить запросы и ответы от сервера. </a:t>
            </a:r>
          </a:p>
          <a:p>
            <a:r>
              <a:rPr lang="ru-RU" dirty="0"/>
              <a:t>В навык можно добавлять новые города и места для посещения, а так же краткие сводки интересного о них (краткое описание, комментарии), приблизив это к настоящему путеводителю</a:t>
            </a:r>
          </a:p>
          <a:p>
            <a:r>
              <a:rPr lang="ru-RU" dirty="0"/>
              <a:t>Навык может быть полезным для любых путешествующих людей, которые желают узнать о новом городе подробнее </a:t>
            </a:r>
          </a:p>
        </p:txBody>
      </p:sp>
    </p:spTree>
    <p:extLst>
      <p:ext uri="{BB962C8B-B14F-4D97-AF65-F5344CB8AC3E}">
        <p14:creationId xmlns:p14="http://schemas.microsoft.com/office/powerpoint/2010/main" val="1390412077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Оранжевый и красный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23</TotalTime>
  <Words>175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Courier New</vt:lpstr>
      <vt:lpstr>Базис</vt:lpstr>
      <vt:lpstr>Проект API «Лицейский гид»</vt:lpstr>
      <vt:lpstr>Идея проекта</vt:lpstr>
      <vt:lpstr>Что умеет Алиса?</vt:lpstr>
      <vt:lpstr>Библиотеки</vt:lpstr>
      <vt:lpstr>Выводы по работе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Яндекс.Алиса</dc:title>
  <dc:creator>Milena Serbinova</dc:creator>
  <cp:lastModifiedBy>Milena Serbinova</cp:lastModifiedBy>
  <cp:revision>3</cp:revision>
  <dcterms:created xsi:type="dcterms:W3CDTF">2019-04-22T19:59:17Z</dcterms:created>
  <dcterms:modified xsi:type="dcterms:W3CDTF">2019-04-22T20:23:12Z</dcterms:modified>
</cp:coreProperties>
</file>