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592" r:id="rId4"/>
    <p:sldId id="648" r:id="rId5"/>
    <p:sldId id="6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8" d="100"/>
          <a:sy n="58" d="100"/>
        </p:scale>
        <p:origin x="102" y="5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11/29/2022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F8CF9-F552-8C5F-9952-49B7452C6E36}"/>
              </a:ext>
            </a:extLst>
          </p:cNvPr>
          <p:cNvSpPr txBox="1"/>
          <p:nvPr/>
        </p:nvSpPr>
        <p:spPr>
          <a:xfrm>
            <a:off x="4495800" y="2552700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Complete For Project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 next slide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Example Mechanical Drawing (from Combo Lock)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75260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7162800" y="35814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4102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410200" y="266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3505200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106F43-8302-4942-8F2C-09009718E785}"/>
              </a:ext>
            </a:extLst>
          </p:cNvPr>
          <p:cNvSpPr/>
          <p:nvPr/>
        </p:nvSpPr>
        <p:spPr>
          <a:xfrm>
            <a:off x="4724400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17837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2578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25780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0292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18160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26103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04DEA-AB46-DD40-58DB-2E65349820AC}"/>
              </a:ext>
            </a:extLst>
          </p:cNvPr>
          <p:cNvSpPr txBox="1"/>
          <p:nvPr/>
        </p:nvSpPr>
        <p:spPr>
          <a:xfrm>
            <a:off x="4034881" y="62865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Remove this slide in your submission</a:t>
            </a:r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8584</TotalTime>
  <Words>152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  <vt:lpstr>Example Mechanical Drawing (from Combo Lock)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Erik Welsh</cp:lastModifiedBy>
  <cp:revision>410</cp:revision>
  <dcterms:created xsi:type="dcterms:W3CDTF">2018-01-09T20:24:50Z</dcterms:created>
  <dcterms:modified xsi:type="dcterms:W3CDTF">2022-11-30T01:34:06Z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