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C0204-E7E0-23C3-CBB0-2132096156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3E7149-AA66-6A57-9B74-E3B5571C6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D79E0-3E21-9F74-D83A-9958F1579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5E02-F4E8-471B-B2D8-9826F9213AC7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6DCEA-46D2-EC22-89B3-E203C0751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8EA12-14CA-EB38-1011-4AF5C7667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D4EA2-96DB-4BE5-B7F3-90D1AB542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55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945F0-7928-4FC0-5C38-CEF075A61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544D36-CAE9-FB12-DC45-333853D0D2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9B398-EBAE-8488-FA8F-0D2C8D814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5E02-F4E8-471B-B2D8-9826F9213AC7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C267A-3FBC-19E0-BB90-B292D6F25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417E3-0685-604F-F114-978D420F3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D4EA2-96DB-4BE5-B7F3-90D1AB542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17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00C6D4-CEEE-67A4-8D46-E4D2E71B41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809565-39F3-D6FA-3E31-35E1734D0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C0669-6C56-3196-38A2-1994D513A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5E02-F4E8-471B-B2D8-9826F9213AC7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2178B-5C03-48C2-32AC-3944AF7F5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6B533-4D4C-DC1C-8248-C1002C7C2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D4EA2-96DB-4BE5-B7F3-90D1AB542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80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A88F7-04D4-4857-9AF1-827AC5C27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E69B2-2A1E-1924-AC7C-9FD23E493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56431-F548-DF0A-7398-E28F927B8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5E02-F4E8-471B-B2D8-9826F9213AC7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BF2A4-F48C-F8FE-579A-72E866FFA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F9893-AF5F-17D8-EDC1-8393C681A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D4EA2-96DB-4BE5-B7F3-90D1AB542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51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90B41-4181-B179-D731-97EA8C08B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92642-119F-2DD5-7937-2557F43DE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AA2DD-7C55-3C4B-E2B1-1EE597246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5E02-F4E8-471B-B2D8-9826F9213AC7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3E8DD-0DE9-7F7B-2D2E-43E84F725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74D72-1F07-4BCA-2F95-7E5DA8B15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D4EA2-96DB-4BE5-B7F3-90D1AB542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524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DE05A-3569-DDA3-4460-9D223A259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16BF1-9914-165D-2F1B-3146638497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1C8E2E-570D-D6D2-75F4-D8077DD69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1AF4E2-FFCD-64A4-2950-4F8D8D67A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5E02-F4E8-471B-B2D8-9826F9213AC7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21393E-3299-F754-6F49-D58F3560C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44215-9AC1-99FC-0779-E2E8D0F60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D4EA2-96DB-4BE5-B7F3-90D1AB542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083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CA344-9993-3E2A-E829-9171867B7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0DEEE-FFB8-84FC-D2A2-CF13CDB05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9C1E8B-9DBF-E2C0-727E-216A08517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F6090-C727-1D32-1847-77356D468B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B70ACC-EE9C-37D0-1F76-7955D648BB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E750FB-1212-B6CA-A65D-5AB1802F2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5E02-F4E8-471B-B2D8-9826F9213AC7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BC6F94-8364-704D-5872-AFD8BB348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FF9BD2-89FF-80CC-F1EB-C63D0A5F7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D4EA2-96DB-4BE5-B7F3-90D1AB542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12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E6DBB-CA62-EF92-B5CD-98E1A6B37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C7F666-9F5F-D57C-D494-4501CE305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5E02-F4E8-471B-B2D8-9826F9213AC7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06BD1D-5350-0932-E6AA-524CAB459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0D4751-6ED6-FE95-C569-68E1E8A51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D4EA2-96DB-4BE5-B7F3-90D1AB542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21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E8DFEF-E3CA-AE46-2951-603CEAD6F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5E02-F4E8-471B-B2D8-9826F9213AC7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503259-C243-0C1E-47A6-DD98B54D4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6CF8BE-963D-580A-C887-F11B60398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D4EA2-96DB-4BE5-B7F3-90D1AB542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28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56481-D279-A8D1-0A7E-4FF7D67A4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95BDC-DF9D-C047-5C34-3F6F568FC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E8880C-2C34-98E4-078F-3606D90ED4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466CE9-A24D-FEE9-BFE6-8DC7E5A80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5E02-F4E8-471B-B2D8-9826F9213AC7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BD0EF-712B-BE70-2752-7EF2C9127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40829-D939-C9D8-32FB-6C9F49226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D4EA2-96DB-4BE5-B7F3-90D1AB542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93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E8859-4C0E-BDB3-9645-135B08FC8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36E5DC-9845-22C7-CD12-345929FF78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D20593-03C2-5EAA-D58D-9C74F82CC6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5BD75F-E4E4-1B37-24F5-2BB025513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5E02-F4E8-471B-B2D8-9826F9213AC7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EE487-3E40-85F4-5F1B-54DDB58F8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B6583-72FD-8E3A-9EA5-441788D47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D4EA2-96DB-4BE5-B7F3-90D1AB542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17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A68AAB-1928-5EBA-DFB3-0656F1B43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EB1AE-F440-7C4E-6498-F578A63A7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F38A7-803A-2029-619F-544129881C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665E02-F4E8-471B-B2D8-9826F9213AC7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7B869-6552-0CFE-C83D-34CD89EDB6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EBF58-4132-8A54-9EFC-D06BEF4435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7D4EA2-96DB-4BE5-B7F3-90D1AB542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94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753A4-7802-6E85-4E12-1AC86CF0DB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MLB Data Scraping 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EB47BF-1512-5923-3C82-00CB40D25D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11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65E65F3-F039-61E0-5776-549E5AED7341}"/>
              </a:ext>
            </a:extLst>
          </p:cNvPr>
          <p:cNvSpPr/>
          <p:nvPr/>
        </p:nvSpPr>
        <p:spPr>
          <a:xfrm>
            <a:off x="108647" y="802366"/>
            <a:ext cx="3730028" cy="12855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grab_players</a:t>
            </a:r>
            <a:r>
              <a:rPr lang="en-US" dirty="0"/>
              <a:t>(</a:t>
            </a:r>
            <a:r>
              <a:rPr lang="en-US" dirty="0" err="1"/>
              <a:t>webpage_to_list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))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Put </a:t>
            </a:r>
            <a:r>
              <a:rPr lang="en-US" sz="1200" dirty="0" err="1"/>
              <a:t>url</a:t>
            </a:r>
            <a:r>
              <a:rPr lang="en-US" sz="1200" dirty="0"/>
              <a:t> of MLB team into function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Creates CSV file of players on current roster</a:t>
            </a:r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FEEB68-17FF-C453-782C-6E8FAC0692E0}"/>
              </a:ext>
            </a:extLst>
          </p:cNvPr>
          <p:cNvSpPr/>
          <p:nvPr/>
        </p:nvSpPr>
        <p:spPr>
          <a:xfrm>
            <a:off x="377988" y="5128787"/>
            <a:ext cx="3191345" cy="10411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create_player_baseurl</a:t>
            </a:r>
            <a:r>
              <a:rPr lang="en-US" dirty="0"/>
              <a:t>(</a:t>
            </a:r>
            <a:r>
              <a:rPr lang="en-US" dirty="0" err="1"/>
              <a:t>csvfile</a:t>
            </a:r>
            <a:r>
              <a:rPr lang="en-US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Cleans team roster</a:t>
            </a:r>
          </a:p>
          <a:p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1346BB2-E7F1-83F3-CBEA-3CFA57BB3E65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1973661" y="2087956"/>
            <a:ext cx="0" cy="30408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BA688B3-E75D-D32E-BC69-A418E74FD23B}"/>
              </a:ext>
            </a:extLst>
          </p:cNvPr>
          <p:cNvSpPr/>
          <p:nvPr/>
        </p:nvSpPr>
        <p:spPr>
          <a:xfrm>
            <a:off x="4742509" y="797840"/>
            <a:ext cx="3025364" cy="1606989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grab_games</a:t>
            </a:r>
            <a:r>
              <a:rPr lang="en-US" dirty="0"/>
              <a:t>(</a:t>
            </a:r>
            <a:r>
              <a:rPr lang="en-US" dirty="0" err="1"/>
              <a:t>rostercsv</a:t>
            </a:r>
            <a:r>
              <a:rPr lang="en-US" dirty="0"/>
              <a:t>, </a:t>
            </a:r>
            <a:r>
              <a:rPr lang="en-US" dirty="0" err="1"/>
              <a:t>startyear</a:t>
            </a:r>
            <a:r>
              <a:rPr lang="en-US" dirty="0"/>
              <a:t>, </a:t>
            </a:r>
            <a:r>
              <a:rPr lang="en-US" dirty="0" err="1"/>
              <a:t>endyear</a:t>
            </a:r>
            <a:r>
              <a:rPr lang="en-US" dirty="0"/>
              <a:t>)</a:t>
            </a:r>
          </a:p>
          <a:p>
            <a:pPr algn="ctr"/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Loops through </a:t>
            </a:r>
            <a:r>
              <a:rPr lang="en-US" sz="1200" dirty="0" err="1"/>
              <a:t>urls</a:t>
            </a:r>
            <a:r>
              <a:rPr lang="en-US" sz="1200" dirty="0"/>
              <a:t> in roster and desired years.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Scrapes batting data from website, exports to pdf by year, by player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6982B8A-B5CE-739C-0B67-DEA3365E2388}"/>
              </a:ext>
            </a:extLst>
          </p:cNvPr>
          <p:cNvCxnSpPr>
            <a:stCxn id="8" idx="3"/>
            <a:endCxn id="16" idx="1"/>
          </p:cNvCxnSpPr>
          <p:nvPr/>
        </p:nvCxnSpPr>
        <p:spPr>
          <a:xfrm flipV="1">
            <a:off x="3569333" y="1601335"/>
            <a:ext cx="1173176" cy="40480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B2CF993-66BC-E370-D982-6D449D91D8F4}"/>
              </a:ext>
            </a:extLst>
          </p:cNvPr>
          <p:cNvSpPr/>
          <p:nvPr/>
        </p:nvSpPr>
        <p:spPr>
          <a:xfrm>
            <a:off x="4742509" y="2972554"/>
            <a:ext cx="3025364" cy="1606989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clean_page_data</a:t>
            </a:r>
            <a:r>
              <a:rPr lang="en-US" dirty="0"/>
              <a:t>()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Cleans individual, annual player batting records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Export to : '</a:t>
            </a:r>
            <a:r>
              <a:rPr lang="en-US" sz="1200" dirty="0" err="1"/>
              <a:t>Game_scraping</a:t>
            </a:r>
            <a:r>
              <a:rPr lang="en-US" sz="1200" dirty="0"/>
              <a:t>/</a:t>
            </a:r>
            <a:r>
              <a:rPr lang="en-US" sz="1200" dirty="0" err="1"/>
              <a:t>cleaned_game_files</a:t>
            </a:r>
            <a:r>
              <a:rPr lang="en-US" sz="1200" dirty="0"/>
              <a:t>/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D44A04-9B46-F38F-B206-CC92835EFF75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6255191" y="2272418"/>
            <a:ext cx="0" cy="7001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7D7D755-9A0E-E203-2889-981C1E9FC52C}"/>
              </a:ext>
            </a:extLst>
          </p:cNvPr>
          <p:cNvSpPr/>
          <p:nvPr/>
        </p:nvSpPr>
        <p:spPr>
          <a:xfrm>
            <a:off x="4742509" y="5106153"/>
            <a:ext cx="3025364" cy="1606989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clean_and_combine</a:t>
            </a:r>
            <a:r>
              <a:rPr lang="en-US" dirty="0"/>
              <a:t>()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Combines individual, annual player batting records into lifetime files per player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Export to : '</a:t>
            </a:r>
            <a:r>
              <a:rPr lang="en-US" sz="1200" dirty="0" err="1"/>
              <a:t>Game_scraping</a:t>
            </a:r>
            <a:r>
              <a:rPr lang="en-US" sz="1200" dirty="0"/>
              <a:t>/</a:t>
            </a:r>
            <a:r>
              <a:rPr lang="en-US" sz="1200" dirty="0" err="1"/>
              <a:t>final_game_data</a:t>
            </a:r>
            <a:r>
              <a:rPr lang="en-US" sz="1200" dirty="0"/>
              <a:t>/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E0DEB35-207A-1AB6-F4D7-4E6BE61E8E5C}"/>
              </a:ext>
            </a:extLst>
          </p:cNvPr>
          <p:cNvCxnSpPr>
            <a:cxnSpLocks/>
            <a:stCxn id="19" idx="2"/>
            <a:endCxn id="17" idx="0"/>
          </p:cNvCxnSpPr>
          <p:nvPr/>
        </p:nvCxnSpPr>
        <p:spPr>
          <a:xfrm>
            <a:off x="6255191" y="4579543"/>
            <a:ext cx="0" cy="5266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F49283E-2A05-9382-B267-918A3ED7AFC3}"/>
              </a:ext>
            </a:extLst>
          </p:cNvPr>
          <p:cNvSpPr txBox="1"/>
          <p:nvPr/>
        </p:nvSpPr>
        <p:spPr>
          <a:xfrm>
            <a:off x="543969" y="60552"/>
            <a:ext cx="2932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Obtain Players on Roster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B1E6D7-9DED-40F6-AB77-A67C543015CB}"/>
              </a:ext>
            </a:extLst>
          </p:cNvPr>
          <p:cNvSpPr txBox="1"/>
          <p:nvPr/>
        </p:nvSpPr>
        <p:spPr>
          <a:xfrm>
            <a:off x="4742509" y="129613"/>
            <a:ext cx="2932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Obtain Players’ </a:t>
            </a:r>
          </a:p>
          <a:p>
            <a:pPr algn="ctr"/>
            <a:r>
              <a:rPr lang="en-US" dirty="0"/>
              <a:t>Batting Records</a:t>
            </a:r>
          </a:p>
        </p:txBody>
      </p:sp>
    </p:spTree>
    <p:extLst>
      <p:ext uri="{BB962C8B-B14F-4D97-AF65-F5344CB8AC3E}">
        <p14:creationId xmlns:p14="http://schemas.microsoft.com/office/powerpoint/2010/main" val="2453211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141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MLB Data Scraping Flow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miles s</dc:creator>
  <cp:lastModifiedBy>miles s</cp:lastModifiedBy>
  <cp:revision>2</cp:revision>
  <dcterms:created xsi:type="dcterms:W3CDTF">2024-07-16T02:31:41Z</dcterms:created>
  <dcterms:modified xsi:type="dcterms:W3CDTF">2024-08-01T17:41:17Z</dcterms:modified>
</cp:coreProperties>
</file>