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18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226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69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250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96.xml"/>
  <Override ContentType="application/vnd.openxmlformats-officedocument.presentationml.slideLayout+xml" PartName="/ppt/slideLayouts/slideLayout234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242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262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57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14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193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238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66.xml"/>
  <Override ContentType="application/vnd.openxmlformats-officedocument.presentationml.slideLayout+xml" PartName="/ppt/slideLayouts/slideLayout206.xml"/>
  <Override ContentType="application/vnd.openxmlformats-officedocument.presentationml.slideLayout+xml" PartName="/ppt/slideLayouts/slideLayout223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249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210.xml"/>
  <Override ContentType="application/vnd.openxmlformats-officedocument.presentationml.slideLayout+xml" PartName="/ppt/slideLayouts/slideLayout270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253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23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21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17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22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51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68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95.xml"/>
  <Override ContentType="application/vnd.openxmlformats-officedocument.presentationml.slideLayout+xml" PartName="/ppt/slideLayouts/slideLayout245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202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231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230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23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256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21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220.xml"/>
  <Override ContentType="application/vnd.openxmlformats-officedocument.presentationml.slideLayout+xml" PartName="/ppt/slideLayouts/slideLayout263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203.xml"/>
  <Override ContentType="application/vnd.openxmlformats-officedocument.presentationml.slideLayout+xml" PartName="/ppt/slideLayouts/slideLayout246.xml"/>
  <Override ContentType="application/vnd.openxmlformats-officedocument.presentationml.slideLayout+xml" PartName="/ppt/slideLayouts/slideLayout229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224.xml"/>
  <Override ContentType="application/vnd.openxmlformats-officedocument.presentationml.slideLayout+xml" PartName="/ppt/slideLayouts/slideLayout267.xml"/>
  <Override ContentType="application/vnd.openxmlformats-officedocument.presentationml.slideLayout+xml" PartName="/ppt/slideLayouts/slideLayout207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241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99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260.xml"/>
  <Override ContentType="application/vnd.openxmlformats-officedocument.presentationml.slideLayout+xml" PartName="/ppt/slideLayouts/slideLayout198.xml"/>
  <Override ContentType="application/vnd.openxmlformats-officedocument.presentationml.slideLayout+xml" PartName="/ppt/slideLayouts/slideLayout252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1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59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232.xml"/>
  <Override ContentType="application/vnd.openxmlformats-officedocument.presentationml.slideLayout+xml" PartName="/ppt/slideLayouts/slideLayout208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22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94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244.xml"/>
  <Override ContentType="application/vnd.openxmlformats-officedocument.presentationml.slideLayout+xml" PartName="/ppt/slideLayouts/slideLayout201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221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204.xml"/>
  <Override ContentType="application/vnd.openxmlformats-officedocument.presentationml.slideLayout+xml" PartName="/ppt/slideLayouts/slideLayout212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247.xml"/>
  <Override ContentType="application/vnd.openxmlformats-officedocument.presentationml.slideLayout+xml" PartName="/ppt/slideLayouts/slideLayout272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26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255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236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24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200.xml"/>
  <Override ContentType="application/vnd.openxmlformats-officedocument.presentationml.slideLayout+xml" PartName="/ppt/slideLayouts/slideLayout243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9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233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215.xml"/>
  <Override ContentType="application/vnd.openxmlformats-officedocument.presentationml.slideLayout+xml" PartName="/ppt/slideLayouts/slideLayout258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261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09.xml"/>
  <Override ContentType="application/vnd.openxmlformats-officedocument.presentationml.slideLayout+xml" PartName="/ppt/slideLayouts/slideLayout22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248.xml"/>
  <Override ContentType="application/vnd.openxmlformats-officedocument.presentationml.slideLayout+xml" PartName="/ppt/slideLayouts/slideLayout205.xml"/>
  <Override ContentType="application/vnd.openxmlformats-officedocument.presentationml.slideLayout+xml" PartName="/ppt/slideLayouts/slideLayout222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265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92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211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237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271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25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920" r:id="rId4"/>
    <p:sldMasterId id="2147483921" r:id="rId5"/>
    <p:sldMasterId id="2147483922" r:id="rId6"/>
    <p:sldMasterId id="2147483923" r:id="rId7"/>
    <p:sldMasterId id="2147483924" r:id="rId8"/>
    <p:sldMasterId id="2147483925" r:id="rId9"/>
    <p:sldMasterId id="2147483926" r:id="rId10"/>
    <p:sldMasterId id="2147483927" r:id="rId11"/>
    <p:sldMasterId id="2147483928" r:id="rId12"/>
    <p:sldMasterId id="2147483929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</p:sldIdLst>
  <p:sldSz cy="5143500" cx="9144000"/>
  <p:notesSz cx="6858000" cy="9144000"/>
  <p:embeddedFontLst>
    <p:embeddedFont>
      <p:font typeface="Arimo"/>
      <p:regular r:id="rId27"/>
      <p:bold r:id="rId28"/>
      <p:italic r:id="rId29"/>
      <p:boldItalic r:id="rId30"/>
    </p:embeddedFont>
    <p:embeddedFont>
      <p:font typeface="Bebas Neue"/>
      <p:regular r:id="rId31"/>
    </p:embeddedFont>
    <p:embeddedFont>
      <p:font typeface="Comforta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6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4" Type="http://schemas.openxmlformats.org/officeDocument/2006/relationships/slide" Target="slides/slide10.xml"/><Relationship Id="rId23" Type="http://schemas.openxmlformats.org/officeDocument/2006/relationships/slide" Target="slides/slide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2.xml"/><Relationship Id="rId25" Type="http://schemas.openxmlformats.org/officeDocument/2006/relationships/slide" Target="slides/slide11.xml"/><Relationship Id="rId28" Type="http://schemas.openxmlformats.org/officeDocument/2006/relationships/font" Target="fonts/Arimo-bold.fntdata"/><Relationship Id="rId27" Type="http://schemas.openxmlformats.org/officeDocument/2006/relationships/font" Target="fonts/Arimo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Arimo-italic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BebasNeue-regular.fntdata"/><Relationship Id="rId30" Type="http://schemas.openxmlformats.org/officeDocument/2006/relationships/font" Target="fonts/Arimo-boldItalic.fntdata"/><Relationship Id="rId11" Type="http://schemas.openxmlformats.org/officeDocument/2006/relationships/slideMaster" Target="slideMasters/slideMaster8.xml"/><Relationship Id="rId33" Type="http://schemas.openxmlformats.org/officeDocument/2006/relationships/font" Target="fonts/Comfortaa-bold.fntdata"/><Relationship Id="rId10" Type="http://schemas.openxmlformats.org/officeDocument/2006/relationships/slideMaster" Target="slideMasters/slideMaster7.xml"/><Relationship Id="rId32" Type="http://schemas.openxmlformats.org/officeDocument/2006/relationships/font" Target="fonts/Comfortaa-regular.fntdata"/><Relationship Id="rId13" Type="http://schemas.openxmlformats.org/officeDocument/2006/relationships/slideMaster" Target="slideMasters/slideMaster10.xml"/><Relationship Id="rId12" Type="http://schemas.openxmlformats.org/officeDocument/2006/relationships/slideMaster" Target="slideMasters/slideMaster9.xml"/><Relationship Id="rId15" Type="http://schemas.openxmlformats.org/officeDocument/2006/relationships/slide" Target="slides/slide1.xml"/><Relationship Id="rId14" Type="http://schemas.openxmlformats.org/officeDocument/2006/relationships/notesMaster" Target="notesMasters/notesMaster1.xml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9" Type="http://schemas.openxmlformats.org/officeDocument/2006/relationships/slide" Target="slides/slide5.xml"/><Relationship Id="rId1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23b1b283c16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23b1b283c16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0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g23c64484e05_0_2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2" name="Google Shape;2672;g23c64484e05_0_2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5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Google Shape;2726;g23c6d49e46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7" name="Google Shape;2727;g23c6d49e46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pic of opening gui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3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Google Shape;2774;g23c64484e05_0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5" name="Google Shape;2775;g23c64484e05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23c64484e05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23c64484e05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g23b1b283c16_0_1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7" name="Google Shape;2237;g23b1b283c16_0_1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g23c64484e05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4" name="Google Shape;2344;g23c64484e05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5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g23c64484e05_0_3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7" name="Google Shape;2417;g23c64484e05_0_3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g23b1b283c16_0_3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4" name="Google Shape;2504;g23b1b283c16_0_3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pic of opening gui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2" name="Shape 2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3" name="Google Shape;2553;g23b1b283c16_0_3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4" name="Google Shape;2554;g23b1b283c16_0_3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2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g23c64484e05_0_3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4" name="Google Shape;2594;g23c64484e05_0_3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2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g23c64484e05_0_1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4" name="Google Shape;2634;g23c64484e05_0_1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05"/>
          <p:cNvSpPr txBox="1"/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9" name="Google Shape;729;p105"/>
          <p:cNvSpPr txBox="1"/>
          <p:nvPr>
            <p:ph idx="1" type="subTitle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0" name="Google Shape;730;p105"/>
          <p:cNvSpPr txBox="1"/>
          <p:nvPr>
            <p:ph hasCustomPrompt="1" idx="2" type="title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731" name="Google Shape;731;p10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10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06"/>
          <p:cNvSpPr txBox="1"/>
          <p:nvPr>
            <p:ph idx="1" type="subTitle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735" name="Google Shape;735;p10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736" name="Google Shape;736;p10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10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07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740" name="Google Shape;740;p107"/>
          <p:cNvSpPr txBox="1"/>
          <p:nvPr>
            <p:ph idx="2" type="title"/>
          </p:nvPr>
        </p:nvSpPr>
        <p:spPr>
          <a:xfrm>
            <a:off x="1804169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1" name="Google Shape;741;p107"/>
          <p:cNvSpPr txBox="1"/>
          <p:nvPr>
            <p:ph idx="1" type="subTitle"/>
          </p:nvPr>
        </p:nvSpPr>
        <p:spPr>
          <a:xfrm>
            <a:off x="1804169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2" name="Google Shape;742;p107"/>
          <p:cNvSpPr txBox="1"/>
          <p:nvPr>
            <p:ph idx="3" type="title"/>
          </p:nvPr>
        </p:nvSpPr>
        <p:spPr>
          <a:xfrm>
            <a:off x="5109344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3" name="Google Shape;743;p107"/>
          <p:cNvSpPr txBox="1"/>
          <p:nvPr>
            <p:ph idx="4" type="subTitle"/>
          </p:nvPr>
        </p:nvSpPr>
        <p:spPr>
          <a:xfrm>
            <a:off x="5109344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44" name="Google Shape;744;p10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10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08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748" name="Google Shape;748;p10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10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09"/>
          <p:cNvSpPr txBox="1"/>
          <p:nvPr>
            <p:ph idx="1" type="subTitle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752" name="Google Shape;752;p109"/>
          <p:cNvSpPr txBox="1"/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753" name="Google Shape;753;p10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10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10"/>
          <p:cNvSpPr txBox="1"/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757" name="Google Shape;757;p11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11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11"/>
          <p:cNvSpPr txBox="1"/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61" name="Google Shape;761;p111"/>
          <p:cNvSpPr txBox="1"/>
          <p:nvPr>
            <p:ph idx="1" type="subTitle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62" name="Google Shape;762;p11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11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12"/>
          <p:cNvSpPr txBox="1"/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766" name="Google Shape;766;p11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11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13"/>
          <p:cNvSpPr txBox="1"/>
          <p:nvPr>
            <p:ph hasCustomPrompt="1" type="title"/>
          </p:nvPr>
        </p:nvSpPr>
        <p:spPr>
          <a:xfrm>
            <a:off x="3293750" y="1495425"/>
            <a:ext cx="3764400" cy="10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70" name="Google Shape;770;p113"/>
          <p:cNvSpPr txBox="1"/>
          <p:nvPr>
            <p:ph idx="1" type="subTitle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771" name="Google Shape;771;p1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1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15"/>
          <p:cNvSpPr txBox="1"/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6" name="Google Shape;776;p115"/>
          <p:cNvSpPr txBox="1"/>
          <p:nvPr>
            <p:ph idx="1" type="subTitle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7" name="Google Shape;777;p115"/>
          <p:cNvSpPr txBox="1"/>
          <p:nvPr>
            <p:ph hasCustomPrompt="1" idx="2" type="title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78" name="Google Shape;778;p115"/>
          <p:cNvSpPr txBox="1"/>
          <p:nvPr>
            <p:ph idx="3" type="title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9" name="Google Shape;779;p115"/>
          <p:cNvSpPr txBox="1"/>
          <p:nvPr>
            <p:ph idx="4" type="subTitle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0" name="Google Shape;780;p115"/>
          <p:cNvSpPr txBox="1"/>
          <p:nvPr>
            <p:ph hasCustomPrompt="1" idx="5" type="title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1" name="Google Shape;781;p115"/>
          <p:cNvSpPr txBox="1"/>
          <p:nvPr>
            <p:ph idx="6" type="title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82" name="Google Shape;782;p115"/>
          <p:cNvSpPr txBox="1"/>
          <p:nvPr>
            <p:ph idx="7" type="subTitle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3" name="Google Shape;783;p115"/>
          <p:cNvSpPr txBox="1"/>
          <p:nvPr>
            <p:ph hasCustomPrompt="1" idx="8" type="title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4" name="Google Shape;784;p115"/>
          <p:cNvSpPr txBox="1"/>
          <p:nvPr>
            <p:ph idx="9" type="title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85" name="Google Shape;785;p115"/>
          <p:cNvSpPr txBox="1"/>
          <p:nvPr>
            <p:ph idx="13" type="subTitle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6" name="Google Shape;786;p115"/>
          <p:cNvSpPr txBox="1"/>
          <p:nvPr>
            <p:ph hasCustomPrompt="1" idx="14" type="title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7" name="Google Shape;787;p115"/>
          <p:cNvSpPr txBox="1"/>
          <p:nvPr>
            <p:ph idx="15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788" name="Google Shape;788;p1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1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16"/>
          <p:cNvSpPr txBox="1"/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2" name="Google Shape;792;p116"/>
          <p:cNvSpPr txBox="1"/>
          <p:nvPr>
            <p:ph idx="1" type="subTitle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3" name="Google Shape;793;p116"/>
          <p:cNvSpPr txBox="1"/>
          <p:nvPr>
            <p:ph idx="2" type="title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4" name="Google Shape;794;p116"/>
          <p:cNvSpPr txBox="1"/>
          <p:nvPr>
            <p:ph idx="3" type="subTitle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5" name="Google Shape;795;p116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796" name="Google Shape;796;p11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11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17"/>
          <p:cNvSpPr txBox="1"/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0" name="Google Shape;800;p117"/>
          <p:cNvSpPr txBox="1"/>
          <p:nvPr>
            <p:ph idx="1" type="subTitle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1" name="Google Shape;801;p117"/>
          <p:cNvSpPr txBox="1"/>
          <p:nvPr>
            <p:ph idx="2" type="title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2" name="Google Shape;802;p117"/>
          <p:cNvSpPr txBox="1"/>
          <p:nvPr>
            <p:ph idx="3" type="subTitle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3" name="Google Shape;803;p117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804" name="Google Shape;804;p1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1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18"/>
          <p:cNvSpPr txBox="1"/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8" name="Google Shape;808;p118"/>
          <p:cNvSpPr txBox="1"/>
          <p:nvPr>
            <p:ph idx="1" type="subTitle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9" name="Google Shape;809;p118"/>
          <p:cNvSpPr txBox="1"/>
          <p:nvPr>
            <p:ph idx="2" type="title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10" name="Google Shape;810;p118"/>
          <p:cNvSpPr txBox="1"/>
          <p:nvPr>
            <p:ph idx="3" type="subTitle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1" name="Google Shape;811;p118"/>
          <p:cNvSpPr txBox="1"/>
          <p:nvPr>
            <p:ph idx="4" type="title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12" name="Google Shape;812;p118"/>
          <p:cNvSpPr txBox="1"/>
          <p:nvPr>
            <p:ph idx="5" type="subTitle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3" name="Google Shape;813;p118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19"/>
          <p:cNvSpPr txBox="1"/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16" name="Google Shape;816;p119"/>
          <p:cNvSpPr txBox="1"/>
          <p:nvPr>
            <p:ph idx="1" type="subTitle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7" name="Google Shape;817;p119"/>
          <p:cNvSpPr txBox="1"/>
          <p:nvPr>
            <p:ph idx="2" type="title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18" name="Google Shape;818;p119"/>
          <p:cNvSpPr txBox="1"/>
          <p:nvPr>
            <p:ph idx="3" type="subTitle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9" name="Google Shape;819;p119"/>
          <p:cNvSpPr txBox="1"/>
          <p:nvPr>
            <p:ph idx="4" type="title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0" name="Google Shape;820;p119"/>
          <p:cNvSpPr txBox="1"/>
          <p:nvPr>
            <p:ph idx="5" type="subTitle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1" name="Google Shape;821;p119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822" name="Google Shape;822;p119"/>
          <p:cNvSpPr txBox="1"/>
          <p:nvPr>
            <p:ph idx="7" type="title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3" name="Google Shape;823;p119"/>
          <p:cNvSpPr txBox="1"/>
          <p:nvPr>
            <p:ph idx="8" type="subTitle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4" name="Google Shape;824;p119"/>
          <p:cNvSpPr txBox="1"/>
          <p:nvPr>
            <p:ph idx="9" type="title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5" name="Google Shape;825;p119"/>
          <p:cNvSpPr txBox="1"/>
          <p:nvPr>
            <p:ph idx="13" type="subTitle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6" name="Google Shape;826;p119"/>
          <p:cNvSpPr txBox="1"/>
          <p:nvPr>
            <p:ph idx="14" type="title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7" name="Google Shape;827;p119"/>
          <p:cNvSpPr txBox="1"/>
          <p:nvPr>
            <p:ph idx="15" type="subTitle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28" name="Google Shape;828;p11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9" name="Google Shape;829;p11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20"/>
          <p:cNvSpPr txBox="1"/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2" name="Google Shape;832;p120"/>
          <p:cNvSpPr txBox="1"/>
          <p:nvPr>
            <p:ph idx="1" type="subTitle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3" name="Google Shape;833;p120"/>
          <p:cNvSpPr txBox="1"/>
          <p:nvPr>
            <p:ph idx="2" type="title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4" name="Google Shape;834;p120"/>
          <p:cNvSpPr txBox="1"/>
          <p:nvPr>
            <p:ph idx="3" type="subTitle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5" name="Google Shape;835;p120"/>
          <p:cNvSpPr txBox="1"/>
          <p:nvPr>
            <p:ph idx="4" type="title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6" name="Google Shape;836;p120"/>
          <p:cNvSpPr txBox="1"/>
          <p:nvPr>
            <p:ph idx="5" type="subTitle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7" name="Google Shape;837;p120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838" name="Google Shape;838;p120"/>
          <p:cNvSpPr txBox="1"/>
          <p:nvPr>
            <p:ph idx="7" type="title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9" name="Google Shape;839;p120"/>
          <p:cNvSpPr txBox="1"/>
          <p:nvPr>
            <p:ph idx="8" type="subTitle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0" name="Google Shape;840;p12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12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_1_1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21"/>
          <p:cNvSpPr txBox="1"/>
          <p:nvPr>
            <p:ph type="title"/>
          </p:nvPr>
        </p:nvSpPr>
        <p:spPr>
          <a:xfrm>
            <a:off x="5194325" y="34435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4" name="Google Shape;844;p121"/>
          <p:cNvSpPr txBox="1"/>
          <p:nvPr>
            <p:ph idx="1" type="subTitle"/>
          </p:nvPr>
        </p:nvSpPr>
        <p:spPr>
          <a:xfrm>
            <a:off x="5194325" y="4090330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5" name="Google Shape;845;p121"/>
          <p:cNvSpPr txBox="1"/>
          <p:nvPr>
            <p:ph idx="2" type="title"/>
          </p:nvPr>
        </p:nvSpPr>
        <p:spPr>
          <a:xfrm>
            <a:off x="5194313" y="11581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6" name="Google Shape;846;p121"/>
          <p:cNvSpPr txBox="1"/>
          <p:nvPr>
            <p:ph idx="3" type="subTitle"/>
          </p:nvPr>
        </p:nvSpPr>
        <p:spPr>
          <a:xfrm>
            <a:off x="5194325" y="1804929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7" name="Google Shape;847;p121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848" name="Google Shape;848;p121"/>
          <p:cNvSpPr txBox="1"/>
          <p:nvPr>
            <p:ph idx="5" type="title"/>
          </p:nvPr>
        </p:nvSpPr>
        <p:spPr>
          <a:xfrm>
            <a:off x="5194325" y="23008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9" name="Google Shape;849;p121"/>
          <p:cNvSpPr txBox="1"/>
          <p:nvPr>
            <p:ph idx="6" type="subTitle"/>
          </p:nvPr>
        </p:nvSpPr>
        <p:spPr>
          <a:xfrm>
            <a:off x="5194325" y="2947643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50" name="Google Shape;850;p12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12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22"/>
          <p:cNvSpPr txBox="1"/>
          <p:nvPr>
            <p:ph type="title"/>
          </p:nvPr>
        </p:nvSpPr>
        <p:spPr>
          <a:xfrm>
            <a:off x="5562600" y="2988175"/>
            <a:ext cx="28671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54" name="Google Shape;854;p122"/>
          <p:cNvSpPr txBox="1"/>
          <p:nvPr>
            <p:ph idx="1" type="subTitle"/>
          </p:nvPr>
        </p:nvSpPr>
        <p:spPr>
          <a:xfrm>
            <a:off x="4474125" y="1495425"/>
            <a:ext cx="39555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23"/>
          <p:cNvSpPr txBox="1"/>
          <p:nvPr>
            <p:ph hasCustomPrompt="1" type="title"/>
          </p:nvPr>
        </p:nvSpPr>
        <p:spPr>
          <a:xfrm>
            <a:off x="3857450" y="73057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57" name="Google Shape;857;p123"/>
          <p:cNvSpPr txBox="1"/>
          <p:nvPr>
            <p:ph idx="1" type="subTitle"/>
          </p:nvPr>
        </p:nvSpPr>
        <p:spPr>
          <a:xfrm>
            <a:off x="2704575" y="148877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8" name="Google Shape;858;p123"/>
          <p:cNvSpPr txBox="1"/>
          <p:nvPr>
            <p:ph hasCustomPrompt="1" idx="2" type="title"/>
          </p:nvPr>
        </p:nvSpPr>
        <p:spPr>
          <a:xfrm>
            <a:off x="3857450" y="202902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59" name="Google Shape;859;p123"/>
          <p:cNvSpPr txBox="1"/>
          <p:nvPr>
            <p:ph idx="3" type="subTitle"/>
          </p:nvPr>
        </p:nvSpPr>
        <p:spPr>
          <a:xfrm>
            <a:off x="2704575" y="278722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0" name="Google Shape;860;p123"/>
          <p:cNvSpPr txBox="1"/>
          <p:nvPr>
            <p:ph hasCustomPrompt="1" idx="4" type="title"/>
          </p:nvPr>
        </p:nvSpPr>
        <p:spPr>
          <a:xfrm>
            <a:off x="3780800" y="3330900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61" name="Google Shape;861;p123"/>
          <p:cNvSpPr txBox="1"/>
          <p:nvPr>
            <p:ph idx="5" type="subTitle"/>
          </p:nvPr>
        </p:nvSpPr>
        <p:spPr>
          <a:xfrm>
            <a:off x="2704575" y="4089100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62" name="Google Shape;862;p1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1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24"/>
          <p:cNvSpPr txBox="1"/>
          <p:nvPr>
            <p:ph hasCustomPrompt="1" type="title"/>
          </p:nvPr>
        </p:nvSpPr>
        <p:spPr>
          <a:xfrm>
            <a:off x="1146851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66" name="Google Shape;866;p124"/>
          <p:cNvSpPr txBox="1"/>
          <p:nvPr>
            <p:ph idx="1" type="subTitle"/>
          </p:nvPr>
        </p:nvSpPr>
        <p:spPr>
          <a:xfrm>
            <a:off x="714350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7" name="Google Shape;867;p124"/>
          <p:cNvSpPr txBox="1"/>
          <p:nvPr>
            <p:ph hasCustomPrompt="1" idx="2" type="title"/>
          </p:nvPr>
        </p:nvSpPr>
        <p:spPr>
          <a:xfrm>
            <a:off x="3075717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68" name="Google Shape;868;p124"/>
          <p:cNvSpPr txBox="1"/>
          <p:nvPr>
            <p:ph idx="3" type="subTitle"/>
          </p:nvPr>
        </p:nvSpPr>
        <p:spPr>
          <a:xfrm>
            <a:off x="2643217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9" name="Google Shape;869;p124"/>
          <p:cNvSpPr txBox="1"/>
          <p:nvPr>
            <p:ph hasCustomPrompt="1" idx="4" type="title"/>
          </p:nvPr>
        </p:nvSpPr>
        <p:spPr>
          <a:xfrm>
            <a:off x="5004584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70" name="Google Shape;870;p124"/>
          <p:cNvSpPr txBox="1"/>
          <p:nvPr>
            <p:ph idx="5" type="subTitle"/>
          </p:nvPr>
        </p:nvSpPr>
        <p:spPr>
          <a:xfrm>
            <a:off x="4572083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1" name="Google Shape;871;p124"/>
          <p:cNvSpPr txBox="1"/>
          <p:nvPr>
            <p:ph hasCustomPrompt="1" idx="6" type="title"/>
          </p:nvPr>
        </p:nvSpPr>
        <p:spPr>
          <a:xfrm>
            <a:off x="6933451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72" name="Google Shape;872;p124"/>
          <p:cNvSpPr txBox="1"/>
          <p:nvPr>
            <p:ph idx="7" type="subTitle"/>
          </p:nvPr>
        </p:nvSpPr>
        <p:spPr>
          <a:xfrm>
            <a:off x="6500950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3" name="Google Shape;873;p124"/>
          <p:cNvSpPr txBox="1"/>
          <p:nvPr>
            <p:ph idx="8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874" name="Google Shape;874;p12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12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5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25"/>
          <p:cNvSpPr txBox="1"/>
          <p:nvPr>
            <p:ph idx="1" type="subTitle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8" name="Google Shape;878;p125"/>
          <p:cNvSpPr txBox="1"/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879" name="Google Shape;879;p12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2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26"/>
          <p:cNvSpPr txBox="1"/>
          <p:nvPr>
            <p:ph idx="1" type="subTitle"/>
          </p:nvPr>
        </p:nvSpPr>
        <p:spPr>
          <a:xfrm>
            <a:off x="10112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3" name="Google Shape;883;p126"/>
          <p:cNvSpPr txBox="1"/>
          <p:nvPr>
            <p:ph type="title"/>
          </p:nvPr>
        </p:nvSpPr>
        <p:spPr>
          <a:xfrm>
            <a:off x="1011250" y="1304150"/>
            <a:ext cx="19320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884" name="Google Shape;884;p1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1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"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27"/>
          <p:cNvSpPr txBox="1"/>
          <p:nvPr>
            <p:ph idx="1" type="subTitle"/>
          </p:nvPr>
        </p:nvSpPr>
        <p:spPr>
          <a:xfrm>
            <a:off x="57037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8" name="Google Shape;888;p127"/>
          <p:cNvSpPr txBox="1"/>
          <p:nvPr>
            <p:ph type="title"/>
          </p:nvPr>
        </p:nvSpPr>
        <p:spPr>
          <a:xfrm>
            <a:off x="6276975" y="1304150"/>
            <a:ext cx="18558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889" name="Google Shape;889;p12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Google Shape;890;p12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_1_2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28"/>
          <p:cNvSpPr txBox="1"/>
          <p:nvPr>
            <p:ph idx="1" type="subTitle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893" name="Google Shape;893;p128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894" name="Google Shape;894;p12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" name="Google Shape;895;p12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6_1_1"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29"/>
          <p:cNvSpPr txBox="1"/>
          <p:nvPr>
            <p:ph idx="1" type="subTitle"/>
          </p:nvPr>
        </p:nvSpPr>
        <p:spPr>
          <a:xfrm>
            <a:off x="7060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898" name="Google Shape;898;p12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12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0" name="Google Shape;900;p129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901" name="Google Shape;901;p129"/>
          <p:cNvSpPr txBox="1"/>
          <p:nvPr>
            <p:ph idx="2" type="subTitle"/>
          </p:nvPr>
        </p:nvSpPr>
        <p:spPr>
          <a:xfrm>
            <a:off x="46696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30"/>
          <p:cNvSpPr txBox="1"/>
          <p:nvPr>
            <p:ph idx="1" type="subTitle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4" name="Google Shape;904;p130"/>
          <p:cNvSpPr txBox="1"/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905" name="Google Shape;905;p1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1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7" name="Google Shape;907;p130"/>
          <p:cNvSpPr txBox="1"/>
          <p:nvPr/>
        </p:nvSpPr>
        <p:spPr>
          <a:xfrm>
            <a:off x="714300" y="3620145"/>
            <a:ext cx="47394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0" name="Google Shape;910;p13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13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2" name="Google Shape;912;p132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913" name="Google Shape;913;p132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32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32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32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32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8" name="Google Shape;918;p132"/>
          <p:cNvSpPr/>
          <p:nvPr/>
        </p:nvSpPr>
        <p:spPr>
          <a:xfrm>
            <a:off x="7786413" y="80205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132"/>
          <p:cNvSpPr/>
          <p:nvPr/>
        </p:nvSpPr>
        <p:spPr>
          <a:xfrm>
            <a:off x="1915951" y="33677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0" name="Google Shape;920;p132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921" name="Google Shape;921;p132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32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32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32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32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6" name="Google Shape;926;p132"/>
          <p:cNvSpPr/>
          <p:nvPr/>
        </p:nvSpPr>
        <p:spPr>
          <a:xfrm>
            <a:off x="6775477" y="3965413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132"/>
          <p:cNvSpPr/>
          <p:nvPr/>
        </p:nvSpPr>
        <p:spPr>
          <a:xfrm>
            <a:off x="1654063" y="1173140"/>
            <a:ext cx="335779" cy="396134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132"/>
          <p:cNvSpPr/>
          <p:nvPr/>
        </p:nvSpPr>
        <p:spPr>
          <a:xfrm>
            <a:off x="8224526" y="204207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132"/>
          <p:cNvSpPr/>
          <p:nvPr/>
        </p:nvSpPr>
        <p:spPr>
          <a:xfrm rot="-1685758">
            <a:off x="7349828" y="16952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132"/>
          <p:cNvSpPr/>
          <p:nvPr/>
        </p:nvSpPr>
        <p:spPr>
          <a:xfrm>
            <a:off x="8224513" y="3689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132"/>
          <p:cNvSpPr/>
          <p:nvPr/>
        </p:nvSpPr>
        <p:spPr>
          <a:xfrm rot="-1685758">
            <a:off x="2517753" y="144988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132"/>
          <p:cNvSpPr/>
          <p:nvPr/>
        </p:nvSpPr>
        <p:spPr>
          <a:xfrm>
            <a:off x="1494952" y="244582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132"/>
          <p:cNvSpPr/>
          <p:nvPr/>
        </p:nvSpPr>
        <p:spPr>
          <a:xfrm>
            <a:off x="7674437" y="24596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132"/>
          <p:cNvSpPr/>
          <p:nvPr/>
        </p:nvSpPr>
        <p:spPr>
          <a:xfrm rot="-4501656">
            <a:off x="7177993" y="3584747"/>
            <a:ext cx="700435" cy="696862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132"/>
          <p:cNvSpPr/>
          <p:nvPr/>
        </p:nvSpPr>
        <p:spPr>
          <a:xfrm rot="-4498560">
            <a:off x="7715362" y="3194685"/>
            <a:ext cx="372045" cy="370147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132"/>
          <p:cNvSpPr/>
          <p:nvPr/>
        </p:nvSpPr>
        <p:spPr>
          <a:xfrm rot="-4497731">
            <a:off x="7127795" y="2968777"/>
            <a:ext cx="503609" cy="50104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132"/>
          <p:cNvSpPr/>
          <p:nvPr/>
        </p:nvSpPr>
        <p:spPr>
          <a:xfrm>
            <a:off x="1126688" y="341897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132"/>
          <p:cNvSpPr/>
          <p:nvPr/>
        </p:nvSpPr>
        <p:spPr>
          <a:xfrm>
            <a:off x="706038" y="19410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132"/>
          <p:cNvSpPr/>
          <p:nvPr/>
        </p:nvSpPr>
        <p:spPr>
          <a:xfrm>
            <a:off x="8140863" y="11731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132"/>
          <p:cNvSpPr/>
          <p:nvPr/>
        </p:nvSpPr>
        <p:spPr>
          <a:xfrm rot="-1685758">
            <a:off x="930128" y="40216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132"/>
          <p:cNvSpPr/>
          <p:nvPr/>
        </p:nvSpPr>
        <p:spPr>
          <a:xfrm>
            <a:off x="1401912" y="42271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34"/>
          <p:cNvSpPr txBox="1"/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7" name="Google Shape;947;p134"/>
          <p:cNvSpPr txBox="1"/>
          <p:nvPr>
            <p:ph idx="1" type="subTitle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948" name="Google Shape;948;p13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3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35"/>
          <p:cNvSpPr txBox="1"/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2" name="Google Shape;952;p135"/>
          <p:cNvSpPr txBox="1"/>
          <p:nvPr>
            <p:ph idx="1" type="subTitle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3" name="Google Shape;953;p135"/>
          <p:cNvSpPr txBox="1"/>
          <p:nvPr>
            <p:ph hasCustomPrompt="1" idx="2" type="title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954" name="Google Shape;954;p13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13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hasCustomPrompt="1" idx="2" type="title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62" name="Google Shape;62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36"/>
          <p:cNvSpPr txBox="1"/>
          <p:nvPr>
            <p:ph idx="1" type="subTitle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958" name="Google Shape;958;p13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959" name="Google Shape;959;p13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Google Shape;960;p13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37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963" name="Google Shape;963;p137"/>
          <p:cNvSpPr txBox="1"/>
          <p:nvPr>
            <p:ph idx="2" type="title"/>
          </p:nvPr>
        </p:nvSpPr>
        <p:spPr>
          <a:xfrm>
            <a:off x="1804169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64" name="Google Shape;964;p137"/>
          <p:cNvSpPr txBox="1"/>
          <p:nvPr>
            <p:ph idx="1" type="subTitle"/>
          </p:nvPr>
        </p:nvSpPr>
        <p:spPr>
          <a:xfrm>
            <a:off x="1804169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5" name="Google Shape;965;p137"/>
          <p:cNvSpPr txBox="1"/>
          <p:nvPr>
            <p:ph idx="3" type="title"/>
          </p:nvPr>
        </p:nvSpPr>
        <p:spPr>
          <a:xfrm>
            <a:off x="5109344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66" name="Google Shape;966;p137"/>
          <p:cNvSpPr txBox="1"/>
          <p:nvPr>
            <p:ph idx="4" type="subTitle"/>
          </p:nvPr>
        </p:nvSpPr>
        <p:spPr>
          <a:xfrm>
            <a:off x="5109344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67" name="Google Shape;967;p13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13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38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971" name="Google Shape;971;p13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Google Shape;972;p13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39"/>
          <p:cNvSpPr txBox="1"/>
          <p:nvPr>
            <p:ph idx="1" type="subTitle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975" name="Google Shape;975;p139"/>
          <p:cNvSpPr txBox="1"/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976" name="Google Shape;976;p13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13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40"/>
          <p:cNvSpPr txBox="1"/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980" name="Google Shape;980;p14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1" name="Google Shape;981;p14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141"/>
          <p:cNvSpPr txBox="1"/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84" name="Google Shape;984;p141"/>
          <p:cNvSpPr txBox="1"/>
          <p:nvPr>
            <p:ph idx="1" type="subTitle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85" name="Google Shape;985;p14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14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42"/>
          <p:cNvSpPr txBox="1"/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989" name="Google Shape;989;p14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p14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43"/>
          <p:cNvSpPr txBox="1"/>
          <p:nvPr>
            <p:ph hasCustomPrompt="1" type="title"/>
          </p:nvPr>
        </p:nvSpPr>
        <p:spPr>
          <a:xfrm>
            <a:off x="3293750" y="1495425"/>
            <a:ext cx="3764400" cy="10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93" name="Google Shape;993;p143"/>
          <p:cNvSpPr txBox="1"/>
          <p:nvPr>
            <p:ph idx="1" type="subTitle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994" name="Google Shape;994;p14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14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145"/>
          <p:cNvSpPr txBox="1"/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9" name="Google Shape;999;p145"/>
          <p:cNvSpPr txBox="1"/>
          <p:nvPr>
            <p:ph idx="1" type="subTitle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0" name="Google Shape;1000;p145"/>
          <p:cNvSpPr txBox="1"/>
          <p:nvPr>
            <p:ph hasCustomPrompt="1" idx="2" type="title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1" name="Google Shape;1001;p145"/>
          <p:cNvSpPr txBox="1"/>
          <p:nvPr>
            <p:ph idx="3" type="title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2" name="Google Shape;1002;p145"/>
          <p:cNvSpPr txBox="1"/>
          <p:nvPr>
            <p:ph idx="4" type="subTitle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3" name="Google Shape;1003;p145"/>
          <p:cNvSpPr txBox="1"/>
          <p:nvPr>
            <p:ph hasCustomPrompt="1" idx="5" type="title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4" name="Google Shape;1004;p145"/>
          <p:cNvSpPr txBox="1"/>
          <p:nvPr>
            <p:ph idx="6" type="title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5" name="Google Shape;1005;p145"/>
          <p:cNvSpPr txBox="1"/>
          <p:nvPr>
            <p:ph idx="7" type="subTitle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6" name="Google Shape;1006;p145"/>
          <p:cNvSpPr txBox="1"/>
          <p:nvPr>
            <p:ph hasCustomPrompt="1" idx="8" type="title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7" name="Google Shape;1007;p145"/>
          <p:cNvSpPr txBox="1"/>
          <p:nvPr>
            <p:ph idx="9" type="title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8" name="Google Shape;1008;p145"/>
          <p:cNvSpPr txBox="1"/>
          <p:nvPr>
            <p:ph idx="13" type="subTitle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9" name="Google Shape;1009;p145"/>
          <p:cNvSpPr txBox="1"/>
          <p:nvPr>
            <p:ph hasCustomPrompt="1" idx="14" type="title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10" name="Google Shape;1010;p145"/>
          <p:cNvSpPr txBox="1"/>
          <p:nvPr>
            <p:ph idx="15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011" name="Google Shape;1011;p14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2" name="Google Shape;1012;p14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67" name="Google Shape;67;p1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146"/>
          <p:cNvSpPr txBox="1"/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5" name="Google Shape;1015;p146"/>
          <p:cNvSpPr txBox="1"/>
          <p:nvPr>
            <p:ph idx="1" type="subTitle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6" name="Google Shape;1016;p146"/>
          <p:cNvSpPr txBox="1"/>
          <p:nvPr>
            <p:ph idx="2" type="title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7" name="Google Shape;1017;p146"/>
          <p:cNvSpPr txBox="1"/>
          <p:nvPr>
            <p:ph idx="3" type="subTitle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8" name="Google Shape;1018;p146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019" name="Google Shape;1019;p14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" name="Google Shape;1020;p14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"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47"/>
          <p:cNvSpPr txBox="1"/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3" name="Google Shape;1023;p147"/>
          <p:cNvSpPr txBox="1"/>
          <p:nvPr>
            <p:ph idx="1" type="subTitle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4" name="Google Shape;1024;p147"/>
          <p:cNvSpPr txBox="1"/>
          <p:nvPr>
            <p:ph idx="2" type="title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5" name="Google Shape;1025;p147"/>
          <p:cNvSpPr txBox="1"/>
          <p:nvPr>
            <p:ph idx="3" type="subTitle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6" name="Google Shape;1026;p147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027" name="Google Shape;1027;p14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8" name="Google Shape;1028;p14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48"/>
          <p:cNvSpPr txBox="1"/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31" name="Google Shape;1031;p148"/>
          <p:cNvSpPr txBox="1"/>
          <p:nvPr>
            <p:ph idx="1" type="subTitle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2" name="Google Shape;1032;p148"/>
          <p:cNvSpPr txBox="1"/>
          <p:nvPr>
            <p:ph idx="2" type="title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33" name="Google Shape;1033;p148"/>
          <p:cNvSpPr txBox="1"/>
          <p:nvPr>
            <p:ph idx="3" type="subTitle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4" name="Google Shape;1034;p148"/>
          <p:cNvSpPr txBox="1"/>
          <p:nvPr>
            <p:ph idx="4" type="title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35" name="Google Shape;1035;p148"/>
          <p:cNvSpPr txBox="1"/>
          <p:nvPr>
            <p:ph idx="5" type="subTitle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6" name="Google Shape;1036;p148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49"/>
          <p:cNvSpPr txBox="1"/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39" name="Google Shape;1039;p149"/>
          <p:cNvSpPr txBox="1"/>
          <p:nvPr>
            <p:ph idx="1" type="subTitle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0" name="Google Shape;1040;p149"/>
          <p:cNvSpPr txBox="1"/>
          <p:nvPr>
            <p:ph idx="2" type="title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1" name="Google Shape;1041;p149"/>
          <p:cNvSpPr txBox="1"/>
          <p:nvPr>
            <p:ph idx="3" type="subTitle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2" name="Google Shape;1042;p149"/>
          <p:cNvSpPr txBox="1"/>
          <p:nvPr>
            <p:ph idx="4" type="title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3" name="Google Shape;1043;p149"/>
          <p:cNvSpPr txBox="1"/>
          <p:nvPr>
            <p:ph idx="5" type="subTitle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4" name="Google Shape;1044;p149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045" name="Google Shape;1045;p149"/>
          <p:cNvSpPr txBox="1"/>
          <p:nvPr>
            <p:ph idx="7" type="title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6" name="Google Shape;1046;p149"/>
          <p:cNvSpPr txBox="1"/>
          <p:nvPr>
            <p:ph idx="8" type="subTitle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7" name="Google Shape;1047;p149"/>
          <p:cNvSpPr txBox="1"/>
          <p:nvPr>
            <p:ph idx="9" type="title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8" name="Google Shape;1048;p149"/>
          <p:cNvSpPr txBox="1"/>
          <p:nvPr>
            <p:ph idx="13" type="subTitle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9" name="Google Shape;1049;p149"/>
          <p:cNvSpPr txBox="1"/>
          <p:nvPr>
            <p:ph idx="14" type="title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50" name="Google Shape;1050;p149"/>
          <p:cNvSpPr txBox="1"/>
          <p:nvPr>
            <p:ph idx="15" type="subTitle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51" name="Google Shape;1051;p14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2" name="Google Shape;1052;p14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50"/>
          <p:cNvSpPr txBox="1"/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55" name="Google Shape;1055;p150"/>
          <p:cNvSpPr txBox="1"/>
          <p:nvPr>
            <p:ph idx="1" type="subTitle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6" name="Google Shape;1056;p150"/>
          <p:cNvSpPr txBox="1"/>
          <p:nvPr>
            <p:ph idx="2" type="title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57" name="Google Shape;1057;p150"/>
          <p:cNvSpPr txBox="1"/>
          <p:nvPr>
            <p:ph idx="3" type="subTitle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8" name="Google Shape;1058;p150"/>
          <p:cNvSpPr txBox="1"/>
          <p:nvPr>
            <p:ph idx="4" type="title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59" name="Google Shape;1059;p150"/>
          <p:cNvSpPr txBox="1"/>
          <p:nvPr>
            <p:ph idx="5" type="subTitle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150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061" name="Google Shape;1061;p150"/>
          <p:cNvSpPr txBox="1"/>
          <p:nvPr>
            <p:ph idx="7" type="title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2" name="Google Shape;1062;p150"/>
          <p:cNvSpPr txBox="1"/>
          <p:nvPr>
            <p:ph idx="8" type="subTitle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63" name="Google Shape;1063;p15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15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_1_1"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51"/>
          <p:cNvSpPr txBox="1"/>
          <p:nvPr>
            <p:ph type="title"/>
          </p:nvPr>
        </p:nvSpPr>
        <p:spPr>
          <a:xfrm>
            <a:off x="5194325" y="34435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7" name="Google Shape;1067;p151"/>
          <p:cNvSpPr txBox="1"/>
          <p:nvPr>
            <p:ph idx="1" type="subTitle"/>
          </p:nvPr>
        </p:nvSpPr>
        <p:spPr>
          <a:xfrm>
            <a:off x="5194325" y="4090330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8" name="Google Shape;1068;p151"/>
          <p:cNvSpPr txBox="1"/>
          <p:nvPr>
            <p:ph idx="2" type="title"/>
          </p:nvPr>
        </p:nvSpPr>
        <p:spPr>
          <a:xfrm>
            <a:off x="5194313" y="11581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9" name="Google Shape;1069;p151"/>
          <p:cNvSpPr txBox="1"/>
          <p:nvPr>
            <p:ph idx="3" type="subTitle"/>
          </p:nvPr>
        </p:nvSpPr>
        <p:spPr>
          <a:xfrm>
            <a:off x="5194325" y="1804929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0" name="Google Shape;1070;p151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071" name="Google Shape;1071;p151"/>
          <p:cNvSpPr txBox="1"/>
          <p:nvPr>
            <p:ph idx="5" type="title"/>
          </p:nvPr>
        </p:nvSpPr>
        <p:spPr>
          <a:xfrm>
            <a:off x="5194325" y="23008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72" name="Google Shape;1072;p151"/>
          <p:cNvSpPr txBox="1"/>
          <p:nvPr>
            <p:ph idx="6" type="subTitle"/>
          </p:nvPr>
        </p:nvSpPr>
        <p:spPr>
          <a:xfrm>
            <a:off x="5194325" y="2947643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73" name="Google Shape;1073;p15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4" name="Google Shape;1074;p15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52"/>
          <p:cNvSpPr txBox="1"/>
          <p:nvPr>
            <p:ph type="title"/>
          </p:nvPr>
        </p:nvSpPr>
        <p:spPr>
          <a:xfrm>
            <a:off x="5562600" y="2988175"/>
            <a:ext cx="28671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77" name="Google Shape;1077;p152"/>
          <p:cNvSpPr txBox="1"/>
          <p:nvPr>
            <p:ph idx="1" type="subTitle"/>
          </p:nvPr>
        </p:nvSpPr>
        <p:spPr>
          <a:xfrm>
            <a:off x="4474125" y="1495425"/>
            <a:ext cx="39555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53"/>
          <p:cNvSpPr txBox="1"/>
          <p:nvPr>
            <p:ph hasCustomPrompt="1" type="title"/>
          </p:nvPr>
        </p:nvSpPr>
        <p:spPr>
          <a:xfrm>
            <a:off x="3857450" y="73057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80" name="Google Shape;1080;p153"/>
          <p:cNvSpPr txBox="1"/>
          <p:nvPr>
            <p:ph idx="1" type="subTitle"/>
          </p:nvPr>
        </p:nvSpPr>
        <p:spPr>
          <a:xfrm>
            <a:off x="2704575" y="148877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1" name="Google Shape;1081;p153"/>
          <p:cNvSpPr txBox="1"/>
          <p:nvPr>
            <p:ph hasCustomPrompt="1" idx="2" type="title"/>
          </p:nvPr>
        </p:nvSpPr>
        <p:spPr>
          <a:xfrm>
            <a:off x="3857450" y="202902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82" name="Google Shape;1082;p153"/>
          <p:cNvSpPr txBox="1"/>
          <p:nvPr>
            <p:ph idx="3" type="subTitle"/>
          </p:nvPr>
        </p:nvSpPr>
        <p:spPr>
          <a:xfrm>
            <a:off x="2704575" y="278722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3" name="Google Shape;1083;p153"/>
          <p:cNvSpPr txBox="1"/>
          <p:nvPr>
            <p:ph hasCustomPrompt="1" idx="4" type="title"/>
          </p:nvPr>
        </p:nvSpPr>
        <p:spPr>
          <a:xfrm>
            <a:off x="3780800" y="3330900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84" name="Google Shape;1084;p153"/>
          <p:cNvSpPr txBox="1"/>
          <p:nvPr>
            <p:ph idx="5" type="subTitle"/>
          </p:nvPr>
        </p:nvSpPr>
        <p:spPr>
          <a:xfrm>
            <a:off x="2704575" y="4089100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85" name="Google Shape;1085;p15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6" name="Google Shape;1086;p15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"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154"/>
          <p:cNvSpPr txBox="1"/>
          <p:nvPr>
            <p:ph hasCustomPrompt="1" type="title"/>
          </p:nvPr>
        </p:nvSpPr>
        <p:spPr>
          <a:xfrm>
            <a:off x="1146851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89" name="Google Shape;1089;p154"/>
          <p:cNvSpPr txBox="1"/>
          <p:nvPr>
            <p:ph idx="1" type="subTitle"/>
          </p:nvPr>
        </p:nvSpPr>
        <p:spPr>
          <a:xfrm>
            <a:off x="714350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0" name="Google Shape;1090;p154"/>
          <p:cNvSpPr txBox="1"/>
          <p:nvPr>
            <p:ph hasCustomPrompt="1" idx="2" type="title"/>
          </p:nvPr>
        </p:nvSpPr>
        <p:spPr>
          <a:xfrm>
            <a:off x="3075717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91" name="Google Shape;1091;p154"/>
          <p:cNvSpPr txBox="1"/>
          <p:nvPr>
            <p:ph idx="3" type="subTitle"/>
          </p:nvPr>
        </p:nvSpPr>
        <p:spPr>
          <a:xfrm>
            <a:off x="2643217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2" name="Google Shape;1092;p154"/>
          <p:cNvSpPr txBox="1"/>
          <p:nvPr>
            <p:ph hasCustomPrompt="1" idx="4" type="title"/>
          </p:nvPr>
        </p:nvSpPr>
        <p:spPr>
          <a:xfrm>
            <a:off x="5004584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93" name="Google Shape;1093;p154"/>
          <p:cNvSpPr txBox="1"/>
          <p:nvPr>
            <p:ph idx="5" type="subTitle"/>
          </p:nvPr>
        </p:nvSpPr>
        <p:spPr>
          <a:xfrm>
            <a:off x="4572083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4" name="Google Shape;1094;p154"/>
          <p:cNvSpPr txBox="1"/>
          <p:nvPr>
            <p:ph hasCustomPrompt="1" idx="6" type="title"/>
          </p:nvPr>
        </p:nvSpPr>
        <p:spPr>
          <a:xfrm>
            <a:off x="6933451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95" name="Google Shape;1095;p154"/>
          <p:cNvSpPr txBox="1"/>
          <p:nvPr>
            <p:ph idx="7" type="subTitle"/>
          </p:nvPr>
        </p:nvSpPr>
        <p:spPr>
          <a:xfrm>
            <a:off x="6500950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6" name="Google Shape;1096;p154"/>
          <p:cNvSpPr txBox="1"/>
          <p:nvPr>
            <p:ph idx="8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097" name="Google Shape;1097;p15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8" name="Google Shape;1098;p15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5"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55"/>
          <p:cNvSpPr txBox="1"/>
          <p:nvPr>
            <p:ph idx="1" type="subTitle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1" name="Google Shape;1101;p155"/>
          <p:cNvSpPr txBox="1"/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102" name="Google Shape;1102;p15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15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2" type="title"/>
          </p:nvPr>
        </p:nvSpPr>
        <p:spPr>
          <a:xfrm>
            <a:off x="1804169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1804169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3" type="title"/>
          </p:nvPr>
        </p:nvSpPr>
        <p:spPr>
          <a:xfrm>
            <a:off x="5109344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7"/>
          <p:cNvSpPr txBox="1"/>
          <p:nvPr>
            <p:ph idx="4" type="subTitle"/>
          </p:nvPr>
        </p:nvSpPr>
        <p:spPr>
          <a:xfrm>
            <a:off x="5109344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5" name="Google Shape;75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56"/>
          <p:cNvSpPr txBox="1"/>
          <p:nvPr>
            <p:ph idx="1" type="subTitle"/>
          </p:nvPr>
        </p:nvSpPr>
        <p:spPr>
          <a:xfrm>
            <a:off x="10112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6" name="Google Shape;1106;p156"/>
          <p:cNvSpPr txBox="1"/>
          <p:nvPr>
            <p:ph type="title"/>
          </p:nvPr>
        </p:nvSpPr>
        <p:spPr>
          <a:xfrm>
            <a:off x="1011250" y="1304150"/>
            <a:ext cx="19320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107" name="Google Shape;1107;p15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8" name="Google Shape;1108;p15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"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57"/>
          <p:cNvSpPr txBox="1"/>
          <p:nvPr>
            <p:ph idx="1" type="subTitle"/>
          </p:nvPr>
        </p:nvSpPr>
        <p:spPr>
          <a:xfrm>
            <a:off x="57037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1" name="Google Shape;1111;p157"/>
          <p:cNvSpPr txBox="1"/>
          <p:nvPr>
            <p:ph type="title"/>
          </p:nvPr>
        </p:nvSpPr>
        <p:spPr>
          <a:xfrm>
            <a:off x="6276975" y="1304150"/>
            <a:ext cx="18558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112" name="Google Shape;1112;p15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15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_1_2"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58"/>
          <p:cNvSpPr txBox="1"/>
          <p:nvPr>
            <p:ph idx="1" type="subTitle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1116" name="Google Shape;1116;p158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117" name="Google Shape;1117;p15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8" name="Google Shape;1118;p15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6_1_1"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59"/>
          <p:cNvSpPr txBox="1"/>
          <p:nvPr>
            <p:ph idx="1" type="subTitle"/>
          </p:nvPr>
        </p:nvSpPr>
        <p:spPr>
          <a:xfrm>
            <a:off x="7060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21" name="Google Shape;1121;p15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15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3" name="Google Shape;1123;p159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124" name="Google Shape;1124;p159"/>
          <p:cNvSpPr txBox="1"/>
          <p:nvPr>
            <p:ph idx="2" type="subTitle"/>
          </p:nvPr>
        </p:nvSpPr>
        <p:spPr>
          <a:xfrm>
            <a:off x="46696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160"/>
          <p:cNvSpPr txBox="1"/>
          <p:nvPr>
            <p:ph idx="1" type="subTitle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7" name="Google Shape;1127;p160"/>
          <p:cNvSpPr txBox="1"/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128" name="Google Shape;1128;p16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16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0" name="Google Shape;1130;p160"/>
          <p:cNvSpPr txBox="1"/>
          <p:nvPr/>
        </p:nvSpPr>
        <p:spPr>
          <a:xfrm>
            <a:off x="714300" y="3620145"/>
            <a:ext cx="47394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3" name="Google Shape;1133;p16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Google Shape;1134;p16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35" name="Google Shape;1135;p162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136" name="Google Shape;1136;p162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62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62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62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62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1" name="Google Shape;1141;p162"/>
          <p:cNvSpPr/>
          <p:nvPr/>
        </p:nvSpPr>
        <p:spPr>
          <a:xfrm>
            <a:off x="7786413" y="80205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162"/>
          <p:cNvSpPr/>
          <p:nvPr/>
        </p:nvSpPr>
        <p:spPr>
          <a:xfrm>
            <a:off x="1915951" y="33677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3" name="Google Shape;1143;p162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1144" name="Google Shape;1144;p162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62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62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62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62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9" name="Google Shape;1149;p162"/>
          <p:cNvSpPr/>
          <p:nvPr/>
        </p:nvSpPr>
        <p:spPr>
          <a:xfrm>
            <a:off x="6775477" y="3965413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162"/>
          <p:cNvSpPr/>
          <p:nvPr/>
        </p:nvSpPr>
        <p:spPr>
          <a:xfrm>
            <a:off x="1654063" y="1173140"/>
            <a:ext cx="335779" cy="396134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162"/>
          <p:cNvSpPr/>
          <p:nvPr/>
        </p:nvSpPr>
        <p:spPr>
          <a:xfrm>
            <a:off x="8224526" y="204207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162"/>
          <p:cNvSpPr/>
          <p:nvPr/>
        </p:nvSpPr>
        <p:spPr>
          <a:xfrm rot="-1685758">
            <a:off x="7349828" y="16952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162"/>
          <p:cNvSpPr/>
          <p:nvPr/>
        </p:nvSpPr>
        <p:spPr>
          <a:xfrm>
            <a:off x="8224513" y="3689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162"/>
          <p:cNvSpPr/>
          <p:nvPr/>
        </p:nvSpPr>
        <p:spPr>
          <a:xfrm rot="-1685758">
            <a:off x="2517753" y="144988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162"/>
          <p:cNvSpPr/>
          <p:nvPr/>
        </p:nvSpPr>
        <p:spPr>
          <a:xfrm>
            <a:off x="1494952" y="244582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162"/>
          <p:cNvSpPr/>
          <p:nvPr/>
        </p:nvSpPr>
        <p:spPr>
          <a:xfrm>
            <a:off x="7674437" y="24596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162"/>
          <p:cNvSpPr/>
          <p:nvPr/>
        </p:nvSpPr>
        <p:spPr>
          <a:xfrm rot="-4501656">
            <a:off x="7177993" y="3584747"/>
            <a:ext cx="700435" cy="696862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162"/>
          <p:cNvSpPr/>
          <p:nvPr/>
        </p:nvSpPr>
        <p:spPr>
          <a:xfrm rot="-4498560">
            <a:off x="7715362" y="3194685"/>
            <a:ext cx="372045" cy="370147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162"/>
          <p:cNvSpPr/>
          <p:nvPr/>
        </p:nvSpPr>
        <p:spPr>
          <a:xfrm rot="-4497731">
            <a:off x="7127795" y="2968777"/>
            <a:ext cx="503609" cy="50104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162"/>
          <p:cNvSpPr/>
          <p:nvPr/>
        </p:nvSpPr>
        <p:spPr>
          <a:xfrm>
            <a:off x="1126688" y="341897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162"/>
          <p:cNvSpPr/>
          <p:nvPr/>
        </p:nvSpPr>
        <p:spPr>
          <a:xfrm>
            <a:off x="706038" y="19410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162"/>
          <p:cNvSpPr/>
          <p:nvPr/>
        </p:nvSpPr>
        <p:spPr>
          <a:xfrm>
            <a:off x="8140863" y="11731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162"/>
          <p:cNvSpPr/>
          <p:nvPr/>
        </p:nvSpPr>
        <p:spPr>
          <a:xfrm rot="-1685758">
            <a:off x="930128" y="40216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162"/>
          <p:cNvSpPr/>
          <p:nvPr/>
        </p:nvSpPr>
        <p:spPr>
          <a:xfrm>
            <a:off x="1401912" y="42271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64"/>
          <p:cNvSpPr txBox="1"/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70" name="Google Shape;1170;p164"/>
          <p:cNvSpPr txBox="1"/>
          <p:nvPr>
            <p:ph idx="1" type="subTitle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71" name="Google Shape;1171;p16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2" name="Google Shape;1172;p16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165"/>
          <p:cNvSpPr txBox="1"/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75" name="Google Shape;1175;p165"/>
          <p:cNvSpPr txBox="1"/>
          <p:nvPr>
            <p:ph idx="1" type="subTitle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6" name="Google Shape;1176;p165"/>
          <p:cNvSpPr txBox="1"/>
          <p:nvPr>
            <p:ph hasCustomPrompt="1" idx="2" type="title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177" name="Google Shape;1177;p16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8" name="Google Shape;1178;p16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66"/>
          <p:cNvSpPr txBox="1"/>
          <p:nvPr>
            <p:ph idx="1" type="subTitle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1181" name="Google Shape;1181;p16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182" name="Google Shape;1182;p16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3" name="Google Shape;1183;p16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79" name="Google Shape;79;p1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67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186" name="Google Shape;1186;p167"/>
          <p:cNvSpPr txBox="1"/>
          <p:nvPr>
            <p:ph idx="2" type="title"/>
          </p:nvPr>
        </p:nvSpPr>
        <p:spPr>
          <a:xfrm>
            <a:off x="1804169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7" name="Google Shape;1187;p167"/>
          <p:cNvSpPr txBox="1"/>
          <p:nvPr>
            <p:ph idx="1" type="subTitle"/>
          </p:nvPr>
        </p:nvSpPr>
        <p:spPr>
          <a:xfrm>
            <a:off x="1804169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8" name="Google Shape;1188;p167"/>
          <p:cNvSpPr txBox="1"/>
          <p:nvPr>
            <p:ph idx="3" type="title"/>
          </p:nvPr>
        </p:nvSpPr>
        <p:spPr>
          <a:xfrm>
            <a:off x="5109344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9" name="Google Shape;1189;p167"/>
          <p:cNvSpPr txBox="1"/>
          <p:nvPr>
            <p:ph idx="4" type="subTitle"/>
          </p:nvPr>
        </p:nvSpPr>
        <p:spPr>
          <a:xfrm>
            <a:off x="5109344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90" name="Google Shape;1190;p16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1" name="Google Shape;1191;p16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68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194" name="Google Shape;1194;p16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5" name="Google Shape;1195;p16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169"/>
          <p:cNvSpPr txBox="1"/>
          <p:nvPr>
            <p:ph idx="1" type="subTitle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1198" name="Google Shape;1198;p169"/>
          <p:cNvSpPr txBox="1"/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199" name="Google Shape;1199;p16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16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170"/>
          <p:cNvSpPr txBox="1"/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1203" name="Google Shape;1203;p17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17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71"/>
          <p:cNvSpPr txBox="1"/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07" name="Google Shape;1207;p171"/>
          <p:cNvSpPr txBox="1"/>
          <p:nvPr>
            <p:ph idx="1" type="subTitle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08" name="Google Shape;1208;p17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9" name="Google Shape;1209;p17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172"/>
          <p:cNvSpPr txBox="1"/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212" name="Google Shape;1212;p17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3" name="Google Shape;1213;p17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173"/>
          <p:cNvSpPr txBox="1"/>
          <p:nvPr>
            <p:ph hasCustomPrompt="1" type="title"/>
          </p:nvPr>
        </p:nvSpPr>
        <p:spPr>
          <a:xfrm>
            <a:off x="3293750" y="1495425"/>
            <a:ext cx="3764400" cy="10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216" name="Google Shape;1216;p173"/>
          <p:cNvSpPr txBox="1"/>
          <p:nvPr>
            <p:ph idx="1" type="subTitle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217" name="Google Shape;1217;p17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8" name="Google Shape;1218;p17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75"/>
          <p:cNvSpPr txBox="1"/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2" name="Google Shape;1222;p175"/>
          <p:cNvSpPr txBox="1"/>
          <p:nvPr>
            <p:ph idx="1" type="subTitle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3" name="Google Shape;1223;p175"/>
          <p:cNvSpPr txBox="1"/>
          <p:nvPr>
            <p:ph hasCustomPrompt="1" idx="2" type="title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24" name="Google Shape;1224;p175"/>
          <p:cNvSpPr txBox="1"/>
          <p:nvPr>
            <p:ph idx="3" type="title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5" name="Google Shape;1225;p175"/>
          <p:cNvSpPr txBox="1"/>
          <p:nvPr>
            <p:ph idx="4" type="subTitle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6" name="Google Shape;1226;p175"/>
          <p:cNvSpPr txBox="1"/>
          <p:nvPr>
            <p:ph hasCustomPrompt="1" idx="5" type="title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27" name="Google Shape;1227;p175"/>
          <p:cNvSpPr txBox="1"/>
          <p:nvPr>
            <p:ph idx="6" type="title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8" name="Google Shape;1228;p175"/>
          <p:cNvSpPr txBox="1"/>
          <p:nvPr>
            <p:ph idx="7" type="subTitle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9" name="Google Shape;1229;p175"/>
          <p:cNvSpPr txBox="1"/>
          <p:nvPr>
            <p:ph hasCustomPrompt="1" idx="8" type="title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0" name="Google Shape;1230;p175"/>
          <p:cNvSpPr txBox="1"/>
          <p:nvPr>
            <p:ph idx="9" type="title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31" name="Google Shape;1231;p175"/>
          <p:cNvSpPr txBox="1"/>
          <p:nvPr>
            <p:ph idx="13" type="subTitle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2" name="Google Shape;1232;p175"/>
          <p:cNvSpPr txBox="1"/>
          <p:nvPr>
            <p:ph hasCustomPrompt="1" idx="14" type="title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3" name="Google Shape;1233;p175"/>
          <p:cNvSpPr txBox="1"/>
          <p:nvPr>
            <p:ph idx="15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234" name="Google Shape;1234;p17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5" name="Google Shape;1235;p17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76"/>
          <p:cNvSpPr txBox="1"/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38" name="Google Shape;1238;p176"/>
          <p:cNvSpPr txBox="1"/>
          <p:nvPr>
            <p:ph idx="1" type="subTitle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9" name="Google Shape;1239;p176"/>
          <p:cNvSpPr txBox="1"/>
          <p:nvPr>
            <p:ph idx="2" type="title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40" name="Google Shape;1240;p176"/>
          <p:cNvSpPr txBox="1"/>
          <p:nvPr>
            <p:ph idx="3" type="subTitle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1" name="Google Shape;1241;p176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242" name="Google Shape;1242;p17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3" name="Google Shape;1243;p17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idx="1" type="subTitle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84" name="Google Shape;84;p1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"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77"/>
          <p:cNvSpPr txBox="1"/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46" name="Google Shape;1246;p177"/>
          <p:cNvSpPr txBox="1"/>
          <p:nvPr>
            <p:ph idx="1" type="subTitle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7" name="Google Shape;1247;p177"/>
          <p:cNvSpPr txBox="1"/>
          <p:nvPr>
            <p:ph idx="2" type="title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48" name="Google Shape;1248;p177"/>
          <p:cNvSpPr txBox="1"/>
          <p:nvPr>
            <p:ph idx="3" type="subTitle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9" name="Google Shape;1249;p177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250" name="Google Shape;1250;p17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1" name="Google Shape;1251;p17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178"/>
          <p:cNvSpPr txBox="1"/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54" name="Google Shape;1254;p178"/>
          <p:cNvSpPr txBox="1"/>
          <p:nvPr>
            <p:ph idx="1" type="subTitle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5" name="Google Shape;1255;p178"/>
          <p:cNvSpPr txBox="1"/>
          <p:nvPr>
            <p:ph idx="2" type="title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56" name="Google Shape;1256;p178"/>
          <p:cNvSpPr txBox="1"/>
          <p:nvPr>
            <p:ph idx="3" type="subTitle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7" name="Google Shape;1257;p178"/>
          <p:cNvSpPr txBox="1"/>
          <p:nvPr>
            <p:ph idx="4" type="title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58" name="Google Shape;1258;p178"/>
          <p:cNvSpPr txBox="1"/>
          <p:nvPr>
            <p:ph idx="5" type="subTitle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9" name="Google Shape;1259;p178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179"/>
          <p:cNvSpPr txBox="1"/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62" name="Google Shape;1262;p179"/>
          <p:cNvSpPr txBox="1"/>
          <p:nvPr>
            <p:ph idx="1" type="subTitle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3" name="Google Shape;1263;p179"/>
          <p:cNvSpPr txBox="1"/>
          <p:nvPr>
            <p:ph idx="2" type="title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64" name="Google Shape;1264;p179"/>
          <p:cNvSpPr txBox="1"/>
          <p:nvPr>
            <p:ph idx="3" type="subTitle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5" name="Google Shape;1265;p179"/>
          <p:cNvSpPr txBox="1"/>
          <p:nvPr>
            <p:ph idx="4" type="title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66" name="Google Shape;1266;p179"/>
          <p:cNvSpPr txBox="1"/>
          <p:nvPr>
            <p:ph idx="5" type="subTitle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7" name="Google Shape;1267;p179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268" name="Google Shape;1268;p179"/>
          <p:cNvSpPr txBox="1"/>
          <p:nvPr>
            <p:ph idx="7" type="title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69" name="Google Shape;1269;p179"/>
          <p:cNvSpPr txBox="1"/>
          <p:nvPr>
            <p:ph idx="8" type="subTitle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0" name="Google Shape;1270;p179"/>
          <p:cNvSpPr txBox="1"/>
          <p:nvPr>
            <p:ph idx="9" type="title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71" name="Google Shape;1271;p179"/>
          <p:cNvSpPr txBox="1"/>
          <p:nvPr>
            <p:ph idx="13" type="subTitle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2" name="Google Shape;1272;p179"/>
          <p:cNvSpPr txBox="1"/>
          <p:nvPr>
            <p:ph idx="14" type="title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73" name="Google Shape;1273;p179"/>
          <p:cNvSpPr txBox="1"/>
          <p:nvPr>
            <p:ph idx="15" type="subTitle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74" name="Google Shape;1274;p17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5" name="Google Shape;1275;p17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180"/>
          <p:cNvSpPr txBox="1"/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78" name="Google Shape;1278;p180"/>
          <p:cNvSpPr txBox="1"/>
          <p:nvPr>
            <p:ph idx="1" type="subTitle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9" name="Google Shape;1279;p180"/>
          <p:cNvSpPr txBox="1"/>
          <p:nvPr>
            <p:ph idx="2" type="title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80" name="Google Shape;1280;p180"/>
          <p:cNvSpPr txBox="1"/>
          <p:nvPr>
            <p:ph idx="3" type="subTitle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1" name="Google Shape;1281;p180"/>
          <p:cNvSpPr txBox="1"/>
          <p:nvPr>
            <p:ph idx="4" type="title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82" name="Google Shape;1282;p180"/>
          <p:cNvSpPr txBox="1"/>
          <p:nvPr>
            <p:ph idx="5" type="subTitle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3" name="Google Shape;1283;p180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284" name="Google Shape;1284;p180"/>
          <p:cNvSpPr txBox="1"/>
          <p:nvPr>
            <p:ph idx="7" type="title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85" name="Google Shape;1285;p180"/>
          <p:cNvSpPr txBox="1"/>
          <p:nvPr>
            <p:ph idx="8" type="subTitle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86" name="Google Shape;1286;p18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7" name="Google Shape;1287;p18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_1_1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181"/>
          <p:cNvSpPr txBox="1"/>
          <p:nvPr>
            <p:ph type="title"/>
          </p:nvPr>
        </p:nvSpPr>
        <p:spPr>
          <a:xfrm>
            <a:off x="5194325" y="34435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90" name="Google Shape;1290;p181"/>
          <p:cNvSpPr txBox="1"/>
          <p:nvPr>
            <p:ph idx="1" type="subTitle"/>
          </p:nvPr>
        </p:nvSpPr>
        <p:spPr>
          <a:xfrm>
            <a:off x="5194325" y="4090330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1" name="Google Shape;1291;p181"/>
          <p:cNvSpPr txBox="1"/>
          <p:nvPr>
            <p:ph idx="2" type="title"/>
          </p:nvPr>
        </p:nvSpPr>
        <p:spPr>
          <a:xfrm>
            <a:off x="5194313" y="11581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92" name="Google Shape;1292;p181"/>
          <p:cNvSpPr txBox="1"/>
          <p:nvPr>
            <p:ph idx="3" type="subTitle"/>
          </p:nvPr>
        </p:nvSpPr>
        <p:spPr>
          <a:xfrm>
            <a:off x="5194325" y="1804929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3" name="Google Shape;1293;p181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294" name="Google Shape;1294;p181"/>
          <p:cNvSpPr txBox="1"/>
          <p:nvPr>
            <p:ph idx="5" type="title"/>
          </p:nvPr>
        </p:nvSpPr>
        <p:spPr>
          <a:xfrm>
            <a:off x="5194325" y="23008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95" name="Google Shape;1295;p181"/>
          <p:cNvSpPr txBox="1"/>
          <p:nvPr>
            <p:ph idx="6" type="subTitle"/>
          </p:nvPr>
        </p:nvSpPr>
        <p:spPr>
          <a:xfrm>
            <a:off x="5194325" y="2947643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96" name="Google Shape;1296;p18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7" name="Google Shape;1297;p18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82"/>
          <p:cNvSpPr txBox="1"/>
          <p:nvPr>
            <p:ph type="title"/>
          </p:nvPr>
        </p:nvSpPr>
        <p:spPr>
          <a:xfrm>
            <a:off x="5562600" y="2988175"/>
            <a:ext cx="28671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00" name="Google Shape;1300;p182"/>
          <p:cNvSpPr txBox="1"/>
          <p:nvPr>
            <p:ph idx="1" type="subTitle"/>
          </p:nvPr>
        </p:nvSpPr>
        <p:spPr>
          <a:xfrm>
            <a:off x="4474125" y="1495425"/>
            <a:ext cx="39555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183"/>
          <p:cNvSpPr txBox="1"/>
          <p:nvPr>
            <p:ph hasCustomPrompt="1" type="title"/>
          </p:nvPr>
        </p:nvSpPr>
        <p:spPr>
          <a:xfrm>
            <a:off x="3857450" y="73057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03" name="Google Shape;1303;p183"/>
          <p:cNvSpPr txBox="1"/>
          <p:nvPr>
            <p:ph idx="1" type="subTitle"/>
          </p:nvPr>
        </p:nvSpPr>
        <p:spPr>
          <a:xfrm>
            <a:off x="2704575" y="148877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4" name="Google Shape;1304;p183"/>
          <p:cNvSpPr txBox="1"/>
          <p:nvPr>
            <p:ph hasCustomPrompt="1" idx="2" type="title"/>
          </p:nvPr>
        </p:nvSpPr>
        <p:spPr>
          <a:xfrm>
            <a:off x="3857450" y="202902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05" name="Google Shape;1305;p183"/>
          <p:cNvSpPr txBox="1"/>
          <p:nvPr>
            <p:ph idx="3" type="subTitle"/>
          </p:nvPr>
        </p:nvSpPr>
        <p:spPr>
          <a:xfrm>
            <a:off x="2704575" y="278722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6" name="Google Shape;1306;p183"/>
          <p:cNvSpPr txBox="1"/>
          <p:nvPr>
            <p:ph hasCustomPrompt="1" idx="4" type="title"/>
          </p:nvPr>
        </p:nvSpPr>
        <p:spPr>
          <a:xfrm>
            <a:off x="3780800" y="3330900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07" name="Google Shape;1307;p183"/>
          <p:cNvSpPr txBox="1"/>
          <p:nvPr>
            <p:ph idx="5" type="subTitle"/>
          </p:nvPr>
        </p:nvSpPr>
        <p:spPr>
          <a:xfrm>
            <a:off x="2704575" y="4089100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08" name="Google Shape;1308;p18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9" name="Google Shape;1309;p18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"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184"/>
          <p:cNvSpPr txBox="1"/>
          <p:nvPr>
            <p:ph hasCustomPrompt="1" type="title"/>
          </p:nvPr>
        </p:nvSpPr>
        <p:spPr>
          <a:xfrm>
            <a:off x="1146851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12" name="Google Shape;1312;p184"/>
          <p:cNvSpPr txBox="1"/>
          <p:nvPr>
            <p:ph idx="1" type="subTitle"/>
          </p:nvPr>
        </p:nvSpPr>
        <p:spPr>
          <a:xfrm>
            <a:off x="714350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3" name="Google Shape;1313;p184"/>
          <p:cNvSpPr txBox="1"/>
          <p:nvPr>
            <p:ph hasCustomPrompt="1" idx="2" type="title"/>
          </p:nvPr>
        </p:nvSpPr>
        <p:spPr>
          <a:xfrm>
            <a:off x="3075717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14" name="Google Shape;1314;p184"/>
          <p:cNvSpPr txBox="1"/>
          <p:nvPr>
            <p:ph idx="3" type="subTitle"/>
          </p:nvPr>
        </p:nvSpPr>
        <p:spPr>
          <a:xfrm>
            <a:off x="2643217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5" name="Google Shape;1315;p184"/>
          <p:cNvSpPr txBox="1"/>
          <p:nvPr>
            <p:ph hasCustomPrompt="1" idx="4" type="title"/>
          </p:nvPr>
        </p:nvSpPr>
        <p:spPr>
          <a:xfrm>
            <a:off x="5004584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16" name="Google Shape;1316;p184"/>
          <p:cNvSpPr txBox="1"/>
          <p:nvPr>
            <p:ph idx="5" type="subTitle"/>
          </p:nvPr>
        </p:nvSpPr>
        <p:spPr>
          <a:xfrm>
            <a:off x="4572083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7" name="Google Shape;1317;p184"/>
          <p:cNvSpPr txBox="1"/>
          <p:nvPr>
            <p:ph hasCustomPrompt="1" idx="6" type="title"/>
          </p:nvPr>
        </p:nvSpPr>
        <p:spPr>
          <a:xfrm>
            <a:off x="6933451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18" name="Google Shape;1318;p184"/>
          <p:cNvSpPr txBox="1"/>
          <p:nvPr>
            <p:ph idx="7" type="subTitle"/>
          </p:nvPr>
        </p:nvSpPr>
        <p:spPr>
          <a:xfrm>
            <a:off x="6500950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9" name="Google Shape;1319;p184"/>
          <p:cNvSpPr txBox="1"/>
          <p:nvPr>
            <p:ph idx="8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320" name="Google Shape;1320;p18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1" name="Google Shape;1321;p18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5"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185"/>
          <p:cNvSpPr txBox="1"/>
          <p:nvPr>
            <p:ph idx="1" type="subTitle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4" name="Google Shape;1324;p185"/>
          <p:cNvSpPr txBox="1"/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325" name="Google Shape;1325;p18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6" name="Google Shape;1326;p18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186"/>
          <p:cNvSpPr txBox="1"/>
          <p:nvPr>
            <p:ph idx="1" type="subTitle"/>
          </p:nvPr>
        </p:nvSpPr>
        <p:spPr>
          <a:xfrm>
            <a:off x="10112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9" name="Google Shape;1329;p186"/>
          <p:cNvSpPr txBox="1"/>
          <p:nvPr>
            <p:ph type="title"/>
          </p:nvPr>
        </p:nvSpPr>
        <p:spPr>
          <a:xfrm>
            <a:off x="1011250" y="1304150"/>
            <a:ext cx="19320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330" name="Google Shape;1330;p18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1" name="Google Shape;1331;p18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88" name="Google Shape;88;p2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2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"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187"/>
          <p:cNvSpPr txBox="1"/>
          <p:nvPr>
            <p:ph idx="1" type="subTitle"/>
          </p:nvPr>
        </p:nvSpPr>
        <p:spPr>
          <a:xfrm>
            <a:off x="57037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4" name="Google Shape;1334;p187"/>
          <p:cNvSpPr txBox="1"/>
          <p:nvPr>
            <p:ph type="title"/>
          </p:nvPr>
        </p:nvSpPr>
        <p:spPr>
          <a:xfrm>
            <a:off x="6276975" y="1304150"/>
            <a:ext cx="18558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335" name="Google Shape;1335;p18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6" name="Google Shape;1336;p18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_1_2"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188"/>
          <p:cNvSpPr txBox="1"/>
          <p:nvPr>
            <p:ph idx="1" type="subTitle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1339" name="Google Shape;1339;p188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340" name="Google Shape;1340;p18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1" name="Google Shape;1341;p18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6_1_1"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189"/>
          <p:cNvSpPr txBox="1"/>
          <p:nvPr>
            <p:ph idx="1" type="subTitle"/>
          </p:nvPr>
        </p:nvSpPr>
        <p:spPr>
          <a:xfrm>
            <a:off x="7060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344" name="Google Shape;1344;p18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5" name="Google Shape;1345;p18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6" name="Google Shape;1346;p189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347" name="Google Shape;1347;p189"/>
          <p:cNvSpPr txBox="1"/>
          <p:nvPr>
            <p:ph idx="2" type="subTitle"/>
          </p:nvPr>
        </p:nvSpPr>
        <p:spPr>
          <a:xfrm>
            <a:off x="46696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190"/>
          <p:cNvSpPr txBox="1"/>
          <p:nvPr>
            <p:ph idx="1" type="subTitle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0" name="Google Shape;1350;p190"/>
          <p:cNvSpPr txBox="1"/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351" name="Google Shape;1351;p19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2" name="Google Shape;1352;p19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3" name="Google Shape;1353;p190"/>
          <p:cNvSpPr txBox="1"/>
          <p:nvPr/>
        </p:nvSpPr>
        <p:spPr>
          <a:xfrm>
            <a:off x="714300" y="3620145"/>
            <a:ext cx="47394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6" name="Google Shape;1356;p19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7" name="Google Shape;1357;p19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58" name="Google Shape;1358;p192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359" name="Google Shape;1359;p192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92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92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92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92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4" name="Google Shape;1364;p192"/>
          <p:cNvSpPr/>
          <p:nvPr/>
        </p:nvSpPr>
        <p:spPr>
          <a:xfrm>
            <a:off x="7786413" y="80205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192"/>
          <p:cNvSpPr/>
          <p:nvPr/>
        </p:nvSpPr>
        <p:spPr>
          <a:xfrm>
            <a:off x="1915951" y="33677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6" name="Google Shape;1366;p192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1367" name="Google Shape;1367;p192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92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92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92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92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2" name="Google Shape;1372;p192"/>
          <p:cNvSpPr/>
          <p:nvPr/>
        </p:nvSpPr>
        <p:spPr>
          <a:xfrm>
            <a:off x="6775477" y="3965413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192"/>
          <p:cNvSpPr/>
          <p:nvPr/>
        </p:nvSpPr>
        <p:spPr>
          <a:xfrm>
            <a:off x="1654063" y="1173140"/>
            <a:ext cx="335779" cy="396134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192"/>
          <p:cNvSpPr/>
          <p:nvPr/>
        </p:nvSpPr>
        <p:spPr>
          <a:xfrm>
            <a:off x="8224526" y="204207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192"/>
          <p:cNvSpPr/>
          <p:nvPr/>
        </p:nvSpPr>
        <p:spPr>
          <a:xfrm rot="-1685758">
            <a:off x="7349828" y="16952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192"/>
          <p:cNvSpPr/>
          <p:nvPr/>
        </p:nvSpPr>
        <p:spPr>
          <a:xfrm>
            <a:off x="8224513" y="3689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192"/>
          <p:cNvSpPr/>
          <p:nvPr/>
        </p:nvSpPr>
        <p:spPr>
          <a:xfrm rot="-1685758">
            <a:off x="2517753" y="144988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192"/>
          <p:cNvSpPr/>
          <p:nvPr/>
        </p:nvSpPr>
        <p:spPr>
          <a:xfrm>
            <a:off x="1494952" y="244582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192"/>
          <p:cNvSpPr/>
          <p:nvPr/>
        </p:nvSpPr>
        <p:spPr>
          <a:xfrm>
            <a:off x="7674437" y="24596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192"/>
          <p:cNvSpPr/>
          <p:nvPr/>
        </p:nvSpPr>
        <p:spPr>
          <a:xfrm rot="-4501656">
            <a:off x="7177993" y="3584747"/>
            <a:ext cx="700435" cy="696862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192"/>
          <p:cNvSpPr/>
          <p:nvPr/>
        </p:nvSpPr>
        <p:spPr>
          <a:xfrm rot="-4498560">
            <a:off x="7715362" y="3194685"/>
            <a:ext cx="372045" cy="370147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192"/>
          <p:cNvSpPr/>
          <p:nvPr/>
        </p:nvSpPr>
        <p:spPr>
          <a:xfrm rot="-4497731">
            <a:off x="7127795" y="2968777"/>
            <a:ext cx="503609" cy="50104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192"/>
          <p:cNvSpPr/>
          <p:nvPr/>
        </p:nvSpPr>
        <p:spPr>
          <a:xfrm>
            <a:off x="1126688" y="341897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192"/>
          <p:cNvSpPr/>
          <p:nvPr/>
        </p:nvSpPr>
        <p:spPr>
          <a:xfrm>
            <a:off x="706038" y="19410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192"/>
          <p:cNvSpPr/>
          <p:nvPr/>
        </p:nvSpPr>
        <p:spPr>
          <a:xfrm>
            <a:off x="8140863" y="11731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192"/>
          <p:cNvSpPr/>
          <p:nvPr/>
        </p:nvSpPr>
        <p:spPr>
          <a:xfrm rot="-1685758">
            <a:off x="930128" y="40216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192"/>
          <p:cNvSpPr/>
          <p:nvPr/>
        </p:nvSpPr>
        <p:spPr>
          <a:xfrm>
            <a:off x="1401912" y="42271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194"/>
          <p:cNvSpPr txBox="1"/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93" name="Google Shape;1393;p194"/>
          <p:cNvSpPr txBox="1"/>
          <p:nvPr>
            <p:ph idx="1" type="subTitle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394" name="Google Shape;1394;p19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5" name="Google Shape;1395;p19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95"/>
          <p:cNvSpPr txBox="1"/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8" name="Google Shape;1398;p195"/>
          <p:cNvSpPr txBox="1"/>
          <p:nvPr>
            <p:ph idx="1" type="subTitle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9" name="Google Shape;1399;p195"/>
          <p:cNvSpPr txBox="1"/>
          <p:nvPr>
            <p:ph hasCustomPrompt="1" idx="2" type="title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400" name="Google Shape;1400;p19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19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196"/>
          <p:cNvSpPr txBox="1"/>
          <p:nvPr>
            <p:ph idx="1" type="subTitle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1404" name="Google Shape;1404;p19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405" name="Google Shape;1405;p19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6" name="Google Shape;1406;p19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97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409" name="Google Shape;1409;p197"/>
          <p:cNvSpPr txBox="1"/>
          <p:nvPr>
            <p:ph idx="2" type="title"/>
          </p:nvPr>
        </p:nvSpPr>
        <p:spPr>
          <a:xfrm>
            <a:off x="1804169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10" name="Google Shape;1410;p197"/>
          <p:cNvSpPr txBox="1"/>
          <p:nvPr>
            <p:ph idx="1" type="subTitle"/>
          </p:nvPr>
        </p:nvSpPr>
        <p:spPr>
          <a:xfrm>
            <a:off x="1804169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1" name="Google Shape;1411;p197"/>
          <p:cNvSpPr txBox="1"/>
          <p:nvPr>
            <p:ph idx="3" type="title"/>
          </p:nvPr>
        </p:nvSpPr>
        <p:spPr>
          <a:xfrm>
            <a:off x="5109344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12" name="Google Shape;1412;p197"/>
          <p:cNvSpPr txBox="1"/>
          <p:nvPr>
            <p:ph idx="4" type="subTitle"/>
          </p:nvPr>
        </p:nvSpPr>
        <p:spPr>
          <a:xfrm>
            <a:off x="5109344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13" name="Google Shape;1413;p19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4" name="Google Shape;1414;p19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3" name="Google Shape;93;p2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2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198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417" name="Google Shape;1417;p19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8" name="Google Shape;1418;p19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199"/>
          <p:cNvSpPr txBox="1"/>
          <p:nvPr>
            <p:ph idx="1" type="subTitle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1421" name="Google Shape;1421;p199"/>
          <p:cNvSpPr txBox="1"/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422" name="Google Shape;1422;p19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19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200"/>
          <p:cNvSpPr txBox="1"/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1426" name="Google Shape;1426;p20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7" name="Google Shape;1427;p20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201"/>
          <p:cNvSpPr txBox="1"/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30" name="Google Shape;1430;p201"/>
          <p:cNvSpPr txBox="1"/>
          <p:nvPr>
            <p:ph idx="1" type="subTitle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31" name="Google Shape;1431;p20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2" name="Google Shape;1432;p20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202"/>
          <p:cNvSpPr txBox="1"/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435" name="Google Shape;1435;p20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6" name="Google Shape;1436;p20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203"/>
          <p:cNvSpPr txBox="1"/>
          <p:nvPr>
            <p:ph hasCustomPrompt="1" type="title"/>
          </p:nvPr>
        </p:nvSpPr>
        <p:spPr>
          <a:xfrm>
            <a:off x="3293750" y="1495425"/>
            <a:ext cx="3764400" cy="10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439" name="Google Shape;1439;p203"/>
          <p:cNvSpPr txBox="1"/>
          <p:nvPr>
            <p:ph idx="1" type="subTitle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440" name="Google Shape;1440;p20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1" name="Google Shape;1441;p20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205"/>
          <p:cNvSpPr txBox="1"/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45" name="Google Shape;1445;p205"/>
          <p:cNvSpPr txBox="1"/>
          <p:nvPr>
            <p:ph idx="1" type="subTitle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6" name="Google Shape;1446;p205"/>
          <p:cNvSpPr txBox="1"/>
          <p:nvPr>
            <p:ph hasCustomPrompt="1" idx="2" type="title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47" name="Google Shape;1447;p205"/>
          <p:cNvSpPr txBox="1"/>
          <p:nvPr>
            <p:ph idx="3" type="title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48" name="Google Shape;1448;p205"/>
          <p:cNvSpPr txBox="1"/>
          <p:nvPr>
            <p:ph idx="4" type="subTitle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9" name="Google Shape;1449;p205"/>
          <p:cNvSpPr txBox="1"/>
          <p:nvPr>
            <p:ph hasCustomPrompt="1" idx="5" type="title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50" name="Google Shape;1450;p205"/>
          <p:cNvSpPr txBox="1"/>
          <p:nvPr>
            <p:ph idx="6" type="title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1" name="Google Shape;1451;p205"/>
          <p:cNvSpPr txBox="1"/>
          <p:nvPr>
            <p:ph idx="7" type="subTitle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2" name="Google Shape;1452;p205"/>
          <p:cNvSpPr txBox="1"/>
          <p:nvPr>
            <p:ph hasCustomPrompt="1" idx="8" type="title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53" name="Google Shape;1453;p205"/>
          <p:cNvSpPr txBox="1"/>
          <p:nvPr>
            <p:ph idx="9" type="title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4" name="Google Shape;1454;p205"/>
          <p:cNvSpPr txBox="1"/>
          <p:nvPr>
            <p:ph idx="13" type="subTitle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5" name="Google Shape;1455;p205"/>
          <p:cNvSpPr txBox="1"/>
          <p:nvPr>
            <p:ph hasCustomPrompt="1" idx="14" type="title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56" name="Google Shape;1456;p205"/>
          <p:cNvSpPr txBox="1"/>
          <p:nvPr>
            <p:ph idx="15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457" name="Google Shape;1457;p20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8" name="Google Shape;1458;p20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206"/>
          <p:cNvSpPr txBox="1"/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61" name="Google Shape;1461;p206"/>
          <p:cNvSpPr txBox="1"/>
          <p:nvPr>
            <p:ph idx="1" type="subTitle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2" name="Google Shape;1462;p206"/>
          <p:cNvSpPr txBox="1"/>
          <p:nvPr>
            <p:ph idx="2" type="title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63" name="Google Shape;1463;p206"/>
          <p:cNvSpPr txBox="1"/>
          <p:nvPr>
            <p:ph idx="3" type="subTitle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4" name="Google Shape;1464;p206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465" name="Google Shape;1465;p20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6" name="Google Shape;1466;p20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"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207"/>
          <p:cNvSpPr txBox="1"/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69" name="Google Shape;1469;p207"/>
          <p:cNvSpPr txBox="1"/>
          <p:nvPr>
            <p:ph idx="1" type="subTitle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0" name="Google Shape;1470;p207"/>
          <p:cNvSpPr txBox="1"/>
          <p:nvPr>
            <p:ph idx="2" type="title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71" name="Google Shape;1471;p207"/>
          <p:cNvSpPr txBox="1"/>
          <p:nvPr>
            <p:ph idx="3" type="subTitle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2" name="Google Shape;1472;p207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473" name="Google Shape;1473;p20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4" name="Google Shape;1474;p20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97" name="Google Shape;97;p2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2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208"/>
          <p:cNvSpPr txBox="1"/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77" name="Google Shape;1477;p208"/>
          <p:cNvSpPr txBox="1"/>
          <p:nvPr>
            <p:ph idx="1" type="subTitle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8" name="Google Shape;1478;p208"/>
          <p:cNvSpPr txBox="1"/>
          <p:nvPr>
            <p:ph idx="2" type="title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79" name="Google Shape;1479;p208"/>
          <p:cNvSpPr txBox="1"/>
          <p:nvPr>
            <p:ph idx="3" type="subTitle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0" name="Google Shape;1480;p208"/>
          <p:cNvSpPr txBox="1"/>
          <p:nvPr>
            <p:ph idx="4" type="title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81" name="Google Shape;1481;p208"/>
          <p:cNvSpPr txBox="1"/>
          <p:nvPr>
            <p:ph idx="5" type="subTitle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2" name="Google Shape;1482;p208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209"/>
          <p:cNvSpPr txBox="1"/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85" name="Google Shape;1485;p209"/>
          <p:cNvSpPr txBox="1"/>
          <p:nvPr>
            <p:ph idx="1" type="subTitle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6" name="Google Shape;1486;p209"/>
          <p:cNvSpPr txBox="1"/>
          <p:nvPr>
            <p:ph idx="2" type="title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87" name="Google Shape;1487;p209"/>
          <p:cNvSpPr txBox="1"/>
          <p:nvPr>
            <p:ph idx="3" type="subTitle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8" name="Google Shape;1488;p209"/>
          <p:cNvSpPr txBox="1"/>
          <p:nvPr>
            <p:ph idx="4" type="title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89" name="Google Shape;1489;p209"/>
          <p:cNvSpPr txBox="1"/>
          <p:nvPr>
            <p:ph idx="5" type="subTitle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0" name="Google Shape;1490;p209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491" name="Google Shape;1491;p209"/>
          <p:cNvSpPr txBox="1"/>
          <p:nvPr>
            <p:ph idx="7" type="title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92" name="Google Shape;1492;p209"/>
          <p:cNvSpPr txBox="1"/>
          <p:nvPr>
            <p:ph idx="8" type="subTitle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3" name="Google Shape;1493;p209"/>
          <p:cNvSpPr txBox="1"/>
          <p:nvPr>
            <p:ph idx="9" type="title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94" name="Google Shape;1494;p209"/>
          <p:cNvSpPr txBox="1"/>
          <p:nvPr>
            <p:ph idx="13" type="subTitle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5" name="Google Shape;1495;p209"/>
          <p:cNvSpPr txBox="1"/>
          <p:nvPr>
            <p:ph idx="14" type="title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96" name="Google Shape;1496;p209"/>
          <p:cNvSpPr txBox="1"/>
          <p:nvPr>
            <p:ph idx="15" type="subTitle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97" name="Google Shape;1497;p20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8" name="Google Shape;1498;p20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210"/>
          <p:cNvSpPr txBox="1"/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01" name="Google Shape;1501;p210"/>
          <p:cNvSpPr txBox="1"/>
          <p:nvPr>
            <p:ph idx="1" type="subTitle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2" name="Google Shape;1502;p210"/>
          <p:cNvSpPr txBox="1"/>
          <p:nvPr>
            <p:ph idx="2" type="title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03" name="Google Shape;1503;p210"/>
          <p:cNvSpPr txBox="1"/>
          <p:nvPr>
            <p:ph idx="3" type="subTitle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4" name="Google Shape;1504;p210"/>
          <p:cNvSpPr txBox="1"/>
          <p:nvPr>
            <p:ph idx="4" type="title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05" name="Google Shape;1505;p210"/>
          <p:cNvSpPr txBox="1"/>
          <p:nvPr>
            <p:ph idx="5" type="subTitle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6" name="Google Shape;1506;p210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507" name="Google Shape;1507;p210"/>
          <p:cNvSpPr txBox="1"/>
          <p:nvPr>
            <p:ph idx="7" type="title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08" name="Google Shape;1508;p210"/>
          <p:cNvSpPr txBox="1"/>
          <p:nvPr>
            <p:ph idx="8" type="subTitle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9" name="Google Shape;1509;p21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0" name="Google Shape;1510;p21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_1_1"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211"/>
          <p:cNvSpPr txBox="1"/>
          <p:nvPr>
            <p:ph type="title"/>
          </p:nvPr>
        </p:nvSpPr>
        <p:spPr>
          <a:xfrm>
            <a:off x="5194325" y="34435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13" name="Google Shape;1513;p211"/>
          <p:cNvSpPr txBox="1"/>
          <p:nvPr>
            <p:ph idx="1" type="subTitle"/>
          </p:nvPr>
        </p:nvSpPr>
        <p:spPr>
          <a:xfrm>
            <a:off x="5194325" y="4090330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4" name="Google Shape;1514;p211"/>
          <p:cNvSpPr txBox="1"/>
          <p:nvPr>
            <p:ph idx="2" type="title"/>
          </p:nvPr>
        </p:nvSpPr>
        <p:spPr>
          <a:xfrm>
            <a:off x="5194313" y="11581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15" name="Google Shape;1515;p211"/>
          <p:cNvSpPr txBox="1"/>
          <p:nvPr>
            <p:ph idx="3" type="subTitle"/>
          </p:nvPr>
        </p:nvSpPr>
        <p:spPr>
          <a:xfrm>
            <a:off x="5194325" y="1804929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6" name="Google Shape;1516;p211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517" name="Google Shape;1517;p211"/>
          <p:cNvSpPr txBox="1"/>
          <p:nvPr>
            <p:ph idx="5" type="title"/>
          </p:nvPr>
        </p:nvSpPr>
        <p:spPr>
          <a:xfrm>
            <a:off x="5194325" y="23008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18" name="Google Shape;1518;p211"/>
          <p:cNvSpPr txBox="1"/>
          <p:nvPr>
            <p:ph idx="6" type="subTitle"/>
          </p:nvPr>
        </p:nvSpPr>
        <p:spPr>
          <a:xfrm>
            <a:off x="5194325" y="2947643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19" name="Google Shape;1519;p21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0" name="Google Shape;1520;p21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212"/>
          <p:cNvSpPr txBox="1"/>
          <p:nvPr>
            <p:ph type="title"/>
          </p:nvPr>
        </p:nvSpPr>
        <p:spPr>
          <a:xfrm>
            <a:off x="5562600" y="2988175"/>
            <a:ext cx="28671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23" name="Google Shape;1523;p212"/>
          <p:cNvSpPr txBox="1"/>
          <p:nvPr>
            <p:ph idx="1" type="subTitle"/>
          </p:nvPr>
        </p:nvSpPr>
        <p:spPr>
          <a:xfrm>
            <a:off x="4474125" y="1495425"/>
            <a:ext cx="39555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213"/>
          <p:cNvSpPr txBox="1"/>
          <p:nvPr>
            <p:ph hasCustomPrompt="1" type="title"/>
          </p:nvPr>
        </p:nvSpPr>
        <p:spPr>
          <a:xfrm>
            <a:off x="3857450" y="73057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26" name="Google Shape;1526;p213"/>
          <p:cNvSpPr txBox="1"/>
          <p:nvPr>
            <p:ph idx="1" type="subTitle"/>
          </p:nvPr>
        </p:nvSpPr>
        <p:spPr>
          <a:xfrm>
            <a:off x="2704575" y="148877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7" name="Google Shape;1527;p213"/>
          <p:cNvSpPr txBox="1"/>
          <p:nvPr>
            <p:ph hasCustomPrompt="1" idx="2" type="title"/>
          </p:nvPr>
        </p:nvSpPr>
        <p:spPr>
          <a:xfrm>
            <a:off x="3857450" y="202902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28" name="Google Shape;1528;p213"/>
          <p:cNvSpPr txBox="1"/>
          <p:nvPr>
            <p:ph idx="3" type="subTitle"/>
          </p:nvPr>
        </p:nvSpPr>
        <p:spPr>
          <a:xfrm>
            <a:off x="2704575" y="278722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9" name="Google Shape;1529;p213"/>
          <p:cNvSpPr txBox="1"/>
          <p:nvPr>
            <p:ph hasCustomPrompt="1" idx="4" type="title"/>
          </p:nvPr>
        </p:nvSpPr>
        <p:spPr>
          <a:xfrm>
            <a:off x="3780800" y="3330900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30" name="Google Shape;1530;p213"/>
          <p:cNvSpPr txBox="1"/>
          <p:nvPr>
            <p:ph idx="5" type="subTitle"/>
          </p:nvPr>
        </p:nvSpPr>
        <p:spPr>
          <a:xfrm>
            <a:off x="2704575" y="4089100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31" name="Google Shape;1531;p2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2" name="Google Shape;1532;p2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"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214"/>
          <p:cNvSpPr txBox="1"/>
          <p:nvPr>
            <p:ph hasCustomPrompt="1" type="title"/>
          </p:nvPr>
        </p:nvSpPr>
        <p:spPr>
          <a:xfrm>
            <a:off x="1146851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35" name="Google Shape;1535;p214"/>
          <p:cNvSpPr txBox="1"/>
          <p:nvPr>
            <p:ph idx="1" type="subTitle"/>
          </p:nvPr>
        </p:nvSpPr>
        <p:spPr>
          <a:xfrm>
            <a:off x="714350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6" name="Google Shape;1536;p214"/>
          <p:cNvSpPr txBox="1"/>
          <p:nvPr>
            <p:ph hasCustomPrompt="1" idx="2" type="title"/>
          </p:nvPr>
        </p:nvSpPr>
        <p:spPr>
          <a:xfrm>
            <a:off x="3075717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37" name="Google Shape;1537;p214"/>
          <p:cNvSpPr txBox="1"/>
          <p:nvPr>
            <p:ph idx="3" type="subTitle"/>
          </p:nvPr>
        </p:nvSpPr>
        <p:spPr>
          <a:xfrm>
            <a:off x="2643217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8" name="Google Shape;1538;p214"/>
          <p:cNvSpPr txBox="1"/>
          <p:nvPr>
            <p:ph hasCustomPrompt="1" idx="4" type="title"/>
          </p:nvPr>
        </p:nvSpPr>
        <p:spPr>
          <a:xfrm>
            <a:off x="5004584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39" name="Google Shape;1539;p214"/>
          <p:cNvSpPr txBox="1"/>
          <p:nvPr>
            <p:ph idx="5" type="subTitle"/>
          </p:nvPr>
        </p:nvSpPr>
        <p:spPr>
          <a:xfrm>
            <a:off x="4572083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0" name="Google Shape;1540;p214"/>
          <p:cNvSpPr txBox="1"/>
          <p:nvPr>
            <p:ph hasCustomPrompt="1" idx="6" type="title"/>
          </p:nvPr>
        </p:nvSpPr>
        <p:spPr>
          <a:xfrm>
            <a:off x="6933451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41" name="Google Shape;1541;p214"/>
          <p:cNvSpPr txBox="1"/>
          <p:nvPr>
            <p:ph idx="7" type="subTitle"/>
          </p:nvPr>
        </p:nvSpPr>
        <p:spPr>
          <a:xfrm>
            <a:off x="6500950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2" name="Google Shape;1542;p214"/>
          <p:cNvSpPr txBox="1"/>
          <p:nvPr>
            <p:ph idx="8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543" name="Google Shape;1543;p21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4" name="Google Shape;1544;p21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5"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215"/>
          <p:cNvSpPr txBox="1"/>
          <p:nvPr>
            <p:ph idx="1" type="subTitle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7" name="Google Shape;1547;p215"/>
          <p:cNvSpPr txBox="1"/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548" name="Google Shape;1548;p2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9" name="Google Shape;1549;p2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216"/>
          <p:cNvSpPr txBox="1"/>
          <p:nvPr>
            <p:ph idx="1" type="subTitle"/>
          </p:nvPr>
        </p:nvSpPr>
        <p:spPr>
          <a:xfrm>
            <a:off x="10112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2" name="Google Shape;1552;p216"/>
          <p:cNvSpPr txBox="1"/>
          <p:nvPr>
            <p:ph type="title"/>
          </p:nvPr>
        </p:nvSpPr>
        <p:spPr>
          <a:xfrm>
            <a:off x="1011250" y="1304150"/>
            <a:ext cx="19320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553" name="Google Shape;1553;p21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4" name="Google Shape;1554;p21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"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217"/>
          <p:cNvSpPr txBox="1"/>
          <p:nvPr>
            <p:ph idx="1" type="subTitle"/>
          </p:nvPr>
        </p:nvSpPr>
        <p:spPr>
          <a:xfrm>
            <a:off x="57037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7" name="Google Shape;1557;p217"/>
          <p:cNvSpPr txBox="1"/>
          <p:nvPr>
            <p:ph type="title"/>
          </p:nvPr>
        </p:nvSpPr>
        <p:spPr>
          <a:xfrm>
            <a:off x="6276975" y="1304150"/>
            <a:ext cx="18558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558" name="Google Shape;1558;p2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9" name="Google Shape;1559;p2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293750" y="1495425"/>
            <a:ext cx="3764400" cy="10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subTitle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02" name="Google Shape;102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_1_2"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218"/>
          <p:cNvSpPr txBox="1"/>
          <p:nvPr>
            <p:ph idx="1" type="subTitle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1562" name="Google Shape;1562;p218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563" name="Google Shape;1563;p21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4" name="Google Shape;1564;p21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6_1_1"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219"/>
          <p:cNvSpPr txBox="1"/>
          <p:nvPr>
            <p:ph idx="1" type="subTitle"/>
          </p:nvPr>
        </p:nvSpPr>
        <p:spPr>
          <a:xfrm>
            <a:off x="7060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567" name="Google Shape;1567;p21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8" name="Google Shape;1568;p21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9" name="Google Shape;1569;p219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570" name="Google Shape;1570;p219"/>
          <p:cNvSpPr txBox="1"/>
          <p:nvPr>
            <p:ph idx="2" type="subTitle"/>
          </p:nvPr>
        </p:nvSpPr>
        <p:spPr>
          <a:xfrm>
            <a:off x="46696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220"/>
          <p:cNvSpPr txBox="1"/>
          <p:nvPr>
            <p:ph idx="1" type="subTitle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3" name="Google Shape;1573;p220"/>
          <p:cNvSpPr txBox="1"/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574" name="Google Shape;1574;p22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5" name="Google Shape;1575;p22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6" name="Google Shape;1576;p220"/>
          <p:cNvSpPr txBox="1"/>
          <p:nvPr/>
        </p:nvSpPr>
        <p:spPr>
          <a:xfrm>
            <a:off x="714300" y="3620145"/>
            <a:ext cx="47394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9" name="Google Shape;1579;p22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0" name="Google Shape;1580;p22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81" name="Google Shape;1581;p222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582" name="Google Shape;1582;p222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22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22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22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22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7" name="Google Shape;1587;p222"/>
          <p:cNvSpPr/>
          <p:nvPr/>
        </p:nvSpPr>
        <p:spPr>
          <a:xfrm>
            <a:off x="7786413" y="80205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222"/>
          <p:cNvSpPr/>
          <p:nvPr/>
        </p:nvSpPr>
        <p:spPr>
          <a:xfrm>
            <a:off x="1915951" y="33677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9" name="Google Shape;1589;p222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1590" name="Google Shape;1590;p222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22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22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22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22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5" name="Google Shape;1595;p222"/>
          <p:cNvSpPr/>
          <p:nvPr/>
        </p:nvSpPr>
        <p:spPr>
          <a:xfrm>
            <a:off x="6775477" y="3965413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222"/>
          <p:cNvSpPr/>
          <p:nvPr/>
        </p:nvSpPr>
        <p:spPr>
          <a:xfrm>
            <a:off x="1654063" y="1173140"/>
            <a:ext cx="335779" cy="396134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222"/>
          <p:cNvSpPr/>
          <p:nvPr/>
        </p:nvSpPr>
        <p:spPr>
          <a:xfrm>
            <a:off x="8224526" y="204207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222"/>
          <p:cNvSpPr/>
          <p:nvPr/>
        </p:nvSpPr>
        <p:spPr>
          <a:xfrm rot="-1685758">
            <a:off x="7349828" y="16952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222"/>
          <p:cNvSpPr/>
          <p:nvPr/>
        </p:nvSpPr>
        <p:spPr>
          <a:xfrm>
            <a:off x="8224513" y="3689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222"/>
          <p:cNvSpPr/>
          <p:nvPr/>
        </p:nvSpPr>
        <p:spPr>
          <a:xfrm rot="-1685758">
            <a:off x="2517753" y="144988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222"/>
          <p:cNvSpPr/>
          <p:nvPr/>
        </p:nvSpPr>
        <p:spPr>
          <a:xfrm>
            <a:off x="1494952" y="244582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222"/>
          <p:cNvSpPr/>
          <p:nvPr/>
        </p:nvSpPr>
        <p:spPr>
          <a:xfrm>
            <a:off x="7674437" y="24596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222"/>
          <p:cNvSpPr/>
          <p:nvPr/>
        </p:nvSpPr>
        <p:spPr>
          <a:xfrm rot="-4501656">
            <a:off x="7177993" y="3584747"/>
            <a:ext cx="700435" cy="696862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222"/>
          <p:cNvSpPr/>
          <p:nvPr/>
        </p:nvSpPr>
        <p:spPr>
          <a:xfrm rot="-4498560">
            <a:off x="7715362" y="3194685"/>
            <a:ext cx="372045" cy="370147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222"/>
          <p:cNvSpPr/>
          <p:nvPr/>
        </p:nvSpPr>
        <p:spPr>
          <a:xfrm rot="-4497731">
            <a:off x="7127795" y="2968777"/>
            <a:ext cx="503609" cy="50104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222"/>
          <p:cNvSpPr/>
          <p:nvPr/>
        </p:nvSpPr>
        <p:spPr>
          <a:xfrm>
            <a:off x="1126688" y="341897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222"/>
          <p:cNvSpPr/>
          <p:nvPr/>
        </p:nvSpPr>
        <p:spPr>
          <a:xfrm>
            <a:off x="706038" y="19410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222"/>
          <p:cNvSpPr/>
          <p:nvPr/>
        </p:nvSpPr>
        <p:spPr>
          <a:xfrm>
            <a:off x="8140863" y="11731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222"/>
          <p:cNvSpPr/>
          <p:nvPr/>
        </p:nvSpPr>
        <p:spPr>
          <a:xfrm rot="-1685758">
            <a:off x="930128" y="40216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222"/>
          <p:cNvSpPr/>
          <p:nvPr/>
        </p:nvSpPr>
        <p:spPr>
          <a:xfrm>
            <a:off x="1401912" y="42271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224"/>
          <p:cNvSpPr txBox="1"/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16" name="Google Shape;1616;p224"/>
          <p:cNvSpPr txBox="1"/>
          <p:nvPr>
            <p:ph idx="1" type="subTitle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617" name="Google Shape;1617;p22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8" name="Google Shape;1618;p22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225"/>
          <p:cNvSpPr txBox="1"/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1" name="Google Shape;1621;p225"/>
          <p:cNvSpPr txBox="1"/>
          <p:nvPr>
            <p:ph idx="1" type="subTitle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2" name="Google Shape;1622;p225"/>
          <p:cNvSpPr txBox="1"/>
          <p:nvPr>
            <p:ph hasCustomPrompt="1" idx="2" type="title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623" name="Google Shape;1623;p22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4" name="Google Shape;1624;p22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226"/>
          <p:cNvSpPr txBox="1"/>
          <p:nvPr>
            <p:ph idx="1" type="subTitle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1627" name="Google Shape;1627;p22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628" name="Google Shape;1628;p2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9" name="Google Shape;1629;p2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227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632" name="Google Shape;1632;p227"/>
          <p:cNvSpPr txBox="1"/>
          <p:nvPr>
            <p:ph idx="2" type="title"/>
          </p:nvPr>
        </p:nvSpPr>
        <p:spPr>
          <a:xfrm>
            <a:off x="1804169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33" name="Google Shape;1633;p227"/>
          <p:cNvSpPr txBox="1"/>
          <p:nvPr>
            <p:ph idx="1" type="subTitle"/>
          </p:nvPr>
        </p:nvSpPr>
        <p:spPr>
          <a:xfrm>
            <a:off x="1804169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4" name="Google Shape;1634;p227"/>
          <p:cNvSpPr txBox="1"/>
          <p:nvPr>
            <p:ph idx="3" type="title"/>
          </p:nvPr>
        </p:nvSpPr>
        <p:spPr>
          <a:xfrm>
            <a:off x="5109344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35" name="Google Shape;1635;p227"/>
          <p:cNvSpPr txBox="1"/>
          <p:nvPr>
            <p:ph idx="4" type="subTitle"/>
          </p:nvPr>
        </p:nvSpPr>
        <p:spPr>
          <a:xfrm>
            <a:off x="5109344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36" name="Google Shape;1636;p22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7" name="Google Shape;1637;p22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228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640" name="Google Shape;1640;p22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1" name="Google Shape;1641;p22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229"/>
          <p:cNvSpPr txBox="1"/>
          <p:nvPr>
            <p:ph idx="1" type="subTitle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1644" name="Google Shape;1644;p229"/>
          <p:cNvSpPr txBox="1"/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645" name="Google Shape;1645;p22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6" name="Google Shape;1646;p22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230"/>
          <p:cNvSpPr txBox="1"/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1649" name="Google Shape;1649;p2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0" name="Google Shape;1650;p2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231"/>
          <p:cNvSpPr txBox="1"/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53" name="Google Shape;1653;p231"/>
          <p:cNvSpPr txBox="1"/>
          <p:nvPr>
            <p:ph idx="1" type="subTitle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54" name="Google Shape;1654;p23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5" name="Google Shape;1655;p23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232"/>
          <p:cNvSpPr txBox="1"/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658" name="Google Shape;1658;p23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9" name="Google Shape;1659;p23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233"/>
          <p:cNvSpPr txBox="1"/>
          <p:nvPr>
            <p:ph hasCustomPrompt="1" type="title"/>
          </p:nvPr>
        </p:nvSpPr>
        <p:spPr>
          <a:xfrm>
            <a:off x="3293750" y="1495425"/>
            <a:ext cx="3764400" cy="10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662" name="Google Shape;1662;p233"/>
          <p:cNvSpPr txBox="1"/>
          <p:nvPr>
            <p:ph idx="1" type="subTitle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663" name="Google Shape;1663;p23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4" name="Google Shape;1664;p23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235"/>
          <p:cNvSpPr txBox="1"/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68" name="Google Shape;1668;p235"/>
          <p:cNvSpPr txBox="1"/>
          <p:nvPr>
            <p:ph idx="1" type="subTitle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9" name="Google Shape;1669;p235"/>
          <p:cNvSpPr txBox="1"/>
          <p:nvPr>
            <p:ph hasCustomPrompt="1" idx="2" type="title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70" name="Google Shape;1670;p235"/>
          <p:cNvSpPr txBox="1"/>
          <p:nvPr>
            <p:ph idx="3" type="title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71" name="Google Shape;1671;p235"/>
          <p:cNvSpPr txBox="1"/>
          <p:nvPr>
            <p:ph idx="4" type="subTitle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2" name="Google Shape;1672;p235"/>
          <p:cNvSpPr txBox="1"/>
          <p:nvPr>
            <p:ph hasCustomPrompt="1" idx="5" type="title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73" name="Google Shape;1673;p235"/>
          <p:cNvSpPr txBox="1"/>
          <p:nvPr>
            <p:ph idx="6" type="title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74" name="Google Shape;1674;p235"/>
          <p:cNvSpPr txBox="1"/>
          <p:nvPr>
            <p:ph idx="7" type="subTitle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5" name="Google Shape;1675;p235"/>
          <p:cNvSpPr txBox="1"/>
          <p:nvPr>
            <p:ph hasCustomPrompt="1" idx="8" type="title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76" name="Google Shape;1676;p235"/>
          <p:cNvSpPr txBox="1"/>
          <p:nvPr>
            <p:ph idx="9" type="title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77" name="Google Shape;1677;p235"/>
          <p:cNvSpPr txBox="1"/>
          <p:nvPr>
            <p:ph idx="13" type="subTitle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8" name="Google Shape;1678;p235"/>
          <p:cNvSpPr txBox="1"/>
          <p:nvPr>
            <p:ph hasCustomPrompt="1" idx="14" type="title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79" name="Google Shape;1679;p235"/>
          <p:cNvSpPr txBox="1"/>
          <p:nvPr>
            <p:ph idx="15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680" name="Google Shape;1680;p23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1" name="Google Shape;1681;p23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236"/>
          <p:cNvSpPr txBox="1"/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84" name="Google Shape;1684;p236"/>
          <p:cNvSpPr txBox="1"/>
          <p:nvPr>
            <p:ph idx="1" type="subTitle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5" name="Google Shape;1685;p236"/>
          <p:cNvSpPr txBox="1"/>
          <p:nvPr>
            <p:ph idx="2" type="title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86" name="Google Shape;1686;p236"/>
          <p:cNvSpPr txBox="1"/>
          <p:nvPr>
            <p:ph idx="3" type="subTitle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7" name="Google Shape;1687;p236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688" name="Google Shape;1688;p23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9" name="Google Shape;1689;p23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"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37"/>
          <p:cNvSpPr txBox="1"/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92" name="Google Shape;1692;p237"/>
          <p:cNvSpPr txBox="1"/>
          <p:nvPr>
            <p:ph idx="1" type="subTitle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3" name="Google Shape;1693;p237"/>
          <p:cNvSpPr txBox="1"/>
          <p:nvPr>
            <p:ph idx="2" type="title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94" name="Google Shape;1694;p237"/>
          <p:cNvSpPr txBox="1"/>
          <p:nvPr>
            <p:ph idx="3" type="subTitle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5" name="Google Shape;1695;p237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696" name="Google Shape;1696;p23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7" name="Google Shape;1697;p23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238"/>
          <p:cNvSpPr txBox="1"/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00" name="Google Shape;1700;p238"/>
          <p:cNvSpPr txBox="1"/>
          <p:nvPr>
            <p:ph idx="1" type="subTitle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1" name="Google Shape;1701;p238"/>
          <p:cNvSpPr txBox="1"/>
          <p:nvPr>
            <p:ph idx="2" type="title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02" name="Google Shape;1702;p238"/>
          <p:cNvSpPr txBox="1"/>
          <p:nvPr>
            <p:ph idx="3" type="subTitle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3" name="Google Shape;1703;p238"/>
          <p:cNvSpPr txBox="1"/>
          <p:nvPr>
            <p:ph idx="4" type="title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04" name="Google Shape;1704;p238"/>
          <p:cNvSpPr txBox="1"/>
          <p:nvPr>
            <p:ph idx="5" type="subTitle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5" name="Google Shape;1705;p238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7" name="Google Shape;107;p25"/>
          <p:cNvSpPr txBox="1"/>
          <p:nvPr>
            <p:ph idx="1" type="subTitle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hasCustomPrompt="1" idx="2" type="title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25"/>
          <p:cNvSpPr txBox="1"/>
          <p:nvPr>
            <p:ph idx="3" type="title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0" name="Google Shape;110;p25"/>
          <p:cNvSpPr txBox="1"/>
          <p:nvPr>
            <p:ph idx="4" type="subTitle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hasCustomPrompt="1" idx="5" type="title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25"/>
          <p:cNvSpPr txBox="1"/>
          <p:nvPr>
            <p:ph idx="6" type="title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3" name="Google Shape;113;p25"/>
          <p:cNvSpPr txBox="1"/>
          <p:nvPr>
            <p:ph idx="7" type="subTitle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hasCustomPrompt="1" idx="8" type="title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" name="Google Shape;115;p25"/>
          <p:cNvSpPr txBox="1"/>
          <p:nvPr>
            <p:ph idx="9" type="title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6" name="Google Shape;116;p25"/>
          <p:cNvSpPr txBox="1"/>
          <p:nvPr>
            <p:ph idx="13" type="subTitle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hasCustomPrompt="1" idx="14" type="title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" name="Google Shape;118;p25"/>
          <p:cNvSpPr txBox="1"/>
          <p:nvPr>
            <p:ph idx="15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19" name="Google Shape;119;p2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239"/>
          <p:cNvSpPr txBox="1"/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08" name="Google Shape;1708;p239"/>
          <p:cNvSpPr txBox="1"/>
          <p:nvPr>
            <p:ph idx="1" type="subTitle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9" name="Google Shape;1709;p239"/>
          <p:cNvSpPr txBox="1"/>
          <p:nvPr>
            <p:ph idx="2" type="title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10" name="Google Shape;1710;p239"/>
          <p:cNvSpPr txBox="1"/>
          <p:nvPr>
            <p:ph idx="3" type="subTitle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1" name="Google Shape;1711;p239"/>
          <p:cNvSpPr txBox="1"/>
          <p:nvPr>
            <p:ph idx="4" type="title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12" name="Google Shape;1712;p239"/>
          <p:cNvSpPr txBox="1"/>
          <p:nvPr>
            <p:ph idx="5" type="subTitle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3" name="Google Shape;1713;p239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714" name="Google Shape;1714;p239"/>
          <p:cNvSpPr txBox="1"/>
          <p:nvPr>
            <p:ph idx="7" type="title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15" name="Google Shape;1715;p239"/>
          <p:cNvSpPr txBox="1"/>
          <p:nvPr>
            <p:ph idx="8" type="subTitle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6" name="Google Shape;1716;p239"/>
          <p:cNvSpPr txBox="1"/>
          <p:nvPr>
            <p:ph idx="9" type="title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17" name="Google Shape;1717;p239"/>
          <p:cNvSpPr txBox="1"/>
          <p:nvPr>
            <p:ph idx="13" type="subTitle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8" name="Google Shape;1718;p239"/>
          <p:cNvSpPr txBox="1"/>
          <p:nvPr>
            <p:ph idx="14" type="title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19" name="Google Shape;1719;p239"/>
          <p:cNvSpPr txBox="1"/>
          <p:nvPr>
            <p:ph idx="15" type="subTitle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20" name="Google Shape;1720;p23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1" name="Google Shape;1721;p23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240"/>
          <p:cNvSpPr txBox="1"/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24" name="Google Shape;1724;p240"/>
          <p:cNvSpPr txBox="1"/>
          <p:nvPr>
            <p:ph idx="1" type="subTitle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5" name="Google Shape;1725;p240"/>
          <p:cNvSpPr txBox="1"/>
          <p:nvPr>
            <p:ph idx="2" type="title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26" name="Google Shape;1726;p240"/>
          <p:cNvSpPr txBox="1"/>
          <p:nvPr>
            <p:ph idx="3" type="subTitle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7" name="Google Shape;1727;p240"/>
          <p:cNvSpPr txBox="1"/>
          <p:nvPr>
            <p:ph idx="4" type="title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28" name="Google Shape;1728;p240"/>
          <p:cNvSpPr txBox="1"/>
          <p:nvPr>
            <p:ph idx="5" type="subTitle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9" name="Google Shape;1729;p240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730" name="Google Shape;1730;p240"/>
          <p:cNvSpPr txBox="1"/>
          <p:nvPr>
            <p:ph idx="7" type="title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31" name="Google Shape;1731;p240"/>
          <p:cNvSpPr txBox="1"/>
          <p:nvPr>
            <p:ph idx="8" type="subTitle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32" name="Google Shape;1732;p24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3" name="Google Shape;1733;p24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_1_1"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241"/>
          <p:cNvSpPr txBox="1"/>
          <p:nvPr>
            <p:ph type="title"/>
          </p:nvPr>
        </p:nvSpPr>
        <p:spPr>
          <a:xfrm>
            <a:off x="5194325" y="34435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36" name="Google Shape;1736;p241"/>
          <p:cNvSpPr txBox="1"/>
          <p:nvPr>
            <p:ph idx="1" type="subTitle"/>
          </p:nvPr>
        </p:nvSpPr>
        <p:spPr>
          <a:xfrm>
            <a:off x="5194325" y="4090330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7" name="Google Shape;1737;p241"/>
          <p:cNvSpPr txBox="1"/>
          <p:nvPr>
            <p:ph idx="2" type="title"/>
          </p:nvPr>
        </p:nvSpPr>
        <p:spPr>
          <a:xfrm>
            <a:off x="5194313" y="11581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38" name="Google Shape;1738;p241"/>
          <p:cNvSpPr txBox="1"/>
          <p:nvPr>
            <p:ph idx="3" type="subTitle"/>
          </p:nvPr>
        </p:nvSpPr>
        <p:spPr>
          <a:xfrm>
            <a:off x="5194325" y="1804929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9" name="Google Shape;1739;p241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740" name="Google Shape;1740;p241"/>
          <p:cNvSpPr txBox="1"/>
          <p:nvPr>
            <p:ph idx="5" type="title"/>
          </p:nvPr>
        </p:nvSpPr>
        <p:spPr>
          <a:xfrm>
            <a:off x="5194325" y="23008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41" name="Google Shape;1741;p241"/>
          <p:cNvSpPr txBox="1"/>
          <p:nvPr>
            <p:ph idx="6" type="subTitle"/>
          </p:nvPr>
        </p:nvSpPr>
        <p:spPr>
          <a:xfrm>
            <a:off x="5194325" y="2947643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42" name="Google Shape;1742;p24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3" name="Google Shape;1743;p24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242"/>
          <p:cNvSpPr txBox="1"/>
          <p:nvPr>
            <p:ph type="title"/>
          </p:nvPr>
        </p:nvSpPr>
        <p:spPr>
          <a:xfrm>
            <a:off x="5562600" y="2988175"/>
            <a:ext cx="28671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46" name="Google Shape;1746;p242"/>
          <p:cNvSpPr txBox="1"/>
          <p:nvPr>
            <p:ph idx="1" type="subTitle"/>
          </p:nvPr>
        </p:nvSpPr>
        <p:spPr>
          <a:xfrm>
            <a:off x="4474125" y="1495425"/>
            <a:ext cx="39555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243"/>
          <p:cNvSpPr txBox="1"/>
          <p:nvPr>
            <p:ph hasCustomPrompt="1" type="title"/>
          </p:nvPr>
        </p:nvSpPr>
        <p:spPr>
          <a:xfrm>
            <a:off x="3857450" y="73057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49" name="Google Shape;1749;p243"/>
          <p:cNvSpPr txBox="1"/>
          <p:nvPr>
            <p:ph idx="1" type="subTitle"/>
          </p:nvPr>
        </p:nvSpPr>
        <p:spPr>
          <a:xfrm>
            <a:off x="2704575" y="148877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0" name="Google Shape;1750;p243"/>
          <p:cNvSpPr txBox="1"/>
          <p:nvPr>
            <p:ph hasCustomPrompt="1" idx="2" type="title"/>
          </p:nvPr>
        </p:nvSpPr>
        <p:spPr>
          <a:xfrm>
            <a:off x="3857450" y="202902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51" name="Google Shape;1751;p243"/>
          <p:cNvSpPr txBox="1"/>
          <p:nvPr>
            <p:ph idx="3" type="subTitle"/>
          </p:nvPr>
        </p:nvSpPr>
        <p:spPr>
          <a:xfrm>
            <a:off x="2704575" y="278722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2" name="Google Shape;1752;p243"/>
          <p:cNvSpPr txBox="1"/>
          <p:nvPr>
            <p:ph hasCustomPrompt="1" idx="4" type="title"/>
          </p:nvPr>
        </p:nvSpPr>
        <p:spPr>
          <a:xfrm>
            <a:off x="3780800" y="3330900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53" name="Google Shape;1753;p243"/>
          <p:cNvSpPr txBox="1"/>
          <p:nvPr>
            <p:ph idx="5" type="subTitle"/>
          </p:nvPr>
        </p:nvSpPr>
        <p:spPr>
          <a:xfrm>
            <a:off x="2704575" y="4089100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54" name="Google Shape;1754;p24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5" name="Google Shape;1755;p24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"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244"/>
          <p:cNvSpPr txBox="1"/>
          <p:nvPr>
            <p:ph hasCustomPrompt="1" type="title"/>
          </p:nvPr>
        </p:nvSpPr>
        <p:spPr>
          <a:xfrm>
            <a:off x="1146851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58" name="Google Shape;1758;p244"/>
          <p:cNvSpPr txBox="1"/>
          <p:nvPr>
            <p:ph idx="1" type="subTitle"/>
          </p:nvPr>
        </p:nvSpPr>
        <p:spPr>
          <a:xfrm>
            <a:off x="714350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9" name="Google Shape;1759;p244"/>
          <p:cNvSpPr txBox="1"/>
          <p:nvPr>
            <p:ph hasCustomPrompt="1" idx="2" type="title"/>
          </p:nvPr>
        </p:nvSpPr>
        <p:spPr>
          <a:xfrm>
            <a:off x="3075717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60" name="Google Shape;1760;p244"/>
          <p:cNvSpPr txBox="1"/>
          <p:nvPr>
            <p:ph idx="3" type="subTitle"/>
          </p:nvPr>
        </p:nvSpPr>
        <p:spPr>
          <a:xfrm>
            <a:off x="2643217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1" name="Google Shape;1761;p244"/>
          <p:cNvSpPr txBox="1"/>
          <p:nvPr>
            <p:ph hasCustomPrompt="1" idx="4" type="title"/>
          </p:nvPr>
        </p:nvSpPr>
        <p:spPr>
          <a:xfrm>
            <a:off x="5004584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62" name="Google Shape;1762;p244"/>
          <p:cNvSpPr txBox="1"/>
          <p:nvPr>
            <p:ph idx="5" type="subTitle"/>
          </p:nvPr>
        </p:nvSpPr>
        <p:spPr>
          <a:xfrm>
            <a:off x="4572083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3" name="Google Shape;1763;p244"/>
          <p:cNvSpPr txBox="1"/>
          <p:nvPr>
            <p:ph hasCustomPrompt="1" idx="6" type="title"/>
          </p:nvPr>
        </p:nvSpPr>
        <p:spPr>
          <a:xfrm>
            <a:off x="6933451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64" name="Google Shape;1764;p244"/>
          <p:cNvSpPr txBox="1"/>
          <p:nvPr>
            <p:ph idx="7" type="subTitle"/>
          </p:nvPr>
        </p:nvSpPr>
        <p:spPr>
          <a:xfrm>
            <a:off x="6500950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5" name="Google Shape;1765;p244"/>
          <p:cNvSpPr txBox="1"/>
          <p:nvPr>
            <p:ph idx="8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766" name="Google Shape;1766;p24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7" name="Google Shape;1767;p24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5"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245"/>
          <p:cNvSpPr txBox="1"/>
          <p:nvPr>
            <p:ph idx="1" type="subTitle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0" name="Google Shape;1770;p245"/>
          <p:cNvSpPr txBox="1"/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771" name="Google Shape;1771;p24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2" name="Google Shape;1772;p24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246"/>
          <p:cNvSpPr txBox="1"/>
          <p:nvPr>
            <p:ph idx="1" type="subTitle"/>
          </p:nvPr>
        </p:nvSpPr>
        <p:spPr>
          <a:xfrm>
            <a:off x="10112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5" name="Google Shape;1775;p246"/>
          <p:cNvSpPr txBox="1"/>
          <p:nvPr>
            <p:ph type="title"/>
          </p:nvPr>
        </p:nvSpPr>
        <p:spPr>
          <a:xfrm>
            <a:off x="1011250" y="1304150"/>
            <a:ext cx="19320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776" name="Google Shape;1776;p24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7" name="Google Shape;1777;p24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"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247"/>
          <p:cNvSpPr txBox="1"/>
          <p:nvPr>
            <p:ph idx="1" type="subTitle"/>
          </p:nvPr>
        </p:nvSpPr>
        <p:spPr>
          <a:xfrm>
            <a:off x="57037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0" name="Google Shape;1780;p247"/>
          <p:cNvSpPr txBox="1"/>
          <p:nvPr>
            <p:ph type="title"/>
          </p:nvPr>
        </p:nvSpPr>
        <p:spPr>
          <a:xfrm>
            <a:off x="6276975" y="1304150"/>
            <a:ext cx="18558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781" name="Google Shape;1781;p24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2" name="Google Shape;1782;p24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_1_2"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248"/>
          <p:cNvSpPr txBox="1"/>
          <p:nvPr>
            <p:ph idx="1" type="subTitle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1785" name="Google Shape;1785;p248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786" name="Google Shape;1786;p24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7" name="Google Shape;1787;p24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3" name="Google Shape;123;p26"/>
          <p:cNvSpPr txBox="1"/>
          <p:nvPr>
            <p:ph idx="1" type="subTitle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2" type="title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5" name="Google Shape;125;p26"/>
          <p:cNvSpPr txBox="1"/>
          <p:nvPr>
            <p:ph idx="3" type="subTitle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27" name="Google Shape;127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6_1_1"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249"/>
          <p:cNvSpPr txBox="1"/>
          <p:nvPr>
            <p:ph idx="1" type="subTitle"/>
          </p:nvPr>
        </p:nvSpPr>
        <p:spPr>
          <a:xfrm>
            <a:off x="7060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790" name="Google Shape;1790;p24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1" name="Google Shape;1791;p24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2" name="Google Shape;1792;p249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793" name="Google Shape;1793;p249"/>
          <p:cNvSpPr txBox="1"/>
          <p:nvPr>
            <p:ph idx="2" type="subTitle"/>
          </p:nvPr>
        </p:nvSpPr>
        <p:spPr>
          <a:xfrm>
            <a:off x="46696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250"/>
          <p:cNvSpPr txBox="1"/>
          <p:nvPr>
            <p:ph idx="1" type="subTitle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6" name="Google Shape;1796;p250"/>
          <p:cNvSpPr txBox="1"/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797" name="Google Shape;1797;p25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8" name="Google Shape;1798;p25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9" name="Google Shape;1799;p250"/>
          <p:cNvSpPr txBox="1"/>
          <p:nvPr/>
        </p:nvSpPr>
        <p:spPr>
          <a:xfrm>
            <a:off x="714300" y="3620145"/>
            <a:ext cx="47394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2" name="Google Shape;1802;p25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3" name="Google Shape;1803;p25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04" name="Google Shape;1804;p252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805" name="Google Shape;1805;p252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52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52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52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52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0" name="Google Shape;1810;p252"/>
          <p:cNvSpPr/>
          <p:nvPr/>
        </p:nvSpPr>
        <p:spPr>
          <a:xfrm>
            <a:off x="7786413" y="80205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252"/>
          <p:cNvSpPr/>
          <p:nvPr/>
        </p:nvSpPr>
        <p:spPr>
          <a:xfrm>
            <a:off x="1915951" y="33677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2" name="Google Shape;1812;p252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1813" name="Google Shape;1813;p252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252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52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52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52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8" name="Google Shape;1818;p252"/>
          <p:cNvSpPr/>
          <p:nvPr/>
        </p:nvSpPr>
        <p:spPr>
          <a:xfrm>
            <a:off x="6775477" y="3965413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252"/>
          <p:cNvSpPr/>
          <p:nvPr/>
        </p:nvSpPr>
        <p:spPr>
          <a:xfrm>
            <a:off x="1654063" y="1173140"/>
            <a:ext cx="335779" cy="396134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252"/>
          <p:cNvSpPr/>
          <p:nvPr/>
        </p:nvSpPr>
        <p:spPr>
          <a:xfrm>
            <a:off x="8224526" y="204207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252"/>
          <p:cNvSpPr/>
          <p:nvPr/>
        </p:nvSpPr>
        <p:spPr>
          <a:xfrm rot="-1685758">
            <a:off x="7349828" y="16952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252"/>
          <p:cNvSpPr/>
          <p:nvPr/>
        </p:nvSpPr>
        <p:spPr>
          <a:xfrm>
            <a:off x="8224513" y="3689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252"/>
          <p:cNvSpPr/>
          <p:nvPr/>
        </p:nvSpPr>
        <p:spPr>
          <a:xfrm rot="-1685758">
            <a:off x="2517753" y="144988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252"/>
          <p:cNvSpPr/>
          <p:nvPr/>
        </p:nvSpPr>
        <p:spPr>
          <a:xfrm>
            <a:off x="1494952" y="244582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252"/>
          <p:cNvSpPr/>
          <p:nvPr/>
        </p:nvSpPr>
        <p:spPr>
          <a:xfrm>
            <a:off x="7674437" y="24596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252"/>
          <p:cNvSpPr/>
          <p:nvPr/>
        </p:nvSpPr>
        <p:spPr>
          <a:xfrm rot="-4501656">
            <a:off x="7177993" y="3584747"/>
            <a:ext cx="700435" cy="696862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252"/>
          <p:cNvSpPr/>
          <p:nvPr/>
        </p:nvSpPr>
        <p:spPr>
          <a:xfrm rot="-4498560">
            <a:off x="7715362" y="3194685"/>
            <a:ext cx="372045" cy="370147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252"/>
          <p:cNvSpPr/>
          <p:nvPr/>
        </p:nvSpPr>
        <p:spPr>
          <a:xfrm rot="-4497731">
            <a:off x="7127795" y="2968777"/>
            <a:ext cx="503609" cy="50104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252"/>
          <p:cNvSpPr/>
          <p:nvPr/>
        </p:nvSpPr>
        <p:spPr>
          <a:xfrm>
            <a:off x="1126688" y="341897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252"/>
          <p:cNvSpPr/>
          <p:nvPr/>
        </p:nvSpPr>
        <p:spPr>
          <a:xfrm>
            <a:off x="706038" y="19410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252"/>
          <p:cNvSpPr/>
          <p:nvPr/>
        </p:nvSpPr>
        <p:spPr>
          <a:xfrm>
            <a:off x="8140863" y="11731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252"/>
          <p:cNvSpPr/>
          <p:nvPr/>
        </p:nvSpPr>
        <p:spPr>
          <a:xfrm rot="-1685758">
            <a:off x="930128" y="40216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252"/>
          <p:cNvSpPr/>
          <p:nvPr/>
        </p:nvSpPr>
        <p:spPr>
          <a:xfrm>
            <a:off x="1401912" y="42271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254"/>
          <p:cNvSpPr txBox="1"/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39" name="Google Shape;1839;p254"/>
          <p:cNvSpPr txBox="1"/>
          <p:nvPr>
            <p:ph idx="1" type="subTitle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840" name="Google Shape;1840;p25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1" name="Google Shape;1841;p25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255"/>
          <p:cNvSpPr txBox="1"/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44" name="Google Shape;1844;p255"/>
          <p:cNvSpPr txBox="1"/>
          <p:nvPr>
            <p:ph idx="1" type="subTitle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5" name="Google Shape;1845;p255"/>
          <p:cNvSpPr txBox="1"/>
          <p:nvPr>
            <p:ph hasCustomPrompt="1" idx="2" type="title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846" name="Google Shape;1846;p25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7" name="Google Shape;1847;p25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256"/>
          <p:cNvSpPr txBox="1"/>
          <p:nvPr>
            <p:ph idx="1" type="subTitle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1850" name="Google Shape;1850;p25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851" name="Google Shape;1851;p25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2" name="Google Shape;1852;p25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257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855" name="Google Shape;1855;p257"/>
          <p:cNvSpPr txBox="1"/>
          <p:nvPr>
            <p:ph idx="2" type="title"/>
          </p:nvPr>
        </p:nvSpPr>
        <p:spPr>
          <a:xfrm>
            <a:off x="1804169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56" name="Google Shape;1856;p257"/>
          <p:cNvSpPr txBox="1"/>
          <p:nvPr>
            <p:ph idx="1" type="subTitle"/>
          </p:nvPr>
        </p:nvSpPr>
        <p:spPr>
          <a:xfrm>
            <a:off x="1804169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7" name="Google Shape;1857;p257"/>
          <p:cNvSpPr txBox="1"/>
          <p:nvPr>
            <p:ph idx="3" type="title"/>
          </p:nvPr>
        </p:nvSpPr>
        <p:spPr>
          <a:xfrm>
            <a:off x="5109344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58" name="Google Shape;1858;p257"/>
          <p:cNvSpPr txBox="1"/>
          <p:nvPr>
            <p:ph idx="4" type="subTitle"/>
          </p:nvPr>
        </p:nvSpPr>
        <p:spPr>
          <a:xfrm>
            <a:off x="5109344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59" name="Google Shape;1859;p25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0" name="Google Shape;1860;p25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258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863" name="Google Shape;1863;p25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4" name="Google Shape;1864;p25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259"/>
          <p:cNvSpPr txBox="1"/>
          <p:nvPr>
            <p:ph idx="1" type="subTitle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1867" name="Google Shape;1867;p259"/>
          <p:cNvSpPr txBox="1"/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868" name="Google Shape;1868;p25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9" name="Google Shape;1869;p25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27"/>
          <p:cNvSpPr txBox="1"/>
          <p:nvPr>
            <p:ph idx="1" type="subTitle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2" type="title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3" name="Google Shape;133;p27"/>
          <p:cNvSpPr txBox="1"/>
          <p:nvPr>
            <p:ph idx="3" type="subTitle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35" name="Google Shape;135;p2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260"/>
          <p:cNvSpPr txBox="1"/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1872" name="Google Shape;1872;p26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3" name="Google Shape;1873;p26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261"/>
          <p:cNvSpPr txBox="1"/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76" name="Google Shape;1876;p261"/>
          <p:cNvSpPr txBox="1"/>
          <p:nvPr>
            <p:ph idx="1" type="subTitle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77" name="Google Shape;1877;p26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8" name="Google Shape;1878;p26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262"/>
          <p:cNvSpPr txBox="1"/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881" name="Google Shape;1881;p26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2" name="Google Shape;1882;p26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263"/>
          <p:cNvSpPr txBox="1"/>
          <p:nvPr>
            <p:ph hasCustomPrompt="1" type="title"/>
          </p:nvPr>
        </p:nvSpPr>
        <p:spPr>
          <a:xfrm>
            <a:off x="3293750" y="1495425"/>
            <a:ext cx="3764400" cy="10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885" name="Google Shape;1885;p263"/>
          <p:cNvSpPr txBox="1"/>
          <p:nvPr>
            <p:ph idx="1" type="subTitle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886" name="Google Shape;1886;p26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7" name="Google Shape;1887;p26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265"/>
          <p:cNvSpPr txBox="1"/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91" name="Google Shape;1891;p265"/>
          <p:cNvSpPr txBox="1"/>
          <p:nvPr>
            <p:ph idx="1" type="subTitle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2" name="Google Shape;1892;p265"/>
          <p:cNvSpPr txBox="1"/>
          <p:nvPr>
            <p:ph hasCustomPrompt="1" idx="2" type="title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93" name="Google Shape;1893;p265"/>
          <p:cNvSpPr txBox="1"/>
          <p:nvPr>
            <p:ph idx="3" type="title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94" name="Google Shape;1894;p265"/>
          <p:cNvSpPr txBox="1"/>
          <p:nvPr>
            <p:ph idx="4" type="subTitle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5" name="Google Shape;1895;p265"/>
          <p:cNvSpPr txBox="1"/>
          <p:nvPr>
            <p:ph hasCustomPrompt="1" idx="5" type="title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96" name="Google Shape;1896;p265"/>
          <p:cNvSpPr txBox="1"/>
          <p:nvPr>
            <p:ph idx="6" type="title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97" name="Google Shape;1897;p265"/>
          <p:cNvSpPr txBox="1"/>
          <p:nvPr>
            <p:ph idx="7" type="subTitle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8" name="Google Shape;1898;p265"/>
          <p:cNvSpPr txBox="1"/>
          <p:nvPr>
            <p:ph hasCustomPrompt="1" idx="8" type="title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99" name="Google Shape;1899;p265"/>
          <p:cNvSpPr txBox="1"/>
          <p:nvPr>
            <p:ph idx="9" type="title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00" name="Google Shape;1900;p265"/>
          <p:cNvSpPr txBox="1"/>
          <p:nvPr>
            <p:ph idx="13" type="subTitle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1" name="Google Shape;1901;p265"/>
          <p:cNvSpPr txBox="1"/>
          <p:nvPr>
            <p:ph hasCustomPrompt="1" idx="14" type="title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02" name="Google Shape;1902;p265"/>
          <p:cNvSpPr txBox="1"/>
          <p:nvPr>
            <p:ph idx="15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903" name="Google Shape;1903;p26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4" name="Google Shape;1904;p26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266"/>
          <p:cNvSpPr txBox="1"/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07" name="Google Shape;1907;p266"/>
          <p:cNvSpPr txBox="1"/>
          <p:nvPr>
            <p:ph idx="1" type="subTitle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8" name="Google Shape;1908;p266"/>
          <p:cNvSpPr txBox="1"/>
          <p:nvPr>
            <p:ph idx="2" type="title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09" name="Google Shape;1909;p266"/>
          <p:cNvSpPr txBox="1"/>
          <p:nvPr>
            <p:ph idx="3" type="subTitle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0" name="Google Shape;1910;p266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911" name="Google Shape;1911;p26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2" name="Google Shape;1912;p26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"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267"/>
          <p:cNvSpPr txBox="1"/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15" name="Google Shape;1915;p267"/>
          <p:cNvSpPr txBox="1"/>
          <p:nvPr>
            <p:ph idx="1" type="subTitle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6" name="Google Shape;1916;p267"/>
          <p:cNvSpPr txBox="1"/>
          <p:nvPr>
            <p:ph idx="2" type="title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17" name="Google Shape;1917;p267"/>
          <p:cNvSpPr txBox="1"/>
          <p:nvPr>
            <p:ph idx="3" type="subTitle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8" name="Google Shape;1918;p267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919" name="Google Shape;1919;p26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0" name="Google Shape;1920;p26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268"/>
          <p:cNvSpPr txBox="1"/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23" name="Google Shape;1923;p268"/>
          <p:cNvSpPr txBox="1"/>
          <p:nvPr>
            <p:ph idx="1" type="subTitle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4" name="Google Shape;1924;p268"/>
          <p:cNvSpPr txBox="1"/>
          <p:nvPr>
            <p:ph idx="2" type="title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25" name="Google Shape;1925;p268"/>
          <p:cNvSpPr txBox="1"/>
          <p:nvPr>
            <p:ph idx="3" type="subTitle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6" name="Google Shape;1926;p268"/>
          <p:cNvSpPr txBox="1"/>
          <p:nvPr>
            <p:ph idx="4" type="title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27" name="Google Shape;1927;p268"/>
          <p:cNvSpPr txBox="1"/>
          <p:nvPr>
            <p:ph idx="5" type="subTitle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8" name="Google Shape;1928;p268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269"/>
          <p:cNvSpPr txBox="1"/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31" name="Google Shape;1931;p269"/>
          <p:cNvSpPr txBox="1"/>
          <p:nvPr>
            <p:ph idx="1" type="subTitle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2" name="Google Shape;1932;p269"/>
          <p:cNvSpPr txBox="1"/>
          <p:nvPr>
            <p:ph idx="2" type="title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33" name="Google Shape;1933;p269"/>
          <p:cNvSpPr txBox="1"/>
          <p:nvPr>
            <p:ph idx="3" type="subTitle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4" name="Google Shape;1934;p269"/>
          <p:cNvSpPr txBox="1"/>
          <p:nvPr>
            <p:ph idx="4" type="title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35" name="Google Shape;1935;p269"/>
          <p:cNvSpPr txBox="1"/>
          <p:nvPr>
            <p:ph idx="5" type="subTitle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6" name="Google Shape;1936;p269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937" name="Google Shape;1937;p269"/>
          <p:cNvSpPr txBox="1"/>
          <p:nvPr>
            <p:ph idx="7" type="title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38" name="Google Shape;1938;p269"/>
          <p:cNvSpPr txBox="1"/>
          <p:nvPr>
            <p:ph idx="8" type="subTitle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9" name="Google Shape;1939;p269"/>
          <p:cNvSpPr txBox="1"/>
          <p:nvPr>
            <p:ph idx="9" type="title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40" name="Google Shape;1940;p269"/>
          <p:cNvSpPr txBox="1"/>
          <p:nvPr>
            <p:ph idx="13" type="subTitle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1" name="Google Shape;1941;p269"/>
          <p:cNvSpPr txBox="1"/>
          <p:nvPr>
            <p:ph idx="14" type="title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42" name="Google Shape;1942;p269"/>
          <p:cNvSpPr txBox="1"/>
          <p:nvPr>
            <p:ph idx="15" type="subTitle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43" name="Google Shape;1943;p26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4" name="Google Shape;1944;p26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9" name="Google Shape;139;p28"/>
          <p:cNvSpPr txBox="1"/>
          <p:nvPr>
            <p:ph idx="1" type="subTitle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2" type="title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1" name="Google Shape;141;p28"/>
          <p:cNvSpPr txBox="1"/>
          <p:nvPr>
            <p:ph idx="3" type="subTitle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4" type="title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3" name="Google Shape;143;p28"/>
          <p:cNvSpPr txBox="1"/>
          <p:nvPr>
            <p:ph idx="5" type="subTitle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270"/>
          <p:cNvSpPr txBox="1"/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47" name="Google Shape;1947;p270"/>
          <p:cNvSpPr txBox="1"/>
          <p:nvPr>
            <p:ph idx="1" type="subTitle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8" name="Google Shape;1948;p270"/>
          <p:cNvSpPr txBox="1"/>
          <p:nvPr>
            <p:ph idx="2" type="title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49" name="Google Shape;1949;p270"/>
          <p:cNvSpPr txBox="1"/>
          <p:nvPr>
            <p:ph idx="3" type="subTitle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0" name="Google Shape;1950;p270"/>
          <p:cNvSpPr txBox="1"/>
          <p:nvPr>
            <p:ph idx="4" type="title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51" name="Google Shape;1951;p270"/>
          <p:cNvSpPr txBox="1"/>
          <p:nvPr>
            <p:ph idx="5" type="subTitle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2" name="Google Shape;1952;p270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953" name="Google Shape;1953;p270"/>
          <p:cNvSpPr txBox="1"/>
          <p:nvPr>
            <p:ph idx="7" type="title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54" name="Google Shape;1954;p270"/>
          <p:cNvSpPr txBox="1"/>
          <p:nvPr>
            <p:ph idx="8" type="subTitle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55" name="Google Shape;1955;p27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6" name="Google Shape;1956;p27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_1_1"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271"/>
          <p:cNvSpPr txBox="1"/>
          <p:nvPr>
            <p:ph type="title"/>
          </p:nvPr>
        </p:nvSpPr>
        <p:spPr>
          <a:xfrm>
            <a:off x="5194325" y="34435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59" name="Google Shape;1959;p271"/>
          <p:cNvSpPr txBox="1"/>
          <p:nvPr>
            <p:ph idx="1" type="subTitle"/>
          </p:nvPr>
        </p:nvSpPr>
        <p:spPr>
          <a:xfrm>
            <a:off x="5194325" y="4090330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0" name="Google Shape;1960;p271"/>
          <p:cNvSpPr txBox="1"/>
          <p:nvPr>
            <p:ph idx="2" type="title"/>
          </p:nvPr>
        </p:nvSpPr>
        <p:spPr>
          <a:xfrm>
            <a:off x="5194313" y="11581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61" name="Google Shape;1961;p271"/>
          <p:cNvSpPr txBox="1"/>
          <p:nvPr>
            <p:ph idx="3" type="subTitle"/>
          </p:nvPr>
        </p:nvSpPr>
        <p:spPr>
          <a:xfrm>
            <a:off x="5194325" y="1804929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2" name="Google Shape;1962;p271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963" name="Google Shape;1963;p271"/>
          <p:cNvSpPr txBox="1"/>
          <p:nvPr>
            <p:ph idx="5" type="title"/>
          </p:nvPr>
        </p:nvSpPr>
        <p:spPr>
          <a:xfrm>
            <a:off x="5194325" y="23008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64" name="Google Shape;1964;p271"/>
          <p:cNvSpPr txBox="1"/>
          <p:nvPr>
            <p:ph idx="6" type="subTitle"/>
          </p:nvPr>
        </p:nvSpPr>
        <p:spPr>
          <a:xfrm>
            <a:off x="5194325" y="2947643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5" name="Google Shape;1965;p27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6" name="Google Shape;1966;p27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272"/>
          <p:cNvSpPr txBox="1"/>
          <p:nvPr>
            <p:ph type="title"/>
          </p:nvPr>
        </p:nvSpPr>
        <p:spPr>
          <a:xfrm>
            <a:off x="5562600" y="2988175"/>
            <a:ext cx="28671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69" name="Google Shape;1969;p272"/>
          <p:cNvSpPr txBox="1"/>
          <p:nvPr>
            <p:ph idx="1" type="subTitle"/>
          </p:nvPr>
        </p:nvSpPr>
        <p:spPr>
          <a:xfrm>
            <a:off x="4474125" y="1495425"/>
            <a:ext cx="39555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273"/>
          <p:cNvSpPr txBox="1"/>
          <p:nvPr>
            <p:ph hasCustomPrompt="1" type="title"/>
          </p:nvPr>
        </p:nvSpPr>
        <p:spPr>
          <a:xfrm>
            <a:off x="3857450" y="73057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72" name="Google Shape;1972;p273"/>
          <p:cNvSpPr txBox="1"/>
          <p:nvPr>
            <p:ph idx="1" type="subTitle"/>
          </p:nvPr>
        </p:nvSpPr>
        <p:spPr>
          <a:xfrm>
            <a:off x="2704575" y="148877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3" name="Google Shape;1973;p273"/>
          <p:cNvSpPr txBox="1"/>
          <p:nvPr>
            <p:ph hasCustomPrompt="1" idx="2" type="title"/>
          </p:nvPr>
        </p:nvSpPr>
        <p:spPr>
          <a:xfrm>
            <a:off x="3857450" y="202902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74" name="Google Shape;1974;p273"/>
          <p:cNvSpPr txBox="1"/>
          <p:nvPr>
            <p:ph idx="3" type="subTitle"/>
          </p:nvPr>
        </p:nvSpPr>
        <p:spPr>
          <a:xfrm>
            <a:off x="2704575" y="278722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5" name="Google Shape;1975;p273"/>
          <p:cNvSpPr txBox="1"/>
          <p:nvPr>
            <p:ph hasCustomPrompt="1" idx="4" type="title"/>
          </p:nvPr>
        </p:nvSpPr>
        <p:spPr>
          <a:xfrm>
            <a:off x="3780800" y="3330900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76" name="Google Shape;1976;p273"/>
          <p:cNvSpPr txBox="1"/>
          <p:nvPr>
            <p:ph idx="5" type="subTitle"/>
          </p:nvPr>
        </p:nvSpPr>
        <p:spPr>
          <a:xfrm>
            <a:off x="2704575" y="4089100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77" name="Google Shape;1977;p27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8" name="Google Shape;1978;p27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"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274"/>
          <p:cNvSpPr txBox="1"/>
          <p:nvPr>
            <p:ph hasCustomPrompt="1" type="title"/>
          </p:nvPr>
        </p:nvSpPr>
        <p:spPr>
          <a:xfrm>
            <a:off x="1146851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81" name="Google Shape;1981;p274"/>
          <p:cNvSpPr txBox="1"/>
          <p:nvPr>
            <p:ph idx="1" type="subTitle"/>
          </p:nvPr>
        </p:nvSpPr>
        <p:spPr>
          <a:xfrm>
            <a:off x="714350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2" name="Google Shape;1982;p274"/>
          <p:cNvSpPr txBox="1"/>
          <p:nvPr>
            <p:ph hasCustomPrompt="1" idx="2" type="title"/>
          </p:nvPr>
        </p:nvSpPr>
        <p:spPr>
          <a:xfrm>
            <a:off x="3075717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83" name="Google Shape;1983;p274"/>
          <p:cNvSpPr txBox="1"/>
          <p:nvPr>
            <p:ph idx="3" type="subTitle"/>
          </p:nvPr>
        </p:nvSpPr>
        <p:spPr>
          <a:xfrm>
            <a:off x="2643217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4" name="Google Shape;1984;p274"/>
          <p:cNvSpPr txBox="1"/>
          <p:nvPr>
            <p:ph hasCustomPrompt="1" idx="4" type="title"/>
          </p:nvPr>
        </p:nvSpPr>
        <p:spPr>
          <a:xfrm>
            <a:off x="5004584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85" name="Google Shape;1985;p274"/>
          <p:cNvSpPr txBox="1"/>
          <p:nvPr>
            <p:ph idx="5" type="subTitle"/>
          </p:nvPr>
        </p:nvSpPr>
        <p:spPr>
          <a:xfrm>
            <a:off x="4572083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6" name="Google Shape;1986;p274"/>
          <p:cNvSpPr txBox="1"/>
          <p:nvPr>
            <p:ph hasCustomPrompt="1" idx="6" type="title"/>
          </p:nvPr>
        </p:nvSpPr>
        <p:spPr>
          <a:xfrm>
            <a:off x="6933451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87" name="Google Shape;1987;p274"/>
          <p:cNvSpPr txBox="1"/>
          <p:nvPr>
            <p:ph idx="7" type="subTitle"/>
          </p:nvPr>
        </p:nvSpPr>
        <p:spPr>
          <a:xfrm>
            <a:off x="6500950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8" name="Google Shape;1988;p274"/>
          <p:cNvSpPr txBox="1"/>
          <p:nvPr>
            <p:ph idx="8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989" name="Google Shape;1989;p27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0" name="Google Shape;1990;p27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5"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275"/>
          <p:cNvSpPr txBox="1"/>
          <p:nvPr>
            <p:ph idx="1" type="subTitle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3" name="Google Shape;1993;p275"/>
          <p:cNvSpPr txBox="1"/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994" name="Google Shape;1994;p27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5" name="Google Shape;1995;p27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276"/>
          <p:cNvSpPr txBox="1"/>
          <p:nvPr>
            <p:ph idx="1" type="subTitle"/>
          </p:nvPr>
        </p:nvSpPr>
        <p:spPr>
          <a:xfrm>
            <a:off x="10112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8" name="Google Shape;1998;p276"/>
          <p:cNvSpPr txBox="1"/>
          <p:nvPr>
            <p:ph type="title"/>
          </p:nvPr>
        </p:nvSpPr>
        <p:spPr>
          <a:xfrm>
            <a:off x="1011250" y="1304150"/>
            <a:ext cx="19320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999" name="Google Shape;1999;p27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0" name="Google Shape;2000;p27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"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277"/>
          <p:cNvSpPr txBox="1"/>
          <p:nvPr>
            <p:ph idx="1" type="subTitle"/>
          </p:nvPr>
        </p:nvSpPr>
        <p:spPr>
          <a:xfrm>
            <a:off x="57037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3" name="Google Shape;2003;p277"/>
          <p:cNvSpPr txBox="1"/>
          <p:nvPr>
            <p:ph type="title"/>
          </p:nvPr>
        </p:nvSpPr>
        <p:spPr>
          <a:xfrm>
            <a:off x="6276975" y="1304150"/>
            <a:ext cx="18558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2004" name="Google Shape;2004;p27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5" name="Google Shape;2005;p27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_1_2"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278"/>
          <p:cNvSpPr txBox="1"/>
          <p:nvPr>
            <p:ph idx="1" type="subTitle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2008" name="Google Shape;2008;p278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2009" name="Google Shape;2009;p27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0" name="Google Shape;2010;p27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6_1_1"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279"/>
          <p:cNvSpPr txBox="1"/>
          <p:nvPr>
            <p:ph idx="1" type="subTitle"/>
          </p:nvPr>
        </p:nvSpPr>
        <p:spPr>
          <a:xfrm>
            <a:off x="7060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013" name="Google Shape;2013;p27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4" name="Google Shape;2014;p27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5" name="Google Shape;2015;p279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2016" name="Google Shape;2016;p279"/>
          <p:cNvSpPr txBox="1"/>
          <p:nvPr>
            <p:ph idx="2" type="subTitle"/>
          </p:nvPr>
        </p:nvSpPr>
        <p:spPr>
          <a:xfrm>
            <a:off x="46696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7" name="Google Shape;147;p29"/>
          <p:cNvSpPr txBox="1"/>
          <p:nvPr>
            <p:ph idx="1" type="subTitle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9"/>
          <p:cNvSpPr txBox="1"/>
          <p:nvPr>
            <p:ph idx="2" type="title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9" name="Google Shape;149;p29"/>
          <p:cNvSpPr txBox="1"/>
          <p:nvPr>
            <p:ph idx="3" type="subTitle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4" type="title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1" name="Google Shape;151;p29"/>
          <p:cNvSpPr txBox="1"/>
          <p:nvPr>
            <p:ph idx="5" type="subTitle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7" type="title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4" name="Google Shape;154;p29"/>
          <p:cNvSpPr txBox="1"/>
          <p:nvPr>
            <p:ph idx="8" type="subTitle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9"/>
          <p:cNvSpPr txBox="1"/>
          <p:nvPr>
            <p:ph idx="9" type="title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6" name="Google Shape;156;p29"/>
          <p:cNvSpPr txBox="1"/>
          <p:nvPr>
            <p:ph idx="13" type="subTitle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9"/>
          <p:cNvSpPr txBox="1"/>
          <p:nvPr>
            <p:ph idx="14" type="title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8" name="Google Shape;158;p29"/>
          <p:cNvSpPr txBox="1"/>
          <p:nvPr>
            <p:ph idx="15" type="subTitle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9" name="Google Shape;159;p2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280"/>
          <p:cNvSpPr txBox="1"/>
          <p:nvPr>
            <p:ph idx="1" type="subTitle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9" name="Google Shape;2019;p280"/>
          <p:cNvSpPr txBox="1"/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2020" name="Google Shape;2020;p28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1" name="Google Shape;2021;p28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2" name="Google Shape;2022;p280"/>
          <p:cNvSpPr txBox="1"/>
          <p:nvPr/>
        </p:nvSpPr>
        <p:spPr>
          <a:xfrm>
            <a:off x="714300" y="3620145"/>
            <a:ext cx="47394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5" name="Google Shape;2025;p28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6" name="Google Shape;2026;p28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27" name="Google Shape;2027;p282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2028" name="Google Shape;2028;p282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82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282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282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82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3" name="Google Shape;2033;p282"/>
          <p:cNvSpPr/>
          <p:nvPr/>
        </p:nvSpPr>
        <p:spPr>
          <a:xfrm>
            <a:off x="7786413" y="80205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282"/>
          <p:cNvSpPr/>
          <p:nvPr/>
        </p:nvSpPr>
        <p:spPr>
          <a:xfrm>
            <a:off x="1915951" y="33677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5" name="Google Shape;2035;p282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36" name="Google Shape;2036;p282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82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282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82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82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1" name="Google Shape;2041;p282"/>
          <p:cNvSpPr/>
          <p:nvPr/>
        </p:nvSpPr>
        <p:spPr>
          <a:xfrm>
            <a:off x="6775477" y="3965413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282"/>
          <p:cNvSpPr/>
          <p:nvPr/>
        </p:nvSpPr>
        <p:spPr>
          <a:xfrm>
            <a:off x="1654063" y="1173140"/>
            <a:ext cx="335779" cy="396134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282"/>
          <p:cNvSpPr/>
          <p:nvPr/>
        </p:nvSpPr>
        <p:spPr>
          <a:xfrm>
            <a:off x="8224526" y="204207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282"/>
          <p:cNvSpPr/>
          <p:nvPr/>
        </p:nvSpPr>
        <p:spPr>
          <a:xfrm rot="-1685758">
            <a:off x="7349828" y="16952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282"/>
          <p:cNvSpPr/>
          <p:nvPr/>
        </p:nvSpPr>
        <p:spPr>
          <a:xfrm>
            <a:off x="8224513" y="3689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282"/>
          <p:cNvSpPr/>
          <p:nvPr/>
        </p:nvSpPr>
        <p:spPr>
          <a:xfrm rot="-1685758">
            <a:off x="2517753" y="144988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282"/>
          <p:cNvSpPr/>
          <p:nvPr/>
        </p:nvSpPr>
        <p:spPr>
          <a:xfrm>
            <a:off x="1494952" y="244582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p282"/>
          <p:cNvSpPr/>
          <p:nvPr/>
        </p:nvSpPr>
        <p:spPr>
          <a:xfrm>
            <a:off x="7674437" y="24596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9" name="Google Shape;2049;p282"/>
          <p:cNvSpPr/>
          <p:nvPr/>
        </p:nvSpPr>
        <p:spPr>
          <a:xfrm rot="-4501656">
            <a:off x="7177993" y="3584747"/>
            <a:ext cx="700435" cy="696862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0" name="Google Shape;2050;p282"/>
          <p:cNvSpPr/>
          <p:nvPr/>
        </p:nvSpPr>
        <p:spPr>
          <a:xfrm rot="-4498560">
            <a:off x="7715362" y="3194685"/>
            <a:ext cx="372045" cy="370147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p282"/>
          <p:cNvSpPr/>
          <p:nvPr/>
        </p:nvSpPr>
        <p:spPr>
          <a:xfrm rot="-4497731">
            <a:off x="7127795" y="2968777"/>
            <a:ext cx="503609" cy="50104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282"/>
          <p:cNvSpPr/>
          <p:nvPr/>
        </p:nvSpPr>
        <p:spPr>
          <a:xfrm>
            <a:off x="1126688" y="341897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282"/>
          <p:cNvSpPr/>
          <p:nvPr/>
        </p:nvSpPr>
        <p:spPr>
          <a:xfrm>
            <a:off x="706038" y="19410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282"/>
          <p:cNvSpPr/>
          <p:nvPr/>
        </p:nvSpPr>
        <p:spPr>
          <a:xfrm>
            <a:off x="8140863" y="11731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p282"/>
          <p:cNvSpPr/>
          <p:nvPr/>
        </p:nvSpPr>
        <p:spPr>
          <a:xfrm rot="-1685758">
            <a:off x="930128" y="40216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6" name="Google Shape;2056;p282"/>
          <p:cNvSpPr/>
          <p:nvPr/>
        </p:nvSpPr>
        <p:spPr>
          <a:xfrm>
            <a:off x="1401912" y="42271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3" name="Google Shape;163;p30"/>
          <p:cNvSpPr txBox="1"/>
          <p:nvPr>
            <p:ph idx="1" type="subTitle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2" type="title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5" name="Google Shape;165;p30"/>
          <p:cNvSpPr txBox="1"/>
          <p:nvPr>
            <p:ph idx="3" type="subTitle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0"/>
          <p:cNvSpPr txBox="1"/>
          <p:nvPr>
            <p:ph idx="4" type="title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7" name="Google Shape;167;p30"/>
          <p:cNvSpPr txBox="1"/>
          <p:nvPr>
            <p:ph idx="5" type="subTitle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0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69" name="Google Shape;169;p30"/>
          <p:cNvSpPr txBox="1"/>
          <p:nvPr>
            <p:ph idx="7" type="title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0" name="Google Shape;170;p30"/>
          <p:cNvSpPr txBox="1"/>
          <p:nvPr>
            <p:ph idx="8" type="subTitle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1" name="Google Shape;171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5194325" y="34435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5" name="Google Shape;175;p31"/>
          <p:cNvSpPr txBox="1"/>
          <p:nvPr>
            <p:ph idx="1" type="subTitle"/>
          </p:nvPr>
        </p:nvSpPr>
        <p:spPr>
          <a:xfrm>
            <a:off x="5194325" y="4090330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1"/>
          <p:cNvSpPr txBox="1"/>
          <p:nvPr>
            <p:ph idx="2" type="title"/>
          </p:nvPr>
        </p:nvSpPr>
        <p:spPr>
          <a:xfrm>
            <a:off x="5194313" y="11581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7" name="Google Shape;177;p31"/>
          <p:cNvSpPr txBox="1"/>
          <p:nvPr>
            <p:ph idx="3" type="subTitle"/>
          </p:nvPr>
        </p:nvSpPr>
        <p:spPr>
          <a:xfrm>
            <a:off x="5194325" y="1804929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1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79" name="Google Shape;179;p31"/>
          <p:cNvSpPr txBox="1"/>
          <p:nvPr>
            <p:ph idx="5" type="title"/>
          </p:nvPr>
        </p:nvSpPr>
        <p:spPr>
          <a:xfrm>
            <a:off x="5194325" y="23008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0" name="Google Shape;180;p31"/>
          <p:cNvSpPr txBox="1"/>
          <p:nvPr>
            <p:ph idx="6" type="subTitle"/>
          </p:nvPr>
        </p:nvSpPr>
        <p:spPr>
          <a:xfrm>
            <a:off x="5194325" y="2947643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1" name="Google Shape;181;p3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3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5562600" y="2988175"/>
            <a:ext cx="28671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5" name="Google Shape;185;p32"/>
          <p:cNvSpPr txBox="1"/>
          <p:nvPr>
            <p:ph idx="1" type="subTitle"/>
          </p:nvPr>
        </p:nvSpPr>
        <p:spPr>
          <a:xfrm>
            <a:off x="4474125" y="1495425"/>
            <a:ext cx="39555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hasCustomPrompt="1" type="title"/>
          </p:nvPr>
        </p:nvSpPr>
        <p:spPr>
          <a:xfrm>
            <a:off x="3857450" y="73057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8" name="Google Shape;188;p33"/>
          <p:cNvSpPr txBox="1"/>
          <p:nvPr>
            <p:ph idx="1" type="subTitle"/>
          </p:nvPr>
        </p:nvSpPr>
        <p:spPr>
          <a:xfrm>
            <a:off x="2704575" y="148877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3"/>
          <p:cNvSpPr txBox="1"/>
          <p:nvPr>
            <p:ph hasCustomPrompt="1" idx="2" type="title"/>
          </p:nvPr>
        </p:nvSpPr>
        <p:spPr>
          <a:xfrm>
            <a:off x="3857450" y="202902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0" name="Google Shape;190;p33"/>
          <p:cNvSpPr txBox="1"/>
          <p:nvPr>
            <p:ph idx="3" type="subTitle"/>
          </p:nvPr>
        </p:nvSpPr>
        <p:spPr>
          <a:xfrm>
            <a:off x="2704575" y="278722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3"/>
          <p:cNvSpPr txBox="1"/>
          <p:nvPr>
            <p:ph hasCustomPrompt="1" idx="4" type="title"/>
          </p:nvPr>
        </p:nvSpPr>
        <p:spPr>
          <a:xfrm>
            <a:off x="3780800" y="3330900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2" name="Google Shape;192;p33"/>
          <p:cNvSpPr txBox="1"/>
          <p:nvPr>
            <p:ph idx="5" type="subTitle"/>
          </p:nvPr>
        </p:nvSpPr>
        <p:spPr>
          <a:xfrm>
            <a:off x="2704575" y="4089100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3" name="Google Shape;193;p3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3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hasCustomPrompt="1" type="title"/>
          </p:nvPr>
        </p:nvSpPr>
        <p:spPr>
          <a:xfrm>
            <a:off x="1146851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7" name="Google Shape;197;p34"/>
          <p:cNvSpPr txBox="1"/>
          <p:nvPr>
            <p:ph idx="1" type="subTitle"/>
          </p:nvPr>
        </p:nvSpPr>
        <p:spPr>
          <a:xfrm>
            <a:off x="714350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4"/>
          <p:cNvSpPr txBox="1"/>
          <p:nvPr>
            <p:ph hasCustomPrompt="1" idx="2" type="title"/>
          </p:nvPr>
        </p:nvSpPr>
        <p:spPr>
          <a:xfrm>
            <a:off x="3075717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9" name="Google Shape;199;p34"/>
          <p:cNvSpPr txBox="1"/>
          <p:nvPr>
            <p:ph idx="3" type="subTitle"/>
          </p:nvPr>
        </p:nvSpPr>
        <p:spPr>
          <a:xfrm>
            <a:off x="2643217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4"/>
          <p:cNvSpPr txBox="1"/>
          <p:nvPr>
            <p:ph hasCustomPrompt="1" idx="4" type="title"/>
          </p:nvPr>
        </p:nvSpPr>
        <p:spPr>
          <a:xfrm>
            <a:off x="5004584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01" name="Google Shape;201;p34"/>
          <p:cNvSpPr txBox="1"/>
          <p:nvPr>
            <p:ph idx="5" type="subTitle"/>
          </p:nvPr>
        </p:nvSpPr>
        <p:spPr>
          <a:xfrm>
            <a:off x="4572083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4"/>
          <p:cNvSpPr txBox="1"/>
          <p:nvPr>
            <p:ph hasCustomPrompt="1" idx="6" type="title"/>
          </p:nvPr>
        </p:nvSpPr>
        <p:spPr>
          <a:xfrm>
            <a:off x="6933451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03" name="Google Shape;203;p34"/>
          <p:cNvSpPr txBox="1"/>
          <p:nvPr>
            <p:ph idx="7" type="subTitle"/>
          </p:nvPr>
        </p:nvSpPr>
        <p:spPr>
          <a:xfrm>
            <a:off x="6500950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4"/>
          <p:cNvSpPr txBox="1"/>
          <p:nvPr>
            <p:ph idx="8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205" name="Google Shape;205;p3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3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5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idx="1" type="subTitle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5"/>
          <p:cNvSpPr txBox="1"/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210" name="Google Shape;210;p3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3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idx="1" type="subTitle"/>
          </p:nvPr>
        </p:nvSpPr>
        <p:spPr>
          <a:xfrm>
            <a:off x="10112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6"/>
          <p:cNvSpPr txBox="1"/>
          <p:nvPr>
            <p:ph type="title"/>
          </p:nvPr>
        </p:nvSpPr>
        <p:spPr>
          <a:xfrm>
            <a:off x="1011250" y="1304150"/>
            <a:ext cx="19320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215" name="Google Shape;215;p3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3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idx="1" type="subTitle"/>
          </p:nvPr>
        </p:nvSpPr>
        <p:spPr>
          <a:xfrm>
            <a:off x="57037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7"/>
          <p:cNvSpPr txBox="1"/>
          <p:nvPr>
            <p:ph type="title"/>
          </p:nvPr>
        </p:nvSpPr>
        <p:spPr>
          <a:xfrm>
            <a:off x="6276975" y="1304150"/>
            <a:ext cx="18558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220" name="Google Shape;220;p3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_1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idx="1" type="subTitle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224" name="Google Shape;224;p38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225" name="Google Shape;225;p3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6_1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idx="1" type="subTitle"/>
          </p:nvPr>
        </p:nvSpPr>
        <p:spPr>
          <a:xfrm>
            <a:off x="7060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29" name="Google Shape;229;p3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3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39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232" name="Google Shape;232;p39"/>
          <p:cNvSpPr txBox="1"/>
          <p:nvPr>
            <p:ph idx="2" type="subTitle"/>
          </p:nvPr>
        </p:nvSpPr>
        <p:spPr>
          <a:xfrm>
            <a:off x="46696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idx="1" type="subTitle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40"/>
          <p:cNvSpPr txBox="1"/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236" name="Google Shape;236;p4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4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40"/>
          <p:cNvSpPr txBox="1"/>
          <p:nvPr/>
        </p:nvSpPr>
        <p:spPr>
          <a:xfrm>
            <a:off x="714300" y="3620145"/>
            <a:ext cx="47394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Google Shape;241;p4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4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3" name="Google Shape;243;p42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244" name="Google Shape;244;p42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2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2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2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2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42"/>
          <p:cNvSpPr/>
          <p:nvPr/>
        </p:nvSpPr>
        <p:spPr>
          <a:xfrm>
            <a:off x="7786413" y="80205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2"/>
          <p:cNvSpPr/>
          <p:nvPr/>
        </p:nvSpPr>
        <p:spPr>
          <a:xfrm>
            <a:off x="1915951" y="33677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42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52" name="Google Shape;252;p42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2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2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2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2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42"/>
          <p:cNvSpPr/>
          <p:nvPr/>
        </p:nvSpPr>
        <p:spPr>
          <a:xfrm>
            <a:off x="6775477" y="3965413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2"/>
          <p:cNvSpPr/>
          <p:nvPr/>
        </p:nvSpPr>
        <p:spPr>
          <a:xfrm>
            <a:off x="1654063" y="1173140"/>
            <a:ext cx="335779" cy="396134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2"/>
          <p:cNvSpPr/>
          <p:nvPr/>
        </p:nvSpPr>
        <p:spPr>
          <a:xfrm>
            <a:off x="8224526" y="204207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2"/>
          <p:cNvSpPr/>
          <p:nvPr/>
        </p:nvSpPr>
        <p:spPr>
          <a:xfrm rot="-1685758">
            <a:off x="7349828" y="16952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2"/>
          <p:cNvSpPr/>
          <p:nvPr/>
        </p:nvSpPr>
        <p:spPr>
          <a:xfrm>
            <a:off x="8224513" y="3689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2"/>
          <p:cNvSpPr/>
          <p:nvPr/>
        </p:nvSpPr>
        <p:spPr>
          <a:xfrm rot="-1685758">
            <a:off x="2517753" y="144988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2"/>
          <p:cNvSpPr/>
          <p:nvPr/>
        </p:nvSpPr>
        <p:spPr>
          <a:xfrm>
            <a:off x="1494952" y="244582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2"/>
          <p:cNvSpPr/>
          <p:nvPr/>
        </p:nvSpPr>
        <p:spPr>
          <a:xfrm>
            <a:off x="7674437" y="24596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2"/>
          <p:cNvSpPr/>
          <p:nvPr/>
        </p:nvSpPr>
        <p:spPr>
          <a:xfrm rot="-4501656">
            <a:off x="7177993" y="3584747"/>
            <a:ext cx="700435" cy="696862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2"/>
          <p:cNvSpPr/>
          <p:nvPr/>
        </p:nvSpPr>
        <p:spPr>
          <a:xfrm rot="-4498560">
            <a:off x="7715362" y="3194685"/>
            <a:ext cx="372045" cy="370147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2"/>
          <p:cNvSpPr/>
          <p:nvPr/>
        </p:nvSpPr>
        <p:spPr>
          <a:xfrm rot="-4497731">
            <a:off x="7127795" y="2968777"/>
            <a:ext cx="503609" cy="50104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2"/>
          <p:cNvSpPr/>
          <p:nvPr/>
        </p:nvSpPr>
        <p:spPr>
          <a:xfrm>
            <a:off x="1126688" y="341897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2"/>
          <p:cNvSpPr/>
          <p:nvPr/>
        </p:nvSpPr>
        <p:spPr>
          <a:xfrm>
            <a:off x="706038" y="19410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2"/>
          <p:cNvSpPr/>
          <p:nvPr/>
        </p:nvSpPr>
        <p:spPr>
          <a:xfrm>
            <a:off x="8140863" y="11731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2"/>
          <p:cNvSpPr/>
          <p:nvPr/>
        </p:nvSpPr>
        <p:spPr>
          <a:xfrm rot="-1685758">
            <a:off x="930128" y="40216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2"/>
          <p:cNvSpPr/>
          <p:nvPr/>
        </p:nvSpPr>
        <p:spPr>
          <a:xfrm>
            <a:off x="1401912" y="42271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8" name="Google Shape;278;p44"/>
          <p:cNvSpPr txBox="1"/>
          <p:nvPr>
            <p:ph idx="1" type="subTitle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279" name="Google Shape;279;p4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4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45"/>
          <p:cNvSpPr txBox="1"/>
          <p:nvPr>
            <p:ph idx="1" type="subTitle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45"/>
          <p:cNvSpPr txBox="1"/>
          <p:nvPr>
            <p:ph hasCustomPrompt="1" idx="2" type="title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285" name="Google Shape;285;p4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4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idx="1" type="subTitle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9" name="Google Shape;289;p4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290" name="Google Shape;290;p4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4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294" name="Google Shape;294;p47"/>
          <p:cNvSpPr txBox="1"/>
          <p:nvPr>
            <p:ph idx="2" type="title"/>
          </p:nvPr>
        </p:nvSpPr>
        <p:spPr>
          <a:xfrm>
            <a:off x="1804169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5" name="Google Shape;295;p47"/>
          <p:cNvSpPr txBox="1"/>
          <p:nvPr>
            <p:ph idx="1" type="subTitle"/>
          </p:nvPr>
        </p:nvSpPr>
        <p:spPr>
          <a:xfrm>
            <a:off x="1804169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47"/>
          <p:cNvSpPr txBox="1"/>
          <p:nvPr>
            <p:ph idx="3" type="title"/>
          </p:nvPr>
        </p:nvSpPr>
        <p:spPr>
          <a:xfrm>
            <a:off x="5109344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7" name="Google Shape;297;p47"/>
          <p:cNvSpPr txBox="1"/>
          <p:nvPr>
            <p:ph idx="4" type="subTitle"/>
          </p:nvPr>
        </p:nvSpPr>
        <p:spPr>
          <a:xfrm>
            <a:off x="5109344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8" name="Google Shape;298;p4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4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02" name="Google Shape;302;p4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4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/>
          <p:nvPr>
            <p:ph idx="1" type="subTitle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306" name="Google Shape;306;p49"/>
          <p:cNvSpPr txBox="1"/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07" name="Google Shape;307;p4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4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311" name="Google Shape;311;p5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5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/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5" name="Google Shape;315;p51"/>
          <p:cNvSpPr txBox="1"/>
          <p:nvPr>
            <p:ph idx="1" type="subTitle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16" name="Google Shape;316;p5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5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20" name="Google Shape;320;p5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5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 txBox="1"/>
          <p:nvPr>
            <p:ph hasCustomPrompt="1" type="title"/>
          </p:nvPr>
        </p:nvSpPr>
        <p:spPr>
          <a:xfrm>
            <a:off x="3293750" y="1495425"/>
            <a:ext cx="3764400" cy="10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324" name="Google Shape;324;p53"/>
          <p:cNvSpPr txBox="1"/>
          <p:nvPr>
            <p:ph idx="1" type="subTitle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325" name="Google Shape;325;p5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5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0" name="Google Shape;330;p55"/>
          <p:cNvSpPr txBox="1"/>
          <p:nvPr>
            <p:ph idx="1" type="subTitle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55"/>
          <p:cNvSpPr txBox="1"/>
          <p:nvPr>
            <p:ph hasCustomPrompt="1" idx="2" type="title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2" name="Google Shape;332;p55"/>
          <p:cNvSpPr txBox="1"/>
          <p:nvPr>
            <p:ph idx="3" type="title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3" name="Google Shape;333;p55"/>
          <p:cNvSpPr txBox="1"/>
          <p:nvPr>
            <p:ph idx="4" type="subTitle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55"/>
          <p:cNvSpPr txBox="1"/>
          <p:nvPr>
            <p:ph hasCustomPrompt="1" idx="5" type="title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5" name="Google Shape;335;p55"/>
          <p:cNvSpPr txBox="1"/>
          <p:nvPr>
            <p:ph idx="6" type="title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6" name="Google Shape;336;p55"/>
          <p:cNvSpPr txBox="1"/>
          <p:nvPr>
            <p:ph idx="7" type="subTitle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55"/>
          <p:cNvSpPr txBox="1"/>
          <p:nvPr>
            <p:ph hasCustomPrompt="1" idx="8" type="title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8" name="Google Shape;338;p55"/>
          <p:cNvSpPr txBox="1"/>
          <p:nvPr>
            <p:ph idx="9" type="title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9" name="Google Shape;339;p55"/>
          <p:cNvSpPr txBox="1"/>
          <p:nvPr>
            <p:ph idx="13" type="subTitle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55"/>
          <p:cNvSpPr txBox="1"/>
          <p:nvPr>
            <p:ph hasCustomPrompt="1" idx="14" type="title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1" name="Google Shape;341;p55"/>
          <p:cNvSpPr txBox="1"/>
          <p:nvPr>
            <p:ph idx="15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42" name="Google Shape;342;p5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5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 txBox="1"/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6" name="Google Shape;346;p56"/>
          <p:cNvSpPr txBox="1"/>
          <p:nvPr>
            <p:ph idx="1" type="subTitle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56"/>
          <p:cNvSpPr txBox="1"/>
          <p:nvPr>
            <p:ph idx="2" type="title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8" name="Google Shape;348;p56"/>
          <p:cNvSpPr txBox="1"/>
          <p:nvPr>
            <p:ph idx="3" type="subTitle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56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50" name="Google Shape;350;p5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5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7"/>
          <p:cNvSpPr txBox="1"/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4" name="Google Shape;354;p57"/>
          <p:cNvSpPr txBox="1"/>
          <p:nvPr>
            <p:ph idx="1" type="subTitle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57"/>
          <p:cNvSpPr txBox="1"/>
          <p:nvPr>
            <p:ph idx="2" type="title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6" name="Google Shape;356;p57"/>
          <p:cNvSpPr txBox="1"/>
          <p:nvPr>
            <p:ph idx="3" type="subTitle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57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58" name="Google Shape;358;p5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5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8"/>
          <p:cNvSpPr txBox="1"/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2" name="Google Shape;362;p58"/>
          <p:cNvSpPr txBox="1"/>
          <p:nvPr>
            <p:ph idx="1" type="subTitle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58"/>
          <p:cNvSpPr txBox="1"/>
          <p:nvPr>
            <p:ph idx="2" type="title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4" name="Google Shape;364;p58"/>
          <p:cNvSpPr txBox="1"/>
          <p:nvPr>
            <p:ph idx="3" type="subTitle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58"/>
          <p:cNvSpPr txBox="1"/>
          <p:nvPr>
            <p:ph idx="4" type="title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6" name="Google Shape;366;p58"/>
          <p:cNvSpPr txBox="1"/>
          <p:nvPr>
            <p:ph idx="5" type="subTitle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58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9"/>
          <p:cNvSpPr txBox="1"/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0" name="Google Shape;370;p59"/>
          <p:cNvSpPr txBox="1"/>
          <p:nvPr>
            <p:ph idx="1" type="subTitle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59"/>
          <p:cNvSpPr txBox="1"/>
          <p:nvPr>
            <p:ph idx="2" type="title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2" name="Google Shape;372;p59"/>
          <p:cNvSpPr txBox="1"/>
          <p:nvPr>
            <p:ph idx="3" type="subTitle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59"/>
          <p:cNvSpPr txBox="1"/>
          <p:nvPr>
            <p:ph idx="4" type="title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4" name="Google Shape;374;p59"/>
          <p:cNvSpPr txBox="1"/>
          <p:nvPr>
            <p:ph idx="5" type="subTitle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59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376" name="Google Shape;376;p59"/>
          <p:cNvSpPr txBox="1"/>
          <p:nvPr>
            <p:ph idx="7" type="title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7" name="Google Shape;377;p59"/>
          <p:cNvSpPr txBox="1"/>
          <p:nvPr>
            <p:ph idx="8" type="subTitle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59"/>
          <p:cNvSpPr txBox="1"/>
          <p:nvPr>
            <p:ph idx="9" type="title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9" name="Google Shape;379;p59"/>
          <p:cNvSpPr txBox="1"/>
          <p:nvPr>
            <p:ph idx="13" type="subTitle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59"/>
          <p:cNvSpPr txBox="1"/>
          <p:nvPr>
            <p:ph idx="14" type="title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1" name="Google Shape;381;p59"/>
          <p:cNvSpPr txBox="1"/>
          <p:nvPr>
            <p:ph idx="15" type="subTitle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2" name="Google Shape;382;p5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5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0"/>
          <p:cNvSpPr txBox="1"/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6" name="Google Shape;386;p60"/>
          <p:cNvSpPr txBox="1"/>
          <p:nvPr>
            <p:ph idx="1" type="subTitle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60"/>
          <p:cNvSpPr txBox="1"/>
          <p:nvPr>
            <p:ph idx="2" type="title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8" name="Google Shape;388;p60"/>
          <p:cNvSpPr txBox="1"/>
          <p:nvPr>
            <p:ph idx="3" type="subTitle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60"/>
          <p:cNvSpPr txBox="1"/>
          <p:nvPr>
            <p:ph idx="4" type="title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0" name="Google Shape;390;p60"/>
          <p:cNvSpPr txBox="1"/>
          <p:nvPr>
            <p:ph idx="5" type="subTitle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60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392" name="Google Shape;392;p60"/>
          <p:cNvSpPr txBox="1"/>
          <p:nvPr>
            <p:ph idx="7" type="title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3" name="Google Shape;393;p60"/>
          <p:cNvSpPr txBox="1"/>
          <p:nvPr>
            <p:ph idx="8" type="subTitle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4" name="Google Shape;394;p6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6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_1_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1"/>
          <p:cNvSpPr txBox="1"/>
          <p:nvPr>
            <p:ph type="title"/>
          </p:nvPr>
        </p:nvSpPr>
        <p:spPr>
          <a:xfrm>
            <a:off x="5194325" y="34435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8" name="Google Shape;398;p61"/>
          <p:cNvSpPr txBox="1"/>
          <p:nvPr>
            <p:ph idx="1" type="subTitle"/>
          </p:nvPr>
        </p:nvSpPr>
        <p:spPr>
          <a:xfrm>
            <a:off x="5194325" y="4090330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61"/>
          <p:cNvSpPr txBox="1"/>
          <p:nvPr>
            <p:ph idx="2" type="title"/>
          </p:nvPr>
        </p:nvSpPr>
        <p:spPr>
          <a:xfrm>
            <a:off x="5194313" y="11581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0" name="Google Shape;400;p61"/>
          <p:cNvSpPr txBox="1"/>
          <p:nvPr>
            <p:ph idx="3" type="subTitle"/>
          </p:nvPr>
        </p:nvSpPr>
        <p:spPr>
          <a:xfrm>
            <a:off x="5194325" y="1804929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61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402" name="Google Shape;402;p61"/>
          <p:cNvSpPr txBox="1"/>
          <p:nvPr>
            <p:ph idx="5" type="title"/>
          </p:nvPr>
        </p:nvSpPr>
        <p:spPr>
          <a:xfrm>
            <a:off x="5194325" y="23008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3" name="Google Shape;403;p61"/>
          <p:cNvSpPr txBox="1"/>
          <p:nvPr>
            <p:ph idx="6" type="subTitle"/>
          </p:nvPr>
        </p:nvSpPr>
        <p:spPr>
          <a:xfrm>
            <a:off x="5194325" y="2947643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04" name="Google Shape;404;p6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6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2"/>
          <p:cNvSpPr txBox="1"/>
          <p:nvPr>
            <p:ph type="title"/>
          </p:nvPr>
        </p:nvSpPr>
        <p:spPr>
          <a:xfrm>
            <a:off x="5562600" y="2988175"/>
            <a:ext cx="28671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8" name="Google Shape;408;p62"/>
          <p:cNvSpPr txBox="1"/>
          <p:nvPr>
            <p:ph idx="1" type="subTitle"/>
          </p:nvPr>
        </p:nvSpPr>
        <p:spPr>
          <a:xfrm>
            <a:off x="4474125" y="1495425"/>
            <a:ext cx="39555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3"/>
          <p:cNvSpPr txBox="1"/>
          <p:nvPr>
            <p:ph hasCustomPrompt="1" type="title"/>
          </p:nvPr>
        </p:nvSpPr>
        <p:spPr>
          <a:xfrm>
            <a:off x="3857450" y="73057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11" name="Google Shape;411;p63"/>
          <p:cNvSpPr txBox="1"/>
          <p:nvPr>
            <p:ph idx="1" type="subTitle"/>
          </p:nvPr>
        </p:nvSpPr>
        <p:spPr>
          <a:xfrm>
            <a:off x="2704575" y="148877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63"/>
          <p:cNvSpPr txBox="1"/>
          <p:nvPr>
            <p:ph hasCustomPrompt="1" idx="2" type="title"/>
          </p:nvPr>
        </p:nvSpPr>
        <p:spPr>
          <a:xfrm>
            <a:off x="3857450" y="202902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13" name="Google Shape;413;p63"/>
          <p:cNvSpPr txBox="1"/>
          <p:nvPr>
            <p:ph idx="3" type="subTitle"/>
          </p:nvPr>
        </p:nvSpPr>
        <p:spPr>
          <a:xfrm>
            <a:off x="2704575" y="278722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63"/>
          <p:cNvSpPr txBox="1"/>
          <p:nvPr>
            <p:ph hasCustomPrompt="1" idx="4" type="title"/>
          </p:nvPr>
        </p:nvSpPr>
        <p:spPr>
          <a:xfrm>
            <a:off x="3780800" y="3330900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15" name="Google Shape;415;p63"/>
          <p:cNvSpPr txBox="1"/>
          <p:nvPr>
            <p:ph idx="5" type="subTitle"/>
          </p:nvPr>
        </p:nvSpPr>
        <p:spPr>
          <a:xfrm>
            <a:off x="2704575" y="4089100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16" name="Google Shape;416;p6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6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4"/>
          <p:cNvSpPr txBox="1"/>
          <p:nvPr>
            <p:ph hasCustomPrompt="1" type="title"/>
          </p:nvPr>
        </p:nvSpPr>
        <p:spPr>
          <a:xfrm>
            <a:off x="1146851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20" name="Google Shape;420;p64"/>
          <p:cNvSpPr txBox="1"/>
          <p:nvPr>
            <p:ph idx="1" type="subTitle"/>
          </p:nvPr>
        </p:nvSpPr>
        <p:spPr>
          <a:xfrm>
            <a:off x="714350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64"/>
          <p:cNvSpPr txBox="1"/>
          <p:nvPr>
            <p:ph hasCustomPrompt="1" idx="2" type="title"/>
          </p:nvPr>
        </p:nvSpPr>
        <p:spPr>
          <a:xfrm>
            <a:off x="3075717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22" name="Google Shape;422;p64"/>
          <p:cNvSpPr txBox="1"/>
          <p:nvPr>
            <p:ph idx="3" type="subTitle"/>
          </p:nvPr>
        </p:nvSpPr>
        <p:spPr>
          <a:xfrm>
            <a:off x="2643217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64"/>
          <p:cNvSpPr txBox="1"/>
          <p:nvPr>
            <p:ph hasCustomPrompt="1" idx="4" type="title"/>
          </p:nvPr>
        </p:nvSpPr>
        <p:spPr>
          <a:xfrm>
            <a:off x="5004584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24" name="Google Shape;424;p64"/>
          <p:cNvSpPr txBox="1"/>
          <p:nvPr>
            <p:ph idx="5" type="subTitle"/>
          </p:nvPr>
        </p:nvSpPr>
        <p:spPr>
          <a:xfrm>
            <a:off x="4572083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64"/>
          <p:cNvSpPr txBox="1"/>
          <p:nvPr>
            <p:ph hasCustomPrompt="1" idx="6" type="title"/>
          </p:nvPr>
        </p:nvSpPr>
        <p:spPr>
          <a:xfrm>
            <a:off x="6933451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26" name="Google Shape;426;p64"/>
          <p:cNvSpPr txBox="1"/>
          <p:nvPr>
            <p:ph idx="7" type="subTitle"/>
          </p:nvPr>
        </p:nvSpPr>
        <p:spPr>
          <a:xfrm>
            <a:off x="6500950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64"/>
          <p:cNvSpPr txBox="1"/>
          <p:nvPr>
            <p:ph idx="8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428" name="Google Shape;428;p6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6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5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5"/>
          <p:cNvSpPr txBox="1"/>
          <p:nvPr>
            <p:ph idx="1" type="subTitle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65"/>
          <p:cNvSpPr txBox="1"/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433" name="Google Shape;433;p6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6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6"/>
          <p:cNvSpPr txBox="1"/>
          <p:nvPr>
            <p:ph idx="1" type="subTitle"/>
          </p:nvPr>
        </p:nvSpPr>
        <p:spPr>
          <a:xfrm>
            <a:off x="10112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66"/>
          <p:cNvSpPr txBox="1"/>
          <p:nvPr>
            <p:ph type="title"/>
          </p:nvPr>
        </p:nvSpPr>
        <p:spPr>
          <a:xfrm>
            <a:off x="1011250" y="1304150"/>
            <a:ext cx="19320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438" name="Google Shape;438;p6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6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7"/>
          <p:cNvSpPr txBox="1"/>
          <p:nvPr>
            <p:ph idx="1" type="subTitle"/>
          </p:nvPr>
        </p:nvSpPr>
        <p:spPr>
          <a:xfrm>
            <a:off x="57037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67"/>
          <p:cNvSpPr txBox="1"/>
          <p:nvPr>
            <p:ph type="title"/>
          </p:nvPr>
        </p:nvSpPr>
        <p:spPr>
          <a:xfrm>
            <a:off x="6276975" y="1304150"/>
            <a:ext cx="18558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443" name="Google Shape;443;p6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6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_1_2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8"/>
          <p:cNvSpPr txBox="1"/>
          <p:nvPr>
            <p:ph idx="1" type="subTitle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447" name="Google Shape;447;p68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448" name="Google Shape;448;p6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6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6_1_1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9"/>
          <p:cNvSpPr txBox="1"/>
          <p:nvPr>
            <p:ph idx="1" type="subTitle"/>
          </p:nvPr>
        </p:nvSpPr>
        <p:spPr>
          <a:xfrm>
            <a:off x="7060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452" name="Google Shape;452;p6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6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69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455" name="Google Shape;455;p69"/>
          <p:cNvSpPr txBox="1"/>
          <p:nvPr>
            <p:ph idx="2" type="subTitle"/>
          </p:nvPr>
        </p:nvSpPr>
        <p:spPr>
          <a:xfrm>
            <a:off x="46696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0"/>
          <p:cNvSpPr txBox="1"/>
          <p:nvPr>
            <p:ph idx="1" type="subTitle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70"/>
          <p:cNvSpPr txBox="1"/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459" name="Google Shape;459;p7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7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70"/>
          <p:cNvSpPr txBox="1"/>
          <p:nvPr/>
        </p:nvSpPr>
        <p:spPr>
          <a:xfrm>
            <a:off x="714300" y="3620145"/>
            <a:ext cx="47394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7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7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6" name="Google Shape;466;p72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467" name="Google Shape;467;p72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72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72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72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72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Google Shape;472;p72"/>
          <p:cNvSpPr/>
          <p:nvPr/>
        </p:nvSpPr>
        <p:spPr>
          <a:xfrm>
            <a:off x="7786413" y="80205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72"/>
          <p:cNvSpPr/>
          <p:nvPr/>
        </p:nvSpPr>
        <p:spPr>
          <a:xfrm>
            <a:off x="1915951" y="33677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4" name="Google Shape;474;p72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475" name="Google Shape;475;p72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72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72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72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72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72"/>
          <p:cNvSpPr/>
          <p:nvPr/>
        </p:nvSpPr>
        <p:spPr>
          <a:xfrm>
            <a:off x="6775477" y="3965413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2"/>
          <p:cNvSpPr/>
          <p:nvPr/>
        </p:nvSpPr>
        <p:spPr>
          <a:xfrm>
            <a:off x="1654063" y="1173140"/>
            <a:ext cx="335779" cy="396134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72"/>
          <p:cNvSpPr/>
          <p:nvPr/>
        </p:nvSpPr>
        <p:spPr>
          <a:xfrm>
            <a:off x="8224526" y="204207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72"/>
          <p:cNvSpPr/>
          <p:nvPr/>
        </p:nvSpPr>
        <p:spPr>
          <a:xfrm rot="-1685758">
            <a:off x="7349828" y="16952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72"/>
          <p:cNvSpPr/>
          <p:nvPr/>
        </p:nvSpPr>
        <p:spPr>
          <a:xfrm>
            <a:off x="8224513" y="3689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72"/>
          <p:cNvSpPr/>
          <p:nvPr/>
        </p:nvSpPr>
        <p:spPr>
          <a:xfrm rot="-1685758">
            <a:off x="2517753" y="144988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72"/>
          <p:cNvSpPr/>
          <p:nvPr/>
        </p:nvSpPr>
        <p:spPr>
          <a:xfrm>
            <a:off x="1494952" y="244582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72"/>
          <p:cNvSpPr/>
          <p:nvPr/>
        </p:nvSpPr>
        <p:spPr>
          <a:xfrm>
            <a:off x="7674437" y="24596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2"/>
          <p:cNvSpPr/>
          <p:nvPr/>
        </p:nvSpPr>
        <p:spPr>
          <a:xfrm rot="-4501656">
            <a:off x="7177993" y="3584747"/>
            <a:ext cx="700435" cy="696862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72"/>
          <p:cNvSpPr/>
          <p:nvPr/>
        </p:nvSpPr>
        <p:spPr>
          <a:xfrm rot="-4498560">
            <a:off x="7715362" y="3194685"/>
            <a:ext cx="372045" cy="370147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72"/>
          <p:cNvSpPr/>
          <p:nvPr/>
        </p:nvSpPr>
        <p:spPr>
          <a:xfrm rot="-4497731">
            <a:off x="7127795" y="2968777"/>
            <a:ext cx="503609" cy="50104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72"/>
          <p:cNvSpPr/>
          <p:nvPr/>
        </p:nvSpPr>
        <p:spPr>
          <a:xfrm>
            <a:off x="1126688" y="341897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72"/>
          <p:cNvSpPr/>
          <p:nvPr/>
        </p:nvSpPr>
        <p:spPr>
          <a:xfrm>
            <a:off x="706038" y="19410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72"/>
          <p:cNvSpPr/>
          <p:nvPr/>
        </p:nvSpPr>
        <p:spPr>
          <a:xfrm>
            <a:off x="8140863" y="11731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72"/>
          <p:cNvSpPr/>
          <p:nvPr/>
        </p:nvSpPr>
        <p:spPr>
          <a:xfrm rot="-1685758">
            <a:off x="930128" y="40216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72"/>
          <p:cNvSpPr/>
          <p:nvPr/>
        </p:nvSpPr>
        <p:spPr>
          <a:xfrm>
            <a:off x="1401912" y="42271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4"/>
          <p:cNvSpPr txBox="1"/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1" name="Google Shape;501;p74"/>
          <p:cNvSpPr txBox="1"/>
          <p:nvPr>
            <p:ph idx="1" type="subTitle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502" name="Google Shape;502;p7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7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5"/>
          <p:cNvSpPr txBox="1"/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6" name="Google Shape;506;p75"/>
          <p:cNvSpPr txBox="1"/>
          <p:nvPr>
            <p:ph idx="1" type="subTitle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7" name="Google Shape;507;p75"/>
          <p:cNvSpPr txBox="1"/>
          <p:nvPr>
            <p:ph hasCustomPrompt="1" idx="2" type="title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508" name="Google Shape;508;p7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7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6"/>
          <p:cNvSpPr txBox="1"/>
          <p:nvPr>
            <p:ph idx="1" type="subTitle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512" name="Google Shape;512;p7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513" name="Google Shape;513;p7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7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7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517" name="Google Shape;517;p77"/>
          <p:cNvSpPr txBox="1"/>
          <p:nvPr>
            <p:ph idx="2" type="title"/>
          </p:nvPr>
        </p:nvSpPr>
        <p:spPr>
          <a:xfrm>
            <a:off x="1804169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18" name="Google Shape;518;p77"/>
          <p:cNvSpPr txBox="1"/>
          <p:nvPr>
            <p:ph idx="1" type="subTitle"/>
          </p:nvPr>
        </p:nvSpPr>
        <p:spPr>
          <a:xfrm>
            <a:off x="1804169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9" name="Google Shape;519;p77"/>
          <p:cNvSpPr txBox="1"/>
          <p:nvPr>
            <p:ph idx="3" type="title"/>
          </p:nvPr>
        </p:nvSpPr>
        <p:spPr>
          <a:xfrm>
            <a:off x="5109344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0" name="Google Shape;520;p77"/>
          <p:cNvSpPr txBox="1"/>
          <p:nvPr>
            <p:ph idx="4" type="subTitle"/>
          </p:nvPr>
        </p:nvSpPr>
        <p:spPr>
          <a:xfrm>
            <a:off x="5109344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21" name="Google Shape;521;p7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7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8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525" name="Google Shape;525;p7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7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9"/>
          <p:cNvSpPr txBox="1"/>
          <p:nvPr>
            <p:ph idx="1" type="subTitle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529" name="Google Shape;529;p79"/>
          <p:cNvSpPr txBox="1"/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530" name="Google Shape;530;p7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7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0"/>
          <p:cNvSpPr txBox="1"/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34" name="Google Shape;534;p8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8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1"/>
          <p:cNvSpPr txBox="1"/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8" name="Google Shape;538;p81"/>
          <p:cNvSpPr txBox="1"/>
          <p:nvPr>
            <p:ph idx="1" type="subTitle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39" name="Google Shape;539;p8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8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2"/>
          <p:cNvSpPr txBox="1"/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543" name="Google Shape;543;p8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8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3"/>
          <p:cNvSpPr txBox="1"/>
          <p:nvPr>
            <p:ph hasCustomPrompt="1" type="title"/>
          </p:nvPr>
        </p:nvSpPr>
        <p:spPr>
          <a:xfrm>
            <a:off x="3293750" y="1495425"/>
            <a:ext cx="3764400" cy="10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47" name="Google Shape;547;p83"/>
          <p:cNvSpPr txBox="1"/>
          <p:nvPr>
            <p:ph idx="1" type="subTitle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548" name="Google Shape;548;p8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8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5"/>
          <p:cNvSpPr txBox="1"/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3" name="Google Shape;553;p85"/>
          <p:cNvSpPr txBox="1"/>
          <p:nvPr>
            <p:ph idx="1" type="subTitle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85"/>
          <p:cNvSpPr txBox="1"/>
          <p:nvPr>
            <p:ph hasCustomPrompt="1" idx="2" type="title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5" name="Google Shape;555;p85"/>
          <p:cNvSpPr txBox="1"/>
          <p:nvPr>
            <p:ph idx="3" type="title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6" name="Google Shape;556;p85"/>
          <p:cNvSpPr txBox="1"/>
          <p:nvPr>
            <p:ph idx="4" type="subTitle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7" name="Google Shape;557;p85"/>
          <p:cNvSpPr txBox="1"/>
          <p:nvPr>
            <p:ph hasCustomPrompt="1" idx="5" type="title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8" name="Google Shape;558;p85"/>
          <p:cNvSpPr txBox="1"/>
          <p:nvPr>
            <p:ph idx="6" type="title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9" name="Google Shape;559;p85"/>
          <p:cNvSpPr txBox="1"/>
          <p:nvPr>
            <p:ph idx="7" type="subTitle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0" name="Google Shape;560;p85"/>
          <p:cNvSpPr txBox="1"/>
          <p:nvPr>
            <p:ph hasCustomPrompt="1" idx="8" type="title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1" name="Google Shape;561;p85"/>
          <p:cNvSpPr txBox="1"/>
          <p:nvPr>
            <p:ph idx="9" type="title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62" name="Google Shape;562;p85"/>
          <p:cNvSpPr txBox="1"/>
          <p:nvPr>
            <p:ph idx="13" type="subTitle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85"/>
          <p:cNvSpPr txBox="1"/>
          <p:nvPr>
            <p:ph hasCustomPrompt="1" idx="14" type="title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4" name="Google Shape;564;p85"/>
          <p:cNvSpPr txBox="1"/>
          <p:nvPr>
            <p:ph idx="15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565" name="Google Shape;565;p8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8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86"/>
          <p:cNvSpPr txBox="1"/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69" name="Google Shape;569;p86"/>
          <p:cNvSpPr txBox="1"/>
          <p:nvPr>
            <p:ph idx="1" type="subTitle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86"/>
          <p:cNvSpPr txBox="1"/>
          <p:nvPr>
            <p:ph idx="2" type="title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1" name="Google Shape;571;p86"/>
          <p:cNvSpPr txBox="1"/>
          <p:nvPr>
            <p:ph idx="3" type="subTitle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86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573" name="Google Shape;573;p8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8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7"/>
          <p:cNvSpPr txBox="1"/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7" name="Google Shape;577;p87"/>
          <p:cNvSpPr txBox="1"/>
          <p:nvPr>
            <p:ph idx="1" type="subTitle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8" name="Google Shape;578;p87"/>
          <p:cNvSpPr txBox="1"/>
          <p:nvPr>
            <p:ph idx="2" type="title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9" name="Google Shape;579;p87"/>
          <p:cNvSpPr txBox="1"/>
          <p:nvPr>
            <p:ph idx="3" type="subTitle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0" name="Google Shape;580;p87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581" name="Google Shape;581;p8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8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8"/>
          <p:cNvSpPr txBox="1"/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5" name="Google Shape;585;p88"/>
          <p:cNvSpPr txBox="1"/>
          <p:nvPr>
            <p:ph idx="1" type="subTitle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88"/>
          <p:cNvSpPr txBox="1"/>
          <p:nvPr>
            <p:ph idx="2" type="title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7" name="Google Shape;587;p88"/>
          <p:cNvSpPr txBox="1"/>
          <p:nvPr>
            <p:ph idx="3" type="subTitle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88"/>
          <p:cNvSpPr txBox="1"/>
          <p:nvPr>
            <p:ph idx="4" type="title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9" name="Google Shape;589;p88"/>
          <p:cNvSpPr txBox="1"/>
          <p:nvPr>
            <p:ph idx="5" type="subTitle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88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9"/>
          <p:cNvSpPr txBox="1"/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93" name="Google Shape;593;p89"/>
          <p:cNvSpPr txBox="1"/>
          <p:nvPr>
            <p:ph idx="1" type="subTitle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89"/>
          <p:cNvSpPr txBox="1"/>
          <p:nvPr>
            <p:ph idx="2" type="title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95" name="Google Shape;595;p89"/>
          <p:cNvSpPr txBox="1"/>
          <p:nvPr>
            <p:ph idx="3" type="subTitle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6" name="Google Shape;596;p89"/>
          <p:cNvSpPr txBox="1"/>
          <p:nvPr>
            <p:ph idx="4" type="title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97" name="Google Shape;597;p89"/>
          <p:cNvSpPr txBox="1"/>
          <p:nvPr>
            <p:ph idx="5" type="subTitle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8" name="Google Shape;598;p89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599" name="Google Shape;599;p89"/>
          <p:cNvSpPr txBox="1"/>
          <p:nvPr>
            <p:ph idx="7" type="title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0" name="Google Shape;600;p89"/>
          <p:cNvSpPr txBox="1"/>
          <p:nvPr>
            <p:ph idx="8" type="subTitle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89"/>
          <p:cNvSpPr txBox="1"/>
          <p:nvPr>
            <p:ph idx="9" type="title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2" name="Google Shape;602;p89"/>
          <p:cNvSpPr txBox="1"/>
          <p:nvPr>
            <p:ph idx="13" type="subTitle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3" name="Google Shape;603;p89"/>
          <p:cNvSpPr txBox="1"/>
          <p:nvPr>
            <p:ph idx="14" type="title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4" name="Google Shape;604;p89"/>
          <p:cNvSpPr txBox="1"/>
          <p:nvPr>
            <p:ph idx="15" type="subTitle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05" name="Google Shape;605;p8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8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90"/>
          <p:cNvSpPr txBox="1"/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9" name="Google Shape;609;p90"/>
          <p:cNvSpPr txBox="1"/>
          <p:nvPr>
            <p:ph idx="1" type="subTitle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90"/>
          <p:cNvSpPr txBox="1"/>
          <p:nvPr>
            <p:ph idx="2" type="title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1" name="Google Shape;611;p90"/>
          <p:cNvSpPr txBox="1"/>
          <p:nvPr>
            <p:ph idx="3" type="subTitle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90"/>
          <p:cNvSpPr txBox="1"/>
          <p:nvPr>
            <p:ph idx="4" type="title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3" name="Google Shape;613;p90"/>
          <p:cNvSpPr txBox="1"/>
          <p:nvPr>
            <p:ph idx="5" type="subTitle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90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615" name="Google Shape;615;p90"/>
          <p:cNvSpPr txBox="1"/>
          <p:nvPr>
            <p:ph idx="7" type="title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6" name="Google Shape;616;p90"/>
          <p:cNvSpPr txBox="1"/>
          <p:nvPr>
            <p:ph idx="8" type="subTitle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17" name="Google Shape;617;p9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9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_1_1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91"/>
          <p:cNvSpPr txBox="1"/>
          <p:nvPr>
            <p:ph type="title"/>
          </p:nvPr>
        </p:nvSpPr>
        <p:spPr>
          <a:xfrm>
            <a:off x="5194325" y="34435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1" name="Google Shape;621;p91"/>
          <p:cNvSpPr txBox="1"/>
          <p:nvPr>
            <p:ph idx="1" type="subTitle"/>
          </p:nvPr>
        </p:nvSpPr>
        <p:spPr>
          <a:xfrm>
            <a:off x="5194325" y="4090330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91"/>
          <p:cNvSpPr txBox="1"/>
          <p:nvPr>
            <p:ph idx="2" type="title"/>
          </p:nvPr>
        </p:nvSpPr>
        <p:spPr>
          <a:xfrm>
            <a:off x="5194313" y="11581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3" name="Google Shape;623;p91"/>
          <p:cNvSpPr txBox="1"/>
          <p:nvPr>
            <p:ph idx="3" type="subTitle"/>
          </p:nvPr>
        </p:nvSpPr>
        <p:spPr>
          <a:xfrm>
            <a:off x="5194325" y="1804929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4" name="Google Shape;624;p91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625" name="Google Shape;625;p91"/>
          <p:cNvSpPr txBox="1"/>
          <p:nvPr>
            <p:ph idx="5" type="title"/>
          </p:nvPr>
        </p:nvSpPr>
        <p:spPr>
          <a:xfrm>
            <a:off x="5194325" y="23008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6" name="Google Shape;626;p91"/>
          <p:cNvSpPr txBox="1"/>
          <p:nvPr>
            <p:ph idx="6" type="subTitle"/>
          </p:nvPr>
        </p:nvSpPr>
        <p:spPr>
          <a:xfrm>
            <a:off x="5194325" y="2947643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27" name="Google Shape;627;p9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9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92"/>
          <p:cNvSpPr txBox="1"/>
          <p:nvPr>
            <p:ph type="title"/>
          </p:nvPr>
        </p:nvSpPr>
        <p:spPr>
          <a:xfrm>
            <a:off x="5562600" y="2988175"/>
            <a:ext cx="28671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1" name="Google Shape;631;p92"/>
          <p:cNvSpPr txBox="1"/>
          <p:nvPr>
            <p:ph idx="1" type="subTitle"/>
          </p:nvPr>
        </p:nvSpPr>
        <p:spPr>
          <a:xfrm>
            <a:off x="4474125" y="1495425"/>
            <a:ext cx="39555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93"/>
          <p:cNvSpPr txBox="1"/>
          <p:nvPr>
            <p:ph hasCustomPrompt="1" type="title"/>
          </p:nvPr>
        </p:nvSpPr>
        <p:spPr>
          <a:xfrm>
            <a:off x="3857450" y="73057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34" name="Google Shape;634;p93"/>
          <p:cNvSpPr txBox="1"/>
          <p:nvPr>
            <p:ph idx="1" type="subTitle"/>
          </p:nvPr>
        </p:nvSpPr>
        <p:spPr>
          <a:xfrm>
            <a:off x="2704575" y="148877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93"/>
          <p:cNvSpPr txBox="1"/>
          <p:nvPr>
            <p:ph hasCustomPrompt="1" idx="2" type="title"/>
          </p:nvPr>
        </p:nvSpPr>
        <p:spPr>
          <a:xfrm>
            <a:off x="3857450" y="202902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36" name="Google Shape;636;p93"/>
          <p:cNvSpPr txBox="1"/>
          <p:nvPr>
            <p:ph idx="3" type="subTitle"/>
          </p:nvPr>
        </p:nvSpPr>
        <p:spPr>
          <a:xfrm>
            <a:off x="2704575" y="278722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93"/>
          <p:cNvSpPr txBox="1"/>
          <p:nvPr>
            <p:ph hasCustomPrompt="1" idx="4" type="title"/>
          </p:nvPr>
        </p:nvSpPr>
        <p:spPr>
          <a:xfrm>
            <a:off x="3780800" y="3330900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38" name="Google Shape;638;p93"/>
          <p:cNvSpPr txBox="1"/>
          <p:nvPr>
            <p:ph idx="5" type="subTitle"/>
          </p:nvPr>
        </p:nvSpPr>
        <p:spPr>
          <a:xfrm>
            <a:off x="2704575" y="4089100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9" name="Google Shape;639;p9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9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94"/>
          <p:cNvSpPr txBox="1"/>
          <p:nvPr>
            <p:ph hasCustomPrompt="1" type="title"/>
          </p:nvPr>
        </p:nvSpPr>
        <p:spPr>
          <a:xfrm>
            <a:off x="1146851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43" name="Google Shape;643;p94"/>
          <p:cNvSpPr txBox="1"/>
          <p:nvPr>
            <p:ph idx="1" type="subTitle"/>
          </p:nvPr>
        </p:nvSpPr>
        <p:spPr>
          <a:xfrm>
            <a:off x="714350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4" name="Google Shape;644;p94"/>
          <p:cNvSpPr txBox="1"/>
          <p:nvPr>
            <p:ph hasCustomPrompt="1" idx="2" type="title"/>
          </p:nvPr>
        </p:nvSpPr>
        <p:spPr>
          <a:xfrm>
            <a:off x="3075717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45" name="Google Shape;645;p94"/>
          <p:cNvSpPr txBox="1"/>
          <p:nvPr>
            <p:ph idx="3" type="subTitle"/>
          </p:nvPr>
        </p:nvSpPr>
        <p:spPr>
          <a:xfrm>
            <a:off x="2643217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94"/>
          <p:cNvSpPr txBox="1"/>
          <p:nvPr>
            <p:ph hasCustomPrompt="1" idx="4" type="title"/>
          </p:nvPr>
        </p:nvSpPr>
        <p:spPr>
          <a:xfrm>
            <a:off x="5004584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47" name="Google Shape;647;p94"/>
          <p:cNvSpPr txBox="1"/>
          <p:nvPr>
            <p:ph idx="5" type="subTitle"/>
          </p:nvPr>
        </p:nvSpPr>
        <p:spPr>
          <a:xfrm>
            <a:off x="4572083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94"/>
          <p:cNvSpPr txBox="1"/>
          <p:nvPr>
            <p:ph hasCustomPrompt="1" idx="6" type="title"/>
          </p:nvPr>
        </p:nvSpPr>
        <p:spPr>
          <a:xfrm>
            <a:off x="6933451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49" name="Google Shape;649;p94"/>
          <p:cNvSpPr txBox="1"/>
          <p:nvPr>
            <p:ph idx="7" type="subTitle"/>
          </p:nvPr>
        </p:nvSpPr>
        <p:spPr>
          <a:xfrm>
            <a:off x="6500950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94"/>
          <p:cNvSpPr txBox="1"/>
          <p:nvPr>
            <p:ph idx="8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651" name="Google Shape;651;p9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9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5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95"/>
          <p:cNvSpPr txBox="1"/>
          <p:nvPr>
            <p:ph idx="1" type="subTitle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5" name="Google Shape;655;p95"/>
          <p:cNvSpPr txBox="1"/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656" name="Google Shape;656;p9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9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6"/>
          <p:cNvSpPr txBox="1"/>
          <p:nvPr>
            <p:ph idx="1" type="subTitle"/>
          </p:nvPr>
        </p:nvSpPr>
        <p:spPr>
          <a:xfrm>
            <a:off x="10112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96"/>
          <p:cNvSpPr txBox="1"/>
          <p:nvPr>
            <p:ph type="title"/>
          </p:nvPr>
        </p:nvSpPr>
        <p:spPr>
          <a:xfrm>
            <a:off x="1011250" y="1304150"/>
            <a:ext cx="19320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661" name="Google Shape;661;p9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9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"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97"/>
          <p:cNvSpPr txBox="1"/>
          <p:nvPr>
            <p:ph idx="1" type="subTitle"/>
          </p:nvPr>
        </p:nvSpPr>
        <p:spPr>
          <a:xfrm>
            <a:off x="57037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5" name="Google Shape;665;p97"/>
          <p:cNvSpPr txBox="1"/>
          <p:nvPr>
            <p:ph type="title"/>
          </p:nvPr>
        </p:nvSpPr>
        <p:spPr>
          <a:xfrm>
            <a:off x="6276975" y="1304150"/>
            <a:ext cx="18558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666" name="Google Shape;666;p9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9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_1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98"/>
          <p:cNvSpPr txBox="1"/>
          <p:nvPr>
            <p:ph idx="1" type="subTitle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670" name="Google Shape;670;p98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671" name="Google Shape;671;p9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9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6_1_1"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99"/>
          <p:cNvSpPr txBox="1"/>
          <p:nvPr>
            <p:ph idx="1" type="subTitle"/>
          </p:nvPr>
        </p:nvSpPr>
        <p:spPr>
          <a:xfrm>
            <a:off x="7060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675" name="Google Shape;675;p9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9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7" name="Google Shape;677;p99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678" name="Google Shape;678;p99"/>
          <p:cNvSpPr txBox="1"/>
          <p:nvPr>
            <p:ph idx="2" type="subTitle"/>
          </p:nvPr>
        </p:nvSpPr>
        <p:spPr>
          <a:xfrm>
            <a:off x="46696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00"/>
          <p:cNvSpPr txBox="1"/>
          <p:nvPr>
            <p:ph idx="1" type="subTitle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1" name="Google Shape;681;p100"/>
          <p:cNvSpPr txBox="1"/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682" name="Google Shape;682;p10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10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4" name="Google Shape;684;p100"/>
          <p:cNvSpPr txBox="1"/>
          <p:nvPr/>
        </p:nvSpPr>
        <p:spPr>
          <a:xfrm>
            <a:off x="714300" y="3620145"/>
            <a:ext cx="47394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7" name="Google Shape;687;p10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10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9" name="Google Shape;689;p102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690" name="Google Shape;690;p102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02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02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02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02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5" name="Google Shape;695;p102"/>
          <p:cNvSpPr/>
          <p:nvPr/>
        </p:nvSpPr>
        <p:spPr>
          <a:xfrm>
            <a:off x="7786413" y="80205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02"/>
          <p:cNvSpPr/>
          <p:nvPr/>
        </p:nvSpPr>
        <p:spPr>
          <a:xfrm>
            <a:off x="1915951" y="33677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7" name="Google Shape;697;p102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698" name="Google Shape;698;p102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02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02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02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02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3" name="Google Shape;703;p102"/>
          <p:cNvSpPr/>
          <p:nvPr/>
        </p:nvSpPr>
        <p:spPr>
          <a:xfrm>
            <a:off x="6775477" y="3965413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102"/>
          <p:cNvSpPr/>
          <p:nvPr/>
        </p:nvSpPr>
        <p:spPr>
          <a:xfrm>
            <a:off x="1654063" y="1173140"/>
            <a:ext cx="335779" cy="396134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102"/>
          <p:cNvSpPr/>
          <p:nvPr/>
        </p:nvSpPr>
        <p:spPr>
          <a:xfrm>
            <a:off x="8224526" y="204207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102"/>
          <p:cNvSpPr/>
          <p:nvPr/>
        </p:nvSpPr>
        <p:spPr>
          <a:xfrm rot="-1685758">
            <a:off x="7349828" y="16952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02"/>
          <p:cNvSpPr/>
          <p:nvPr/>
        </p:nvSpPr>
        <p:spPr>
          <a:xfrm>
            <a:off x="8224513" y="3689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102"/>
          <p:cNvSpPr/>
          <p:nvPr/>
        </p:nvSpPr>
        <p:spPr>
          <a:xfrm rot="-1685758">
            <a:off x="2517753" y="144988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102"/>
          <p:cNvSpPr/>
          <p:nvPr/>
        </p:nvSpPr>
        <p:spPr>
          <a:xfrm>
            <a:off x="1494952" y="244582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102"/>
          <p:cNvSpPr/>
          <p:nvPr/>
        </p:nvSpPr>
        <p:spPr>
          <a:xfrm>
            <a:off x="7674437" y="24596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102"/>
          <p:cNvSpPr/>
          <p:nvPr/>
        </p:nvSpPr>
        <p:spPr>
          <a:xfrm rot="-4501656">
            <a:off x="7177993" y="3584747"/>
            <a:ext cx="700435" cy="696862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102"/>
          <p:cNvSpPr/>
          <p:nvPr/>
        </p:nvSpPr>
        <p:spPr>
          <a:xfrm rot="-4498560">
            <a:off x="7715362" y="3194685"/>
            <a:ext cx="372045" cy="370147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02"/>
          <p:cNvSpPr/>
          <p:nvPr/>
        </p:nvSpPr>
        <p:spPr>
          <a:xfrm rot="-4497731">
            <a:off x="7127795" y="2968777"/>
            <a:ext cx="503609" cy="50104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102"/>
          <p:cNvSpPr/>
          <p:nvPr/>
        </p:nvSpPr>
        <p:spPr>
          <a:xfrm>
            <a:off x="1126688" y="341897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102"/>
          <p:cNvSpPr/>
          <p:nvPr/>
        </p:nvSpPr>
        <p:spPr>
          <a:xfrm>
            <a:off x="706038" y="19410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102"/>
          <p:cNvSpPr/>
          <p:nvPr/>
        </p:nvSpPr>
        <p:spPr>
          <a:xfrm>
            <a:off x="8140863" y="11731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02"/>
          <p:cNvSpPr/>
          <p:nvPr/>
        </p:nvSpPr>
        <p:spPr>
          <a:xfrm rot="-1685758">
            <a:off x="930128" y="40216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102"/>
          <p:cNvSpPr/>
          <p:nvPr/>
        </p:nvSpPr>
        <p:spPr>
          <a:xfrm>
            <a:off x="1401912" y="42271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04"/>
          <p:cNvSpPr txBox="1"/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4" name="Google Shape;724;p104"/>
          <p:cNvSpPr txBox="1"/>
          <p:nvPr>
            <p:ph idx="1" type="subTitle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725" name="Google Shape;725;p10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10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10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63.xml"/><Relationship Id="rId22" Type="http://schemas.openxmlformats.org/officeDocument/2006/relationships/slideLayout" Target="../slideLayouts/slideLayout265.xml"/><Relationship Id="rId21" Type="http://schemas.openxmlformats.org/officeDocument/2006/relationships/slideLayout" Target="../slideLayouts/slideLayout264.xml"/><Relationship Id="rId24" Type="http://schemas.openxmlformats.org/officeDocument/2006/relationships/slideLayout" Target="../slideLayouts/slideLayout267.xml"/><Relationship Id="rId23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44.xml"/><Relationship Id="rId2" Type="http://schemas.openxmlformats.org/officeDocument/2006/relationships/slideLayout" Target="../slideLayouts/slideLayout245.xml"/><Relationship Id="rId3" Type="http://schemas.openxmlformats.org/officeDocument/2006/relationships/slideLayout" Target="../slideLayouts/slideLayout246.xml"/><Relationship Id="rId4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52.xml"/><Relationship Id="rId26" Type="http://schemas.openxmlformats.org/officeDocument/2006/relationships/slideLayout" Target="../slideLayouts/slideLayout269.xml"/><Relationship Id="rId25" Type="http://schemas.openxmlformats.org/officeDocument/2006/relationships/slideLayout" Target="../slideLayouts/slideLayout268.xml"/><Relationship Id="rId28" Type="http://schemas.openxmlformats.org/officeDocument/2006/relationships/slideLayout" Target="../slideLayouts/slideLayout271.xml"/><Relationship Id="rId27" Type="http://schemas.openxmlformats.org/officeDocument/2006/relationships/slideLayout" Target="../slideLayouts/slideLayout270.xml"/><Relationship Id="rId5" Type="http://schemas.openxmlformats.org/officeDocument/2006/relationships/slideLayout" Target="../slideLayouts/slideLayout248.xml"/><Relationship Id="rId6" Type="http://schemas.openxmlformats.org/officeDocument/2006/relationships/slideLayout" Target="../slideLayouts/slideLayout249.xml"/><Relationship Id="rId29" Type="http://schemas.openxmlformats.org/officeDocument/2006/relationships/slideLayout" Target="../slideLayouts/slideLayout272.xml"/><Relationship Id="rId7" Type="http://schemas.openxmlformats.org/officeDocument/2006/relationships/slideLayout" Target="../slideLayouts/slideLayout250.xml"/><Relationship Id="rId8" Type="http://schemas.openxmlformats.org/officeDocument/2006/relationships/slideLayout" Target="../slideLayouts/slideLayout251.xml"/><Relationship Id="rId30" Type="http://schemas.openxmlformats.org/officeDocument/2006/relationships/theme" Target="../theme/theme10.xml"/><Relationship Id="rId11" Type="http://schemas.openxmlformats.org/officeDocument/2006/relationships/slideLayout" Target="../slideLayouts/slideLayout254.xml"/><Relationship Id="rId10" Type="http://schemas.openxmlformats.org/officeDocument/2006/relationships/slideLayout" Target="../slideLayouts/slideLayout253.xml"/><Relationship Id="rId13" Type="http://schemas.openxmlformats.org/officeDocument/2006/relationships/slideLayout" Target="../slideLayouts/slideLayout256.xml"/><Relationship Id="rId12" Type="http://schemas.openxmlformats.org/officeDocument/2006/relationships/slideLayout" Target="../slideLayouts/slideLayout255.xml"/><Relationship Id="rId15" Type="http://schemas.openxmlformats.org/officeDocument/2006/relationships/slideLayout" Target="../slideLayouts/slideLayout258.xml"/><Relationship Id="rId14" Type="http://schemas.openxmlformats.org/officeDocument/2006/relationships/slideLayout" Target="../slideLayouts/slideLayout257.xml"/><Relationship Id="rId17" Type="http://schemas.openxmlformats.org/officeDocument/2006/relationships/slideLayout" Target="../slideLayouts/slideLayout260.xml"/><Relationship Id="rId16" Type="http://schemas.openxmlformats.org/officeDocument/2006/relationships/slideLayout" Target="../slideLayouts/slideLayout259.xml"/><Relationship Id="rId19" Type="http://schemas.openxmlformats.org/officeDocument/2006/relationships/slideLayout" Target="../slideLayouts/slideLayout262.xml"/><Relationship Id="rId18" Type="http://schemas.openxmlformats.org/officeDocument/2006/relationships/slideLayout" Target="../slideLayouts/slideLayout26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Relationship Id="rId30" Type="http://schemas.openxmlformats.org/officeDocument/2006/relationships/theme" Target="../theme/theme4.xml"/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58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1.xml"/><Relationship Id="rId21" Type="http://schemas.openxmlformats.org/officeDocument/2006/relationships/slideLayout" Target="../slideLayouts/slideLayout90.xml"/><Relationship Id="rId24" Type="http://schemas.openxmlformats.org/officeDocument/2006/relationships/slideLayout" Target="../slideLayouts/slideLayout93.xml"/><Relationship Id="rId23" Type="http://schemas.openxmlformats.org/officeDocument/2006/relationships/slideLayout" Target="../slideLayouts/slideLayout92.xml"/><Relationship Id="rId1" Type="http://schemas.openxmlformats.org/officeDocument/2006/relationships/slideLayout" Target="../slideLayouts/slideLayout70.xml"/><Relationship Id="rId2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26" Type="http://schemas.openxmlformats.org/officeDocument/2006/relationships/slideLayout" Target="../slideLayouts/slideLayout95.xml"/><Relationship Id="rId25" Type="http://schemas.openxmlformats.org/officeDocument/2006/relationships/slideLayout" Target="../slideLayouts/slideLayout94.xml"/><Relationship Id="rId28" Type="http://schemas.openxmlformats.org/officeDocument/2006/relationships/slideLayout" Target="../slideLayouts/slideLayout97.xml"/><Relationship Id="rId27" Type="http://schemas.openxmlformats.org/officeDocument/2006/relationships/slideLayout" Target="../slideLayouts/slideLayout96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29" Type="http://schemas.openxmlformats.org/officeDocument/2006/relationships/slideLayout" Target="../slideLayouts/slideLayout98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6.xml"/><Relationship Id="rId16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87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18.xml"/><Relationship Id="rId22" Type="http://schemas.openxmlformats.org/officeDocument/2006/relationships/slideLayout" Target="../slideLayouts/slideLayout120.xml"/><Relationship Id="rId21" Type="http://schemas.openxmlformats.org/officeDocument/2006/relationships/slideLayout" Target="../slideLayouts/slideLayout119.xml"/><Relationship Id="rId24" Type="http://schemas.openxmlformats.org/officeDocument/2006/relationships/slideLayout" Target="../slideLayouts/slideLayout122.xml"/><Relationship Id="rId23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99.xml"/><Relationship Id="rId2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Relationship Id="rId26" Type="http://schemas.openxmlformats.org/officeDocument/2006/relationships/slideLayout" Target="../slideLayouts/slideLayout124.xml"/><Relationship Id="rId25" Type="http://schemas.openxmlformats.org/officeDocument/2006/relationships/slideLayout" Target="../slideLayouts/slideLayout123.xml"/><Relationship Id="rId28" Type="http://schemas.openxmlformats.org/officeDocument/2006/relationships/slideLayout" Target="../slideLayouts/slideLayout126.xml"/><Relationship Id="rId27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4.xml"/><Relationship Id="rId29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106.xml"/><Relationship Id="rId30" Type="http://schemas.openxmlformats.org/officeDocument/2006/relationships/theme" Target="../theme/theme8.xml"/><Relationship Id="rId11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13.xml"/><Relationship Id="rId14" Type="http://schemas.openxmlformats.org/officeDocument/2006/relationships/slideLayout" Target="../slideLayouts/slideLayout112.xml"/><Relationship Id="rId17" Type="http://schemas.openxmlformats.org/officeDocument/2006/relationships/slideLayout" Target="../slideLayouts/slideLayout115.xml"/><Relationship Id="rId16" Type="http://schemas.openxmlformats.org/officeDocument/2006/relationships/slideLayout" Target="../slideLayouts/slideLayout114.xml"/><Relationship Id="rId19" Type="http://schemas.openxmlformats.org/officeDocument/2006/relationships/slideLayout" Target="../slideLayouts/slideLayout117.xml"/><Relationship Id="rId18" Type="http://schemas.openxmlformats.org/officeDocument/2006/relationships/slideLayout" Target="../slideLayouts/slideLayout116.xml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47.xml"/><Relationship Id="rId22" Type="http://schemas.openxmlformats.org/officeDocument/2006/relationships/slideLayout" Target="../slideLayouts/slideLayout149.xml"/><Relationship Id="rId21" Type="http://schemas.openxmlformats.org/officeDocument/2006/relationships/slideLayout" Target="../slideLayouts/slideLayout148.xml"/><Relationship Id="rId24" Type="http://schemas.openxmlformats.org/officeDocument/2006/relationships/slideLayout" Target="../slideLayouts/slideLayout151.xml"/><Relationship Id="rId23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28.xml"/><Relationship Id="rId2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26" Type="http://schemas.openxmlformats.org/officeDocument/2006/relationships/slideLayout" Target="../slideLayouts/slideLayout153.xml"/><Relationship Id="rId25" Type="http://schemas.openxmlformats.org/officeDocument/2006/relationships/slideLayout" Target="../slideLayouts/slideLayout152.xml"/><Relationship Id="rId28" Type="http://schemas.openxmlformats.org/officeDocument/2006/relationships/slideLayout" Target="../slideLayouts/slideLayout155.xml"/><Relationship Id="rId27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3.xml"/><Relationship Id="rId29" Type="http://schemas.openxmlformats.org/officeDocument/2006/relationships/slideLayout" Target="../slideLayouts/slideLayout156.xml"/><Relationship Id="rId7" Type="http://schemas.openxmlformats.org/officeDocument/2006/relationships/slideLayout" Target="../slideLayouts/slideLayout134.xml"/><Relationship Id="rId8" Type="http://schemas.openxmlformats.org/officeDocument/2006/relationships/slideLayout" Target="../slideLayouts/slideLayout135.xml"/><Relationship Id="rId30" Type="http://schemas.openxmlformats.org/officeDocument/2006/relationships/theme" Target="../theme/theme9.xml"/><Relationship Id="rId11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37.xml"/><Relationship Id="rId13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39.xml"/><Relationship Id="rId15" Type="http://schemas.openxmlformats.org/officeDocument/2006/relationships/slideLayout" Target="../slideLayouts/slideLayout142.xml"/><Relationship Id="rId14" Type="http://schemas.openxmlformats.org/officeDocument/2006/relationships/slideLayout" Target="../slideLayouts/slideLayout141.xml"/><Relationship Id="rId17" Type="http://schemas.openxmlformats.org/officeDocument/2006/relationships/slideLayout" Target="../slideLayouts/slideLayout144.xml"/><Relationship Id="rId16" Type="http://schemas.openxmlformats.org/officeDocument/2006/relationships/slideLayout" Target="../slideLayouts/slideLayout143.xml"/><Relationship Id="rId19" Type="http://schemas.openxmlformats.org/officeDocument/2006/relationships/slideLayout" Target="../slideLayouts/slideLayout146.xml"/><Relationship Id="rId18" Type="http://schemas.openxmlformats.org/officeDocument/2006/relationships/slideLayout" Target="../slideLayouts/slideLayout145.xml"/></Relationships>
</file>

<file path=ppt/slideMasters/_rels/slideMaster7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6.xml"/><Relationship Id="rId22" Type="http://schemas.openxmlformats.org/officeDocument/2006/relationships/slideLayout" Target="../slideLayouts/slideLayout178.xml"/><Relationship Id="rId21" Type="http://schemas.openxmlformats.org/officeDocument/2006/relationships/slideLayout" Target="../slideLayouts/slideLayout177.xml"/><Relationship Id="rId24" Type="http://schemas.openxmlformats.org/officeDocument/2006/relationships/slideLayout" Target="../slideLayouts/slideLayout180.xml"/><Relationship Id="rId23" Type="http://schemas.openxmlformats.org/officeDocument/2006/relationships/slideLayout" Target="../slideLayouts/slideLayout179.xml"/><Relationship Id="rId1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26" Type="http://schemas.openxmlformats.org/officeDocument/2006/relationships/slideLayout" Target="../slideLayouts/slideLayout182.xml"/><Relationship Id="rId25" Type="http://schemas.openxmlformats.org/officeDocument/2006/relationships/slideLayout" Target="../slideLayouts/slideLayout181.xml"/><Relationship Id="rId28" Type="http://schemas.openxmlformats.org/officeDocument/2006/relationships/slideLayout" Target="../slideLayouts/slideLayout184.xml"/><Relationship Id="rId27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2.xml"/><Relationship Id="rId29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4.xml"/><Relationship Id="rId30" Type="http://schemas.openxmlformats.org/officeDocument/2006/relationships/theme" Target="../theme/theme6.xml"/><Relationship Id="rId11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66.xml"/><Relationship Id="rId13" Type="http://schemas.openxmlformats.org/officeDocument/2006/relationships/slideLayout" Target="../slideLayouts/slideLayout169.xml"/><Relationship Id="rId12" Type="http://schemas.openxmlformats.org/officeDocument/2006/relationships/slideLayout" Target="../slideLayouts/slideLayout168.xml"/><Relationship Id="rId15" Type="http://schemas.openxmlformats.org/officeDocument/2006/relationships/slideLayout" Target="../slideLayouts/slideLayout171.xml"/><Relationship Id="rId14" Type="http://schemas.openxmlformats.org/officeDocument/2006/relationships/slideLayout" Target="../slideLayouts/slideLayout170.xml"/><Relationship Id="rId17" Type="http://schemas.openxmlformats.org/officeDocument/2006/relationships/slideLayout" Target="../slideLayouts/slideLayout173.xml"/><Relationship Id="rId16" Type="http://schemas.openxmlformats.org/officeDocument/2006/relationships/slideLayout" Target="../slideLayouts/slideLayout172.xml"/><Relationship Id="rId19" Type="http://schemas.openxmlformats.org/officeDocument/2006/relationships/slideLayout" Target="../slideLayouts/slideLayout175.xml"/><Relationship Id="rId18" Type="http://schemas.openxmlformats.org/officeDocument/2006/relationships/slideLayout" Target="../slideLayouts/slideLayout174.xml"/></Relationships>
</file>

<file path=ppt/slideMasters/_rels/slideMaster8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5.xml"/><Relationship Id="rId22" Type="http://schemas.openxmlformats.org/officeDocument/2006/relationships/slideLayout" Target="../slideLayouts/slideLayout207.xml"/><Relationship Id="rId21" Type="http://schemas.openxmlformats.org/officeDocument/2006/relationships/slideLayout" Target="../slideLayouts/slideLayout206.xml"/><Relationship Id="rId24" Type="http://schemas.openxmlformats.org/officeDocument/2006/relationships/slideLayout" Target="../slideLayouts/slideLayout209.xml"/><Relationship Id="rId23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186.xml"/><Relationship Id="rId2" Type="http://schemas.openxmlformats.org/officeDocument/2006/relationships/slideLayout" Target="../slideLayouts/slideLayout187.xml"/><Relationship Id="rId3" Type="http://schemas.openxmlformats.org/officeDocument/2006/relationships/slideLayout" Target="../slideLayouts/slideLayout188.xml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Relationship Id="rId26" Type="http://schemas.openxmlformats.org/officeDocument/2006/relationships/slideLayout" Target="../slideLayouts/slideLayout211.xml"/><Relationship Id="rId25" Type="http://schemas.openxmlformats.org/officeDocument/2006/relationships/slideLayout" Target="../slideLayouts/slideLayout210.xml"/><Relationship Id="rId28" Type="http://schemas.openxmlformats.org/officeDocument/2006/relationships/slideLayout" Target="../slideLayouts/slideLayout213.xml"/><Relationship Id="rId27" Type="http://schemas.openxmlformats.org/officeDocument/2006/relationships/slideLayout" Target="../slideLayouts/slideLayout212.xml"/><Relationship Id="rId5" Type="http://schemas.openxmlformats.org/officeDocument/2006/relationships/slideLayout" Target="../slideLayouts/slideLayout190.xml"/><Relationship Id="rId6" Type="http://schemas.openxmlformats.org/officeDocument/2006/relationships/slideLayout" Target="../slideLayouts/slideLayout191.xml"/><Relationship Id="rId29" Type="http://schemas.openxmlformats.org/officeDocument/2006/relationships/slideLayout" Target="../slideLayouts/slideLayout214.xml"/><Relationship Id="rId7" Type="http://schemas.openxmlformats.org/officeDocument/2006/relationships/slideLayout" Target="../slideLayouts/slideLayout192.xml"/><Relationship Id="rId8" Type="http://schemas.openxmlformats.org/officeDocument/2006/relationships/slideLayout" Target="../slideLayouts/slideLayout193.xml"/><Relationship Id="rId30" Type="http://schemas.openxmlformats.org/officeDocument/2006/relationships/theme" Target="../theme/theme7.xml"/><Relationship Id="rId11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195.xml"/><Relationship Id="rId13" Type="http://schemas.openxmlformats.org/officeDocument/2006/relationships/slideLayout" Target="../slideLayouts/slideLayout198.xml"/><Relationship Id="rId12" Type="http://schemas.openxmlformats.org/officeDocument/2006/relationships/slideLayout" Target="../slideLayouts/slideLayout197.xml"/><Relationship Id="rId15" Type="http://schemas.openxmlformats.org/officeDocument/2006/relationships/slideLayout" Target="../slideLayouts/slideLayout200.xml"/><Relationship Id="rId14" Type="http://schemas.openxmlformats.org/officeDocument/2006/relationships/slideLayout" Target="../slideLayouts/slideLayout199.xml"/><Relationship Id="rId17" Type="http://schemas.openxmlformats.org/officeDocument/2006/relationships/slideLayout" Target="../slideLayouts/slideLayout202.xml"/><Relationship Id="rId16" Type="http://schemas.openxmlformats.org/officeDocument/2006/relationships/slideLayout" Target="../slideLayouts/slideLayout201.xml"/><Relationship Id="rId19" Type="http://schemas.openxmlformats.org/officeDocument/2006/relationships/slideLayout" Target="../slideLayouts/slideLayout204.xml"/><Relationship Id="rId18" Type="http://schemas.openxmlformats.org/officeDocument/2006/relationships/slideLayout" Target="../slideLayouts/slideLayout203.xml"/></Relationships>
</file>

<file path=ppt/slideMasters/_rels/slideMaster9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34.xml"/><Relationship Id="rId22" Type="http://schemas.openxmlformats.org/officeDocument/2006/relationships/slideLayout" Target="../slideLayouts/slideLayout236.xml"/><Relationship Id="rId21" Type="http://schemas.openxmlformats.org/officeDocument/2006/relationships/slideLayout" Target="../slideLayouts/slideLayout235.xml"/><Relationship Id="rId24" Type="http://schemas.openxmlformats.org/officeDocument/2006/relationships/slideLayout" Target="../slideLayouts/slideLayout238.xml"/><Relationship Id="rId23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15.xml"/><Relationship Id="rId2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217.xml"/><Relationship Id="rId4" Type="http://schemas.openxmlformats.org/officeDocument/2006/relationships/slideLayout" Target="../slideLayouts/slideLayout218.xml"/><Relationship Id="rId9" Type="http://schemas.openxmlformats.org/officeDocument/2006/relationships/slideLayout" Target="../slideLayouts/slideLayout223.xml"/><Relationship Id="rId26" Type="http://schemas.openxmlformats.org/officeDocument/2006/relationships/slideLayout" Target="../slideLayouts/slideLayout240.xml"/><Relationship Id="rId25" Type="http://schemas.openxmlformats.org/officeDocument/2006/relationships/slideLayout" Target="../slideLayouts/slideLayout239.xml"/><Relationship Id="rId28" Type="http://schemas.openxmlformats.org/officeDocument/2006/relationships/slideLayout" Target="../slideLayouts/slideLayout242.xml"/><Relationship Id="rId27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19.xml"/><Relationship Id="rId6" Type="http://schemas.openxmlformats.org/officeDocument/2006/relationships/slideLayout" Target="../slideLayouts/slideLayout220.xml"/><Relationship Id="rId29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21.xml"/><Relationship Id="rId8" Type="http://schemas.openxmlformats.org/officeDocument/2006/relationships/slideLayout" Target="../slideLayouts/slideLayout222.xml"/><Relationship Id="rId30" Type="http://schemas.openxmlformats.org/officeDocument/2006/relationships/theme" Target="../theme/theme5.xml"/><Relationship Id="rId11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24.xml"/><Relationship Id="rId13" Type="http://schemas.openxmlformats.org/officeDocument/2006/relationships/slideLayout" Target="../slideLayouts/slideLayout227.xml"/><Relationship Id="rId12" Type="http://schemas.openxmlformats.org/officeDocument/2006/relationships/slideLayout" Target="../slideLayouts/slideLayout226.xml"/><Relationship Id="rId15" Type="http://schemas.openxmlformats.org/officeDocument/2006/relationships/slideLayout" Target="../slideLayouts/slideLayout229.xml"/><Relationship Id="rId14" Type="http://schemas.openxmlformats.org/officeDocument/2006/relationships/slideLayout" Target="../slideLayouts/slideLayout228.xml"/><Relationship Id="rId17" Type="http://schemas.openxmlformats.org/officeDocument/2006/relationships/slideLayout" Target="../slideLayouts/slideLayout231.xml"/><Relationship Id="rId16" Type="http://schemas.openxmlformats.org/officeDocument/2006/relationships/slideLayout" Target="../slideLayouts/slideLayout230.xml"/><Relationship Id="rId19" Type="http://schemas.openxmlformats.org/officeDocument/2006/relationships/slideLayout" Target="../slideLayouts/slideLayout233.xml"/><Relationship Id="rId18" Type="http://schemas.openxmlformats.org/officeDocument/2006/relationships/slideLayout" Target="../slideLayouts/slideLayout2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253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36" name="Google Shape;1836;p253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  <p:sldLayoutId id="2147483908" r:id="rId18"/>
    <p:sldLayoutId id="2147483909" r:id="rId19"/>
    <p:sldLayoutId id="2147483910" r:id="rId20"/>
    <p:sldLayoutId id="2147483911" r:id="rId21"/>
    <p:sldLayoutId id="2147483912" r:id="rId22"/>
    <p:sldLayoutId id="2147483913" r:id="rId23"/>
    <p:sldLayoutId id="2147483914" r:id="rId24"/>
    <p:sldLayoutId id="2147483915" r:id="rId25"/>
    <p:sldLayoutId id="2147483916" r:id="rId26"/>
    <p:sldLayoutId id="2147483917" r:id="rId27"/>
    <p:sldLayoutId id="2147483918" r:id="rId28"/>
    <p:sldLayoutId id="2147483919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3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8" name="Google Shape;498;p73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  <p:sldLayoutId id="2147483739" r:id="rId23"/>
    <p:sldLayoutId id="2147483740" r:id="rId24"/>
    <p:sldLayoutId id="2147483741" r:id="rId25"/>
    <p:sldLayoutId id="2147483742" r:id="rId26"/>
    <p:sldLayoutId id="2147483743" r:id="rId27"/>
    <p:sldLayoutId id="2147483744" r:id="rId28"/>
    <p:sldLayoutId id="2147483745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03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1" name="Google Shape;721;p103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33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44" name="Google Shape;944;p133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  <p:sldLayoutId id="2147483792" r:id="rId18"/>
    <p:sldLayoutId id="2147483793" r:id="rId19"/>
    <p:sldLayoutId id="2147483794" r:id="rId20"/>
    <p:sldLayoutId id="2147483795" r:id="rId21"/>
    <p:sldLayoutId id="2147483796" r:id="rId22"/>
    <p:sldLayoutId id="2147483797" r:id="rId23"/>
    <p:sldLayoutId id="2147483798" r:id="rId24"/>
    <p:sldLayoutId id="2147483799" r:id="rId25"/>
    <p:sldLayoutId id="2147483800" r:id="rId26"/>
    <p:sldLayoutId id="2147483801" r:id="rId27"/>
    <p:sldLayoutId id="2147483802" r:id="rId28"/>
    <p:sldLayoutId id="2147483803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63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7" name="Google Shape;1167;p163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  <p:sldLayoutId id="2147483822" r:id="rId19"/>
    <p:sldLayoutId id="2147483823" r:id="rId20"/>
    <p:sldLayoutId id="2147483824" r:id="rId21"/>
    <p:sldLayoutId id="2147483825" r:id="rId22"/>
    <p:sldLayoutId id="2147483826" r:id="rId23"/>
    <p:sldLayoutId id="2147483827" r:id="rId24"/>
    <p:sldLayoutId id="2147483828" r:id="rId25"/>
    <p:sldLayoutId id="2147483829" r:id="rId26"/>
    <p:sldLayoutId id="2147483830" r:id="rId27"/>
    <p:sldLayoutId id="2147483831" r:id="rId28"/>
    <p:sldLayoutId id="2147483832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93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0" name="Google Shape;1390;p193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223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13" name="Google Shape;1613;p223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  <p:sldLayoutId id="2147483879" r:id="rId18"/>
    <p:sldLayoutId id="2147483880" r:id="rId19"/>
    <p:sldLayoutId id="2147483881" r:id="rId20"/>
    <p:sldLayoutId id="2147483882" r:id="rId21"/>
    <p:sldLayoutId id="2147483883" r:id="rId22"/>
    <p:sldLayoutId id="2147483884" r:id="rId23"/>
    <p:sldLayoutId id="2147483885" r:id="rId24"/>
    <p:sldLayoutId id="2147483886" r:id="rId25"/>
    <p:sldLayoutId id="2147483887" r:id="rId26"/>
    <p:sldLayoutId id="2147483888" r:id="rId27"/>
    <p:sldLayoutId id="2147483889" r:id="rId28"/>
    <p:sldLayoutId id="2147483890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283"/>
          <p:cNvSpPr/>
          <p:nvPr/>
        </p:nvSpPr>
        <p:spPr>
          <a:xfrm>
            <a:off x="765538" y="3326254"/>
            <a:ext cx="3989400" cy="491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p283"/>
          <p:cNvSpPr txBox="1"/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          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 sz="2600">
                <a:solidFill>
                  <a:schemeClr val="lt2"/>
                </a:solidFill>
              </a:rPr>
              <a:t>  </a:t>
            </a:r>
            <a:r>
              <a:rPr lang="en">
                <a:solidFill>
                  <a:schemeClr val="lt2"/>
                </a:solidFill>
              </a:rPr>
              <a:t>Music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APP</a:t>
            </a:r>
            <a:endParaRPr/>
          </a:p>
        </p:txBody>
      </p:sp>
      <p:sp>
        <p:nvSpPr>
          <p:cNvPr id="2063" name="Google Shape;2063;p283"/>
          <p:cNvSpPr txBox="1"/>
          <p:nvPr>
            <p:ph idx="1" type="subTitle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mfortaa"/>
                <a:ea typeface="Comfortaa"/>
                <a:cs typeface="Comfortaa"/>
                <a:sym typeface="Comfortaa"/>
              </a:rPr>
              <a:t>2/c Jake Carpenter &amp; 2/c Miles Tran</a:t>
            </a:r>
            <a:endParaRPr b="1" sz="1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64" name="Google Shape;2064;p283"/>
          <p:cNvSpPr/>
          <p:nvPr/>
        </p:nvSpPr>
        <p:spPr>
          <a:xfrm>
            <a:off x="3177536" y="4121512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283"/>
          <p:cNvSpPr/>
          <p:nvPr/>
        </p:nvSpPr>
        <p:spPr>
          <a:xfrm rot="-1685758">
            <a:off x="4276753" y="42838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283"/>
          <p:cNvSpPr/>
          <p:nvPr/>
        </p:nvSpPr>
        <p:spPr>
          <a:xfrm>
            <a:off x="849500" y="1326279"/>
            <a:ext cx="1393164" cy="63884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Bebas Neue"/>
              </a:rPr>
              <a:t>FLUID</a:t>
            </a:r>
          </a:p>
        </p:txBody>
      </p:sp>
      <p:sp>
        <p:nvSpPr>
          <p:cNvPr id="2067" name="Google Shape;2067;p283"/>
          <p:cNvSpPr/>
          <p:nvPr/>
        </p:nvSpPr>
        <p:spPr>
          <a:xfrm>
            <a:off x="4961137" y="9981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283"/>
          <p:cNvSpPr txBox="1"/>
          <p:nvPr/>
        </p:nvSpPr>
        <p:spPr>
          <a:xfrm>
            <a:off x="6773525" y="212750"/>
            <a:ext cx="16563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SOFTWARE ENGINEERING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069" name="Google Shape;2069;p283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70" name="Google Shape;2070;p283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71" name="Google Shape;2071;p283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072" name="Google Shape;2072;p28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073" name="Google Shape;2073;p28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28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8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8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8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8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8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8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8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2" name="Google Shape;2082;p283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3" name="Google Shape;2083;p283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084" name="Google Shape;2084;p283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85" name="Google Shape;2085;p283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086" name="Google Shape;2086;p283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283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283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283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283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91" name="Google Shape;2091;p283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rgbClr val="FFE485"/>
                </a:gs>
                <a:gs pos="100000">
                  <a:srgbClr val="FFB63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83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rgbClr val="BE7AF3"/>
                </a:gs>
                <a:gs pos="100000">
                  <a:srgbClr val="921D87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3" name="Google Shape;2093;p283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094" name="Google Shape;2094;p283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rect b="b" l="l" r="r" t="t"/>
                <a:pathLst>
                  <a:path extrusionOk="0" h="49275" w="66074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1D87"/>
                  </a:gs>
                  <a:gs pos="100000">
                    <a:srgbClr val="0E166C"/>
                  </a:gs>
                </a:gsLst>
                <a:lin ang="5400012" scaled="0"/>
              </a:gra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283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rect b="b" l="l" r="r" t="t"/>
                <a:pathLst>
                  <a:path extrusionOk="0" fill="none" h="43736" w="60712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283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rect b="b" l="l" r="r" t="t"/>
                <a:pathLst>
                  <a:path extrusionOk="0" fill="none" h="38373" w="54566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283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rect b="b" l="l" r="r" t="t"/>
                <a:pathLst>
                  <a:path extrusionOk="0" fill="none" h="16978" w="64382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283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rect b="b" l="l" r="r" t="t"/>
                <a:pathLst>
                  <a:path extrusionOk="0" fill="none" h="4561" w="17281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283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rect b="b" l="l" r="r" t="t"/>
                <a:pathLst>
                  <a:path extrusionOk="0" fill="none" h="13184" w="3528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283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rect b="b" l="l" r="r" t="t"/>
                <a:pathLst>
                  <a:path extrusionOk="0" fill="none" h="8160" w="2584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283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rect b="b" l="l" r="r" t="t"/>
                <a:pathLst>
                  <a:path extrusionOk="0" fill="none" h="16782" w="4259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283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rect b="b" l="l" r="r" t="t"/>
                <a:pathLst>
                  <a:path extrusionOk="0" fill="none" h="10084" w="2958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283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rect b="b" l="l" r="r" t="t"/>
                <a:pathLst>
                  <a:path extrusionOk="0" fill="none" h="13202" w="3564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283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rect b="b" l="l" r="r" t="t"/>
                <a:pathLst>
                  <a:path extrusionOk="0" fill="none" h="13184" w="3564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283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rect b="b" l="l" r="r" t="t"/>
                <a:pathLst>
                  <a:path extrusionOk="0" fill="none" h="13201" w="3563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283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rect b="b" l="l" r="r" t="t"/>
                <a:pathLst>
                  <a:path extrusionOk="0" fill="none" h="5595" w="2068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283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rect b="b" l="l" r="r" t="t"/>
                <a:pathLst>
                  <a:path extrusionOk="0" fill="none" h="7804" w="40689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8" name="Google Shape;2108;p283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109" name="Google Shape;2109;p283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283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283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283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283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4" name="Google Shape;2114;p283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115" name="Google Shape;2115;p283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rect b="b" l="l" r="r" t="t"/>
                <a:pathLst>
                  <a:path extrusionOk="0" h="3974" w="5969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E7AF3"/>
                  </a:gs>
                  <a:gs pos="100000">
                    <a:srgbClr val="921D87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283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rect b="b" l="l" r="r" t="t"/>
                <a:pathLst>
                  <a:path extrusionOk="0" h="5897" w="4383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E485"/>
                  </a:gs>
                  <a:gs pos="100000">
                    <a:srgbClr val="FFB63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283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rect b="b" l="l" r="r" t="t"/>
                <a:pathLst>
                  <a:path extrusionOk="0" h="12436" w="13985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E166C"/>
                  </a:gs>
                  <a:gs pos="100000">
                    <a:srgbClr val="51127C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18" name="Google Shape;2118;p283"/>
            <p:cNvSpPr/>
            <p:nvPr/>
          </p:nvSpPr>
          <p:spPr>
            <a:xfrm>
              <a:off x="8170289" y="4203881"/>
              <a:ext cx="140247" cy="141086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83"/>
            <p:cNvSpPr/>
            <p:nvPr/>
          </p:nvSpPr>
          <p:spPr>
            <a:xfrm>
              <a:off x="8030063" y="757530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rgbClr val="FFE485"/>
                </a:gs>
                <a:gs pos="100000">
                  <a:srgbClr val="FFB63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83"/>
            <p:cNvSpPr/>
            <p:nvPr/>
          </p:nvSpPr>
          <p:spPr>
            <a:xfrm>
              <a:off x="5256650" y="3893001"/>
              <a:ext cx="262479" cy="262448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rgbClr val="FFE485"/>
                </a:gs>
                <a:gs pos="100000">
                  <a:srgbClr val="FFB63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83"/>
            <p:cNvSpPr/>
            <p:nvPr/>
          </p:nvSpPr>
          <p:spPr>
            <a:xfrm>
              <a:off x="7082963" y="910513"/>
              <a:ext cx="213431" cy="214685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83"/>
            <p:cNvSpPr/>
            <p:nvPr/>
          </p:nvSpPr>
          <p:spPr>
            <a:xfrm>
              <a:off x="5653275" y="883381"/>
              <a:ext cx="107827" cy="107819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rgbClr val="FFE485"/>
                </a:gs>
                <a:gs pos="100000">
                  <a:srgbClr val="FFB63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83"/>
            <p:cNvSpPr/>
            <p:nvPr/>
          </p:nvSpPr>
          <p:spPr>
            <a:xfrm>
              <a:off x="5041963" y="2824293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rgbClr val="BE7AF3"/>
                </a:gs>
                <a:gs pos="100000">
                  <a:srgbClr val="921D87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83"/>
            <p:cNvSpPr/>
            <p:nvPr/>
          </p:nvSpPr>
          <p:spPr>
            <a:xfrm>
              <a:off x="5692426" y="4028640"/>
              <a:ext cx="416654" cy="491569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rgbClr val="FFE485"/>
                </a:gs>
                <a:gs pos="100000">
                  <a:srgbClr val="FFB63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83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83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83"/>
            <p:cNvSpPr/>
            <p:nvPr/>
          </p:nvSpPr>
          <p:spPr>
            <a:xfrm>
              <a:off x="6575627" y="3816888"/>
              <a:ext cx="335779" cy="396117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83"/>
            <p:cNvSpPr/>
            <p:nvPr/>
          </p:nvSpPr>
          <p:spPr>
            <a:xfrm>
              <a:off x="5138089" y="1527749"/>
              <a:ext cx="107827" cy="108460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29" name="Google Shape;2129;p283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2130" name="Google Shape;2130;p283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2131" name="Google Shape;2131;p283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rect b="b" l="l" r="r" t="t"/>
                  <a:pathLst>
                    <a:path extrusionOk="0" h="28717" w="28717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21D87"/>
                    </a:gs>
                    <a:gs pos="100000">
                      <a:srgbClr val="0E166C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2" name="Google Shape;2132;p283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rect b="b" l="l" r="r" t="t"/>
                  <a:pathLst>
                    <a:path extrusionOk="0" h="5951" w="3439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E485"/>
                    </a:gs>
                    <a:gs pos="100000">
                      <a:srgbClr val="FFB63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3" name="Google Shape;2133;p283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rect b="b" l="l" r="r" t="t"/>
                  <a:pathLst>
                    <a:path extrusionOk="0" h="14859" w="8499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E7AF3"/>
                    </a:gs>
                    <a:gs pos="100000">
                      <a:srgbClr val="921D87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4" name="Google Shape;2134;p283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rect b="b" l="l" r="r" t="t"/>
                  <a:pathLst>
                    <a:path extrusionOk="0" h="34436" w="33813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7AF3"/>
                    </a:gs>
                    <a:gs pos="100000">
                      <a:srgbClr val="921D87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5" name="Google Shape;2135;p283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rect b="b" l="l" r="r" t="t"/>
                  <a:pathLst>
                    <a:path extrusionOk="0" fill="none" h="1746" w="1729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FFFFFF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6" name="Google Shape;2136;p283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rect b="b" l="l" r="r" t="t"/>
                  <a:pathLst>
                    <a:path extrusionOk="0" fill="none" h="1747" w="1729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FFFFFF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7" name="Google Shape;2137;p283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FFFFFF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8" name="Google Shape;2138;p283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FFFFFF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9" name="Google Shape;2139;p283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rect b="b" l="l" r="r" t="t"/>
                  <a:pathLst>
                    <a:path extrusionOk="0" fill="none" h="5042" w="50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cap="flat" cmpd="sng" w="9525">
                  <a:solidFill>
                    <a:srgbClr val="FFFFFF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0" name="Google Shape;2140;p283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rect b="b" l="l" r="r" t="t"/>
                  <a:pathLst>
                    <a:path extrusionOk="0" fill="none" h="2833" w="4491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cap="flat" cmpd="sng" w="9525">
                  <a:solidFill>
                    <a:srgbClr val="FFFFFF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1" name="Google Shape;2141;p283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rect b="b" l="l" r="r" t="t"/>
                  <a:pathLst>
                    <a:path extrusionOk="0" fill="none" h="7643" w="1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9525">
                  <a:solidFill>
                    <a:srgbClr val="FFFFFF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2" name="Google Shape;2142;p283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rect b="b" l="l" r="r" t="t"/>
                  <a:pathLst>
                    <a:path extrusionOk="0" fill="none" h="3564" w="5042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cap="flat" cmpd="sng" w="9525">
                  <a:solidFill>
                    <a:srgbClr val="FFFFFF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3" name="Google Shape;2143;p283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rect b="b" l="l" r="r" t="t"/>
                  <a:pathLst>
                    <a:path extrusionOk="0" fill="none" h="6700" w="19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cap="flat" cmpd="sng" w="9525">
                  <a:solidFill>
                    <a:srgbClr val="FFFFFF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4" name="Google Shape;2144;p283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rect b="b" l="l" r="r" t="t"/>
                  <a:pathLst>
                    <a:path extrusionOk="0" fill="none" h="874" w="1016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cap="flat" cmpd="sng" w="9525">
                  <a:solidFill>
                    <a:srgbClr val="FFFFFF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45" name="Google Shape;2145;p283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rect b="b" l="l" r="r" t="t"/>
                <a:pathLst>
                  <a:path extrusionOk="0" fill="none" h="1729" w="1729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3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p292"/>
          <p:cNvSpPr txBox="1"/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675" name="Google Shape;2675;p292"/>
          <p:cNvSpPr txBox="1"/>
          <p:nvPr>
            <p:ph idx="1" type="subTitle"/>
          </p:nvPr>
        </p:nvSpPr>
        <p:spPr>
          <a:xfrm>
            <a:off x="1565026" y="1983250"/>
            <a:ext cx="2439300" cy="23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GUI needed to be hand-coded. Proving to be difficult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Algorithm was very complicated and frustrating to write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76" name="Google Shape;2676;p292"/>
          <p:cNvSpPr txBox="1"/>
          <p:nvPr>
            <p:ph idx="2" type="title"/>
          </p:nvPr>
        </p:nvSpPr>
        <p:spPr>
          <a:xfrm>
            <a:off x="5144188" y="14482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</a:t>
            </a:r>
            <a:endParaRPr/>
          </a:p>
        </p:txBody>
      </p:sp>
      <p:sp>
        <p:nvSpPr>
          <p:cNvPr id="2677" name="Google Shape;2677;p292"/>
          <p:cNvSpPr txBox="1"/>
          <p:nvPr>
            <p:ph idx="3" type="subTitle"/>
          </p:nvPr>
        </p:nvSpPr>
        <p:spPr>
          <a:xfrm>
            <a:off x="5039075" y="2079000"/>
            <a:ext cx="2543100" cy="22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Spotify API was crucial in song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compilation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Made an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aesthetic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logo easily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Able to quickly integrate GUI with algorithm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78" name="Google Shape;2678;p292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VS SUCCESSES</a:t>
            </a:r>
            <a:endParaRPr/>
          </a:p>
        </p:txBody>
      </p:sp>
      <p:cxnSp>
        <p:nvCxnSpPr>
          <p:cNvPr id="2679" name="Google Shape;2679;p292"/>
          <p:cNvCxnSpPr/>
          <p:nvPr/>
        </p:nvCxnSpPr>
        <p:spPr>
          <a:xfrm>
            <a:off x="1773721" y="1983238"/>
            <a:ext cx="205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0" name="Google Shape;2680;p292"/>
          <p:cNvSpPr/>
          <p:nvPr/>
        </p:nvSpPr>
        <p:spPr>
          <a:xfrm>
            <a:off x="713983" y="1798633"/>
            <a:ext cx="876544" cy="876452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1" name="Google Shape;2681;p292"/>
          <p:cNvSpPr/>
          <p:nvPr/>
        </p:nvSpPr>
        <p:spPr>
          <a:xfrm>
            <a:off x="7553473" y="1637508"/>
            <a:ext cx="876544" cy="876452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82" name="Google Shape;2682;p292"/>
          <p:cNvCxnSpPr/>
          <p:nvPr/>
        </p:nvCxnSpPr>
        <p:spPr>
          <a:xfrm>
            <a:off x="5346900" y="2078988"/>
            <a:ext cx="207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3" name="Google Shape;2683;p292"/>
          <p:cNvSpPr txBox="1"/>
          <p:nvPr/>
        </p:nvSpPr>
        <p:spPr>
          <a:xfrm>
            <a:off x="5812300" y="212750"/>
            <a:ext cx="26175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SOFTWARE ENGINEERING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684" name="Google Shape;2684;p292"/>
          <p:cNvSpPr/>
          <p:nvPr/>
        </p:nvSpPr>
        <p:spPr>
          <a:xfrm rot="7198710">
            <a:off x="820086" y="3368814"/>
            <a:ext cx="630918" cy="62770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5" name="Google Shape;2685;p292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2686" name="Google Shape;2686;p292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292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292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292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292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1" name="Google Shape;2691;p292"/>
          <p:cNvSpPr/>
          <p:nvPr/>
        </p:nvSpPr>
        <p:spPr>
          <a:xfrm>
            <a:off x="5239075" y="1543894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2" name="Google Shape;2692;p292"/>
          <p:cNvSpPr/>
          <p:nvPr/>
        </p:nvSpPr>
        <p:spPr>
          <a:xfrm>
            <a:off x="4261262" y="38324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3" name="Google Shape;2693;p292"/>
          <p:cNvSpPr/>
          <p:nvPr/>
        </p:nvSpPr>
        <p:spPr>
          <a:xfrm>
            <a:off x="7253088" y="7068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4" name="Google Shape;2694;p292"/>
          <p:cNvSpPr/>
          <p:nvPr/>
        </p:nvSpPr>
        <p:spPr>
          <a:xfrm rot="-1685758">
            <a:off x="5822966" y="8262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5" name="Google Shape;2695;p292"/>
          <p:cNvSpPr/>
          <p:nvPr/>
        </p:nvSpPr>
        <p:spPr>
          <a:xfrm>
            <a:off x="6236062" y="13674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6" name="Google Shape;2696;p292"/>
          <p:cNvSpPr/>
          <p:nvPr/>
        </p:nvSpPr>
        <p:spPr>
          <a:xfrm>
            <a:off x="3526488" y="42909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292"/>
          <p:cNvSpPr/>
          <p:nvPr/>
        </p:nvSpPr>
        <p:spPr>
          <a:xfrm>
            <a:off x="4261262" y="2374792"/>
            <a:ext cx="621486" cy="64784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Bebas Neue"/>
              </a:rPr>
              <a:t>VS</a:t>
            </a:r>
          </a:p>
        </p:txBody>
      </p:sp>
      <p:sp>
        <p:nvSpPr>
          <p:cNvPr id="2698" name="Google Shape;2698;p292"/>
          <p:cNvSpPr/>
          <p:nvPr/>
        </p:nvSpPr>
        <p:spPr>
          <a:xfrm rot="7201932">
            <a:off x="1199737" y="4051715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9" name="Google Shape;2699;p292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0" name="Google Shape;2700;p292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1" name="Google Shape;2701;p292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02" name="Google Shape;2702;p292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03" name="Google Shape;2703;p292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704" name="Google Shape;2704;p29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705" name="Google Shape;2705;p29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29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29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29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29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29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29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29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29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4" name="Google Shape;2714;p292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5" name="Google Shape;2715;p292"/>
          <p:cNvGrpSpPr/>
          <p:nvPr/>
        </p:nvGrpSpPr>
        <p:grpSpPr>
          <a:xfrm>
            <a:off x="7738506" y="1833188"/>
            <a:ext cx="506504" cy="491576"/>
            <a:chOff x="3300325" y="249875"/>
            <a:chExt cx="433725" cy="480900"/>
          </a:xfrm>
        </p:grpSpPr>
        <p:sp>
          <p:nvSpPr>
            <p:cNvPr id="2716" name="Google Shape;2716;p292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17" name="Google Shape;2717;p292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18" name="Google Shape;2718;p292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19" name="Google Shape;2719;p292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20" name="Google Shape;2720;p292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21" name="Google Shape;2721;p292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22" name="Google Shape;2722;p292"/>
          <p:cNvGrpSpPr/>
          <p:nvPr/>
        </p:nvGrpSpPr>
        <p:grpSpPr>
          <a:xfrm>
            <a:off x="899001" y="1983242"/>
            <a:ext cx="506494" cy="507217"/>
            <a:chOff x="2085525" y="4992125"/>
            <a:chExt cx="481825" cy="481825"/>
          </a:xfrm>
        </p:grpSpPr>
        <p:sp>
          <p:nvSpPr>
            <p:cNvPr id="2723" name="Google Shape;2723;p292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24" name="Google Shape;2724;p292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8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9" name="Google Shape;2729;p293"/>
          <p:cNvGrpSpPr/>
          <p:nvPr/>
        </p:nvGrpSpPr>
        <p:grpSpPr>
          <a:xfrm>
            <a:off x="7434841" y="3411233"/>
            <a:ext cx="1447577" cy="507202"/>
            <a:chOff x="2271950" y="2722775"/>
            <a:chExt cx="575875" cy="201775"/>
          </a:xfrm>
        </p:grpSpPr>
        <p:sp>
          <p:nvSpPr>
            <p:cNvPr id="2730" name="Google Shape;2730;p293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293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293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293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293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5" name="Google Shape;2735;p293"/>
          <p:cNvSpPr txBox="1"/>
          <p:nvPr>
            <p:ph idx="1" type="subTitle"/>
          </p:nvPr>
        </p:nvSpPr>
        <p:spPr>
          <a:xfrm>
            <a:off x="869038" y="2270963"/>
            <a:ext cx="3282900" cy="22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Overall the project proved difficult for two members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Difficulty compounded as program became more advanced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 useful software others could use if uploaded online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736" name="Google Shape;2736;p293"/>
          <p:cNvSpPr txBox="1"/>
          <p:nvPr>
            <p:ph type="title"/>
          </p:nvPr>
        </p:nvSpPr>
        <p:spPr>
          <a:xfrm>
            <a:off x="982550" y="843438"/>
            <a:ext cx="27837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Reflection</a:t>
            </a:r>
            <a:endParaRPr/>
          </a:p>
        </p:txBody>
      </p:sp>
      <p:cxnSp>
        <p:nvCxnSpPr>
          <p:cNvPr id="2737" name="Google Shape;2737;p293"/>
          <p:cNvCxnSpPr/>
          <p:nvPr/>
        </p:nvCxnSpPr>
        <p:spPr>
          <a:xfrm>
            <a:off x="1132600" y="2137975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8" name="Google Shape;2738;p293"/>
          <p:cNvSpPr txBox="1"/>
          <p:nvPr/>
        </p:nvSpPr>
        <p:spPr>
          <a:xfrm>
            <a:off x="6460425" y="212750"/>
            <a:ext cx="19692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SOFTWARE ENGINEERING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739" name="Google Shape;2739;p293"/>
          <p:cNvSpPr/>
          <p:nvPr/>
        </p:nvSpPr>
        <p:spPr>
          <a:xfrm>
            <a:off x="751776" y="1104755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0" name="Google Shape;2740;p293"/>
          <p:cNvSpPr/>
          <p:nvPr/>
        </p:nvSpPr>
        <p:spPr>
          <a:xfrm>
            <a:off x="1231026" y="6681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1" name="Google Shape;2741;p293"/>
          <p:cNvSpPr/>
          <p:nvPr/>
        </p:nvSpPr>
        <p:spPr>
          <a:xfrm>
            <a:off x="2456575" y="613094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2" name="Google Shape;2742;p293"/>
          <p:cNvSpPr/>
          <p:nvPr/>
        </p:nvSpPr>
        <p:spPr>
          <a:xfrm rot="-1685758">
            <a:off x="722628" y="7454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3" name="Google Shape;2743;p293"/>
          <p:cNvGrpSpPr/>
          <p:nvPr/>
        </p:nvGrpSpPr>
        <p:grpSpPr>
          <a:xfrm>
            <a:off x="3172244" y="675229"/>
            <a:ext cx="953591" cy="334099"/>
            <a:chOff x="2271950" y="2722775"/>
            <a:chExt cx="575875" cy="201775"/>
          </a:xfrm>
        </p:grpSpPr>
        <p:sp>
          <p:nvSpPr>
            <p:cNvPr id="2744" name="Google Shape;2744;p293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293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293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293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293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9" name="Google Shape;2749;p293"/>
          <p:cNvSpPr/>
          <p:nvPr/>
        </p:nvSpPr>
        <p:spPr>
          <a:xfrm>
            <a:off x="8197738" y="106751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0" name="Google Shape;2750;p293"/>
          <p:cNvSpPr/>
          <p:nvPr/>
        </p:nvSpPr>
        <p:spPr>
          <a:xfrm>
            <a:off x="3581638" y="127521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1" name="Google Shape;2751;p293"/>
          <p:cNvSpPr/>
          <p:nvPr/>
        </p:nvSpPr>
        <p:spPr>
          <a:xfrm rot="-1685758">
            <a:off x="8283953" y="21221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2" name="Google Shape;2752;p293"/>
          <p:cNvSpPr/>
          <p:nvPr/>
        </p:nvSpPr>
        <p:spPr>
          <a:xfrm>
            <a:off x="4677375" y="1009313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3" name="Google Shape;2753;p293"/>
          <p:cNvSpPr/>
          <p:nvPr/>
        </p:nvSpPr>
        <p:spPr>
          <a:xfrm>
            <a:off x="7977287" y="291767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4" name="Google Shape;2754;p293"/>
          <p:cNvSpPr/>
          <p:nvPr/>
        </p:nvSpPr>
        <p:spPr>
          <a:xfrm rot="-1685758">
            <a:off x="4236178" y="17810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5" name="Google Shape;2755;p293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6" name="Google Shape;2756;p293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7" name="Google Shape;2757;p293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58" name="Google Shape;2758;p293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59" name="Google Shape;2759;p293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760" name="Google Shape;2760;p29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761" name="Google Shape;2761;p29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29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29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29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29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29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29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29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29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0" name="Google Shape;2770;p293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1" name="Google Shape;2771;p293"/>
          <p:cNvSpPr/>
          <p:nvPr/>
        </p:nvSpPr>
        <p:spPr>
          <a:xfrm>
            <a:off x="6742826" y="1244980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2" name="Google Shape;2772;p293"/>
          <p:cNvSpPr txBox="1"/>
          <p:nvPr>
            <p:ph idx="1" type="subTitle"/>
          </p:nvPr>
        </p:nvSpPr>
        <p:spPr>
          <a:xfrm>
            <a:off x="4151938" y="2270963"/>
            <a:ext cx="3282900" cy="22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Scrums did not need to be as rigid due to small team size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Goals and sprint structure evolved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significantly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as project matured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6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" name="Google Shape;2777;p294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FOR A DEMONSTRATION!</a:t>
            </a:r>
            <a:endParaRPr/>
          </a:p>
        </p:txBody>
      </p:sp>
      <p:grpSp>
        <p:nvGrpSpPr>
          <p:cNvPr id="2778" name="Google Shape;2778;p294"/>
          <p:cNvGrpSpPr/>
          <p:nvPr/>
        </p:nvGrpSpPr>
        <p:grpSpPr>
          <a:xfrm>
            <a:off x="2908175" y="1555568"/>
            <a:ext cx="3223650" cy="2519663"/>
            <a:chOff x="5178700" y="1900588"/>
            <a:chExt cx="3223650" cy="2519663"/>
          </a:xfrm>
        </p:grpSpPr>
        <p:grpSp>
          <p:nvGrpSpPr>
            <p:cNvPr id="2779" name="Google Shape;2779;p294"/>
            <p:cNvGrpSpPr/>
            <p:nvPr/>
          </p:nvGrpSpPr>
          <p:grpSpPr>
            <a:xfrm>
              <a:off x="5308325" y="2175824"/>
              <a:ext cx="955410" cy="791843"/>
              <a:chOff x="3616600" y="2051524"/>
              <a:chExt cx="955410" cy="791843"/>
            </a:xfrm>
          </p:grpSpPr>
          <p:sp>
            <p:nvSpPr>
              <p:cNvPr id="2780" name="Google Shape;2780;p294"/>
              <p:cNvSpPr/>
              <p:nvPr/>
            </p:nvSpPr>
            <p:spPr>
              <a:xfrm>
                <a:off x="3739240" y="2051524"/>
                <a:ext cx="832770" cy="791832"/>
              </a:xfrm>
              <a:custGeom>
                <a:rect b="b" l="l" r="r" t="t"/>
                <a:pathLst>
                  <a:path extrusionOk="0" h="17447" w="18347">
                    <a:moveTo>
                      <a:pt x="16012" y="1"/>
                    </a:moveTo>
                    <a:cubicBezTo>
                      <a:pt x="14177" y="34"/>
                      <a:pt x="12476" y="935"/>
                      <a:pt x="11475" y="2436"/>
                    </a:cubicBezTo>
                    <a:lnTo>
                      <a:pt x="11042" y="3070"/>
                    </a:lnTo>
                    <a:lnTo>
                      <a:pt x="2702" y="3070"/>
                    </a:lnTo>
                    <a:cubicBezTo>
                      <a:pt x="1201" y="3070"/>
                      <a:pt x="0" y="4271"/>
                      <a:pt x="0" y="5772"/>
                    </a:cubicBezTo>
                    <a:lnTo>
                      <a:pt x="0" y="17447"/>
                    </a:lnTo>
                    <a:lnTo>
                      <a:pt x="18313" y="17447"/>
                    </a:lnTo>
                    <a:lnTo>
                      <a:pt x="1834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1" name="Google Shape;2781;p294"/>
              <p:cNvSpPr/>
              <p:nvPr/>
            </p:nvSpPr>
            <p:spPr>
              <a:xfrm>
                <a:off x="3822483" y="2252906"/>
                <a:ext cx="685934" cy="499643"/>
              </a:xfrm>
              <a:custGeom>
                <a:rect b="b" l="l" r="r" t="t"/>
                <a:pathLst>
                  <a:path extrusionOk="0" h="11009" w="15112">
                    <a:moveTo>
                      <a:pt x="1" y="0"/>
                    </a:moveTo>
                    <a:lnTo>
                      <a:pt x="1" y="11008"/>
                    </a:lnTo>
                    <a:lnTo>
                      <a:pt x="15112" y="11008"/>
                    </a:lnTo>
                    <a:lnTo>
                      <a:pt x="15112" y="67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2" name="Google Shape;2782;p294"/>
              <p:cNvSpPr/>
              <p:nvPr/>
            </p:nvSpPr>
            <p:spPr>
              <a:xfrm>
                <a:off x="3616600" y="2314995"/>
                <a:ext cx="953916" cy="528372"/>
              </a:xfrm>
              <a:custGeom>
                <a:rect b="b" l="l" r="r" t="t"/>
                <a:pathLst>
                  <a:path extrusionOk="0" h="11642" w="21016">
                    <a:moveTo>
                      <a:pt x="3069" y="0"/>
                    </a:moveTo>
                    <a:cubicBezTo>
                      <a:pt x="1268" y="0"/>
                      <a:pt x="0" y="1668"/>
                      <a:pt x="467" y="3369"/>
                    </a:cubicBezTo>
                    <a:lnTo>
                      <a:pt x="2702" y="11642"/>
                    </a:lnTo>
                    <a:lnTo>
                      <a:pt x="21015" y="11642"/>
                    </a:lnTo>
                    <a:lnTo>
                      <a:pt x="17846" y="67"/>
                    </a:lnTo>
                    <a:lnTo>
                      <a:pt x="306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3" name="Google Shape;2783;p294"/>
            <p:cNvGrpSpPr/>
            <p:nvPr/>
          </p:nvGrpSpPr>
          <p:grpSpPr>
            <a:xfrm>
              <a:off x="5547091" y="2722146"/>
              <a:ext cx="2129895" cy="1316036"/>
              <a:chOff x="2918225" y="1793675"/>
              <a:chExt cx="2518500" cy="1556150"/>
            </a:xfrm>
          </p:grpSpPr>
          <p:sp>
            <p:nvSpPr>
              <p:cNvPr id="2784" name="Google Shape;2784;p294"/>
              <p:cNvSpPr/>
              <p:nvPr/>
            </p:nvSpPr>
            <p:spPr>
              <a:xfrm>
                <a:off x="3012450" y="1793675"/>
                <a:ext cx="2329200" cy="1391875"/>
              </a:xfrm>
              <a:custGeom>
                <a:rect b="b" l="l" r="r" t="t"/>
                <a:pathLst>
                  <a:path extrusionOk="0" h="55675" w="93168">
                    <a:moveTo>
                      <a:pt x="3370" y="1"/>
                    </a:moveTo>
                    <a:cubicBezTo>
                      <a:pt x="1502" y="1"/>
                      <a:pt x="1" y="1502"/>
                      <a:pt x="1" y="3370"/>
                    </a:cubicBezTo>
                    <a:lnTo>
                      <a:pt x="1" y="55674"/>
                    </a:lnTo>
                    <a:lnTo>
                      <a:pt x="93167" y="55674"/>
                    </a:lnTo>
                    <a:lnTo>
                      <a:pt x="93167" y="3370"/>
                    </a:lnTo>
                    <a:cubicBezTo>
                      <a:pt x="93167" y="1502"/>
                      <a:pt x="91666" y="1"/>
                      <a:pt x="898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5" name="Google Shape;2785;p294"/>
              <p:cNvSpPr/>
              <p:nvPr/>
            </p:nvSpPr>
            <p:spPr>
              <a:xfrm>
                <a:off x="3012450" y="3136325"/>
                <a:ext cx="2329200" cy="49225"/>
              </a:xfrm>
              <a:custGeom>
                <a:rect b="b" l="l" r="r" t="t"/>
                <a:pathLst>
                  <a:path extrusionOk="0" h="1969" w="93168">
                    <a:moveTo>
                      <a:pt x="1" y="0"/>
                    </a:moveTo>
                    <a:lnTo>
                      <a:pt x="1" y="1968"/>
                    </a:lnTo>
                    <a:lnTo>
                      <a:pt x="93167" y="1968"/>
                    </a:lnTo>
                    <a:lnTo>
                      <a:pt x="9316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6" name="Google Shape;2786;p294"/>
              <p:cNvSpPr/>
              <p:nvPr/>
            </p:nvSpPr>
            <p:spPr>
              <a:xfrm>
                <a:off x="2918225" y="3185525"/>
                <a:ext cx="2518500" cy="164300"/>
              </a:xfrm>
              <a:custGeom>
                <a:rect b="b" l="l" r="r" t="t"/>
                <a:pathLst>
                  <a:path extrusionOk="0" h="6572" w="100740">
                    <a:moveTo>
                      <a:pt x="0" y="0"/>
                    </a:moveTo>
                    <a:lnTo>
                      <a:pt x="0" y="1768"/>
                    </a:lnTo>
                    <a:cubicBezTo>
                      <a:pt x="0" y="4437"/>
                      <a:pt x="2169" y="6572"/>
                      <a:pt x="4837" y="6572"/>
                    </a:cubicBezTo>
                    <a:lnTo>
                      <a:pt x="95902" y="6572"/>
                    </a:lnTo>
                    <a:cubicBezTo>
                      <a:pt x="98571" y="6572"/>
                      <a:pt x="100739" y="4403"/>
                      <a:pt x="100739" y="1768"/>
                    </a:cubicBezTo>
                    <a:lnTo>
                      <a:pt x="10073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7" name="Google Shape;2787;p294"/>
              <p:cNvSpPr/>
              <p:nvPr/>
            </p:nvSpPr>
            <p:spPr>
              <a:xfrm>
                <a:off x="3961475" y="3185525"/>
                <a:ext cx="431150" cy="59225"/>
              </a:xfrm>
              <a:custGeom>
                <a:rect b="b" l="l" r="r" t="t"/>
                <a:pathLst>
                  <a:path extrusionOk="0" h="2369" w="17246">
                    <a:moveTo>
                      <a:pt x="0" y="0"/>
                    </a:moveTo>
                    <a:lnTo>
                      <a:pt x="0" y="334"/>
                    </a:lnTo>
                    <a:cubicBezTo>
                      <a:pt x="0" y="1468"/>
                      <a:pt x="934" y="2369"/>
                      <a:pt x="2068" y="2369"/>
                    </a:cubicBezTo>
                    <a:lnTo>
                      <a:pt x="15211" y="2369"/>
                    </a:lnTo>
                    <a:cubicBezTo>
                      <a:pt x="16312" y="2369"/>
                      <a:pt x="17246" y="1468"/>
                      <a:pt x="17246" y="334"/>
                    </a:cubicBezTo>
                    <a:lnTo>
                      <a:pt x="17246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8" name="Google Shape;2788;p294"/>
              <p:cNvSpPr/>
              <p:nvPr/>
            </p:nvSpPr>
            <p:spPr>
              <a:xfrm>
                <a:off x="3092525" y="1903775"/>
                <a:ext cx="2169900" cy="1170025"/>
              </a:xfrm>
              <a:custGeom>
                <a:rect b="b" l="l" r="r" t="t"/>
                <a:pathLst>
                  <a:path extrusionOk="0" h="46801" w="86796">
                    <a:moveTo>
                      <a:pt x="0" y="0"/>
                    </a:moveTo>
                    <a:lnTo>
                      <a:pt x="86795" y="0"/>
                    </a:lnTo>
                    <a:lnTo>
                      <a:pt x="86795" y="46800"/>
                    </a:lnTo>
                    <a:lnTo>
                      <a:pt x="0" y="468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9" name="Google Shape;2789;p294"/>
              <p:cNvSpPr/>
              <p:nvPr/>
            </p:nvSpPr>
            <p:spPr>
              <a:xfrm>
                <a:off x="3092525" y="1903775"/>
                <a:ext cx="2169900" cy="140125"/>
              </a:xfrm>
              <a:custGeom>
                <a:rect b="b" l="l" r="r" t="t"/>
                <a:pathLst>
                  <a:path extrusionOk="0" h="5605" w="86796">
                    <a:moveTo>
                      <a:pt x="0" y="0"/>
                    </a:moveTo>
                    <a:lnTo>
                      <a:pt x="0" y="5604"/>
                    </a:lnTo>
                    <a:lnTo>
                      <a:pt x="86795" y="5604"/>
                    </a:lnTo>
                    <a:lnTo>
                      <a:pt x="8679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0" name="Google Shape;2790;p294"/>
              <p:cNvSpPr/>
              <p:nvPr/>
            </p:nvSpPr>
            <p:spPr>
              <a:xfrm>
                <a:off x="3178350" y="1943700"/>
                <a:ext cx="59100" cy="591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1" name="Google Shape;2791;p294"/>
              <p:cNvSpPr/>
              <p:nvPr/>
            </p:nvSpPr>
            <p:spPr>
              <a:xfrm>
                <a:off x="3286500" y="1943700"/>
                <a:ext cx="59100" cy="591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2" name="Google Shape;2792;p294"/>
              <p:cNvSpPr/>
              <p:nvPr/>
            </p:nvSpPr>
            <p:spPr>
              <a:xfrm>
                <a:off x="3394650" y="1943700"/>
                <a:ext cx="59100" cy="591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3" name="Google Shape;2793;p294"/>
              <p:cNvSpPr/>
              <p:nvPr/>
            </p:nvSpPr>
            <p:spPr>
              <a:xfrm>
                <a:off x="3388650" y="2195750"/>
                <a:ext cx="687900" cy="687900"/>
              </a:xfrm>
              <a:prstGeom prst="pie">
                <a:avLst>
                  <a:gd fmla="val 0" name="adj1"/>
                  <a:gd fmla="val 16200000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94" name="Google Shape;2794;p294"/>
              <p:cNvCxnSpPr/>
              <p:nvPr/>
            </p:nvCxnSpPr>
            <p:spPr>
              <a:xfrm>
                <a:off x="3950475" y="2270850"/>
                <a:ext cx="480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795" name="Google Shape;2795;p294"/>
              <p:cNvCxnSpPr/>
              <p:nvPr/>
            </p:nvCxnSpPr>
            <p:spPr>
              <a:xfrm>
                <a:off x="4572000" y="2270850"/>
                <a:ext cx="387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6" name="Google Shape;2796;p294"/>
              <p:cNvCxnSpPr/>
              <p:nvPr/>
            </p:nvCxnSpPr>
            <p:spPr>
              <a:xfrm>
                <a:off x="4572000" y="2321913"/>
                <a:ext cx="387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7" name="Google Shape;2797;p294"/>
              <p:cNvCxnSpPr/>
              <p:nvPr/>
            </p:nvCxnSpPr>
            <p:spPr>
              <a:xfrm>
                <a:off x="4572000" y="2372975"/>
                <a:ext cx="387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8" name="Google Shape;2798;p294"/>
              <p:cNvCxnSpPr/>
              <p:nvPr/>
            </p:nvCxnSpPr>
            <p:spPr>
              <a:xfrm>
                <a:off x="3665075" y="2703588"/>
                <a:ext cx="76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799" name="Google Shape;2799;p294"/>
              <p:cNvCxnSpPr/>
              <p:nvPr/>
            </p:nvCxnSpPr>
            <p:spPr>
              <a:xfrm>
                <a:off x="4572000" y="2703588"/>
                <a:ext cx="387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00" name="Google Shape;2800;p294"/>
              <p:cNvCxnSpPr/>
              <p:nvPr/>
            </p:nvCxnSpPr>
            <p:spPr>
              <a:xfrm>
                <a:off x="4572000" y="2754650"/>
                <a:ext cx="387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01" name="Google Shape;2801;p294"/>
              <p:cNvCxnSpPr/>
              <p:nvPr/>
            </p:nvCxnSpPr>
            <p:spPr>
              <a:xfrm>
                <a:off x="4572000" y="2805713"/>
                <a:ext cx="387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802" name="Google Shape;2802;p294"/>
              <p:cNvSpPr/>
              <p:nvPr/>
            </p:nvSpPr>
            <p:spPr>
              <a:xfrm rot="5400000">
                <a:off x="3453750" y="2144838"/>
                <a:ext cx="687900" cy="687900"/>
              </a:xfrm>
              <a:prstGeom prst="pie">
                <a:avLst>
                  <a:gd fmla="val 10777963" name="adj1"/>
                  <a:gd fmla="val 16200000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3" name="Google Shape;2803;p294"/>
            <p:cNvGrpSpPr/>
            <p:nvPr/>
          </p:nvGrpSpPr>
          <p:grpSpPr>
            <a:xfrm>
              <a:off x="7320116" y="3611724"/>
              <a:ext cx="730793" cy="605681"/>
              <a:chOff x="3616600" y="2051524"/>
              <a:chExt cx="955410" cy="791843"/>
            </a:xfrm>
          </p:grpSpPr>
          <p:sp>
            <p:nvSpPr>
              <p:cNvPr id="2804" name="Google Shape;2804;p294"/>
              <p:cNvSpPr/>
              <p:nvPr/>
            </p:nvSpPr>
            <p:spPr>
              <a:xfrm>
                <a:off x="3739240" y="2051524"/>
                <a:ext cx="832770" cy="791832"/>
              </a:xfrm>
              <a:custGeom>
                <a:rect b="b" l="l" r="r" t="t"/>
                <a:pathLst>
                  <a:path extrusionOk="0" h="17447" w="18347">
                    <a:moveTo>
                      <a:pt x="16012" y="1"/>
                    </a:moveTo>
                    <a:cubicBezTo>
                      <a:pt x="14177" y="34"/>
                      <a:pt x="12476" y="935"/>
                      <a:pt x="11475" y="2436"/>
                    </a:cubicBezTo>
                    <a:lnTo>
                      <a:pt x="11042" y="3070"/>
                    </a:lnTo>
                    <a:lnTo>
                      <a:pt x="2702" y="3070"/>
                    </a:lnTo>
                    <a:cubicBezTo>
                      <a:pt x="1201" y="3070"/>
                      <a:pt x="0" y="4271"/>
                      <a:pt x="0" y="5772"/>
                    </a:cubicBezTo>
                    <a:lnTo>
                      <a:pt x="0" y="17447"/>
                    </a:lnTo>
                    <a:lnTo>
                      <a:pt x="18313" y="17447"/>
                    </a:lnTo>
                    <a:lnTo>
                      <a:pt x="1834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5" name="Google Shape;2805;p294"/>
              <p:cNvSpPr/>
              <p:nvPr/>
            </p:nvSpPr>
            <p:spPr>
              <a:xfrm>
                <a:off x="3822483" y="2252906"/>
                <a:ext cx="685934" cy="499643"/>
              </a:xfrm>
              <a:custGeom>
                <a:rect b="b" l="l" r="r" t="t"/>
                <a:pathLst>
                  <a:path extrusionOk="0" h="11009" w="15112">
                    <a:moveTo>
                      <a:pt x="1" y="0"/>
                    </a:moveTo>
                    <a:lnTo>
                      <a:pt x="1" y="11008"/>
                    </a:lnTo>
                    <a:lnTo>
                      <a:pt x="15112" y="11008"/>
                    </a:lnTo>
                    <a:lnTo>
                      <a:pt x="15112" y="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6" name="Google Shape;2806;p294"/>
              <p:cNvSpPr/>
              <p:nvPr/>
            </p:nvSpPr>
            <p:spPr>
              <a:xfrm>
                <a:off x="3616600" y="2314995"/>
                <a:ext cx="953916" cy="528372"/>
              </a:xfrm>
              <a:custGeom>
                <a:rect b="b" l="l" r="r" t="t"/>
                <a:pathLst>
                  <a:path extrusionOk="0" h="11642" w="21016">
                    <a:moveTo>
                      <a:pt x="3069" y="0"/>
                    </a:moveTo>
                    <a:cubicBezTo>
                      <a:pt x="1268" y="0"/>
                      <a:pt x="0" y="1668"/>
                      <a:pt x="467" y="3369"/>
                    </a:cubicBezTo>
                    <a:lnTo>
                      <a:pt x="2702" y="11642"/>
                    </a:lnTo>
                    <a:lnTo>
                      <a:pt x="21015" y="11642"/>
                    </a:lnTo>
                    <a:lnTo>
                      <a:pt x="17846" y="67"/>
                    </a:lnTo>
                    <a:lnTo>
                      <a:pt x="306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7" name="Google Shape;2807;p294"/>
            <p:cNvGrpSpPr/>
            <p:nvPr/>
          </p:nvGrpSpPr>
          <p:grpSpPr>
            <a:xfrm>
              <a:off x="6782088" y="2389650"/>
              <a:ext cx="1425859" cy="691841"/>
              <a:chOff x="7010688" y="2460575"/>
              <a:chExt cx="1425859" cy="691841"/>
            </a:xfrm>
          </p:grpSpPr>
          <p:sp>
            <p:nvSpPr>
              <p:cNvPr id="2808" name="Google Shape;2808;p294"/>
              <p:cNvSpPr/>
              <p:nvPr/>
            </p:nvSpPr>
            <p:spPr>
              <a:xfrm>
                <a:off x="7010688" y="2460575"/>
                <a:ext cx="1425859" cy="691841"/>
              </a:xfrm>
              <a:custGeom>
                <a:rect b="b" l="l" r="r" t="t"/>
                <a:pathLst>
                  <a:path extrusionOk="0" h="26787" w="55207">
                    <a:moveTo>
                      <a:pt x="0" y="0"/>
                    </a:moveTo>
                    <a:lnTo>
                      <a:pt x="0" y="26786"/>
                    </a:lnTo>
                    <a:lnTo>
                      <a:pt x="0" y="26786"/>
                    </a:lnTo>
                    <a:lnTo>
                      <a:pt x="55206" y="26786"/>
                    </a:lnTo>
                    <a:lnTo>
                      <a:pt x="552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9" name="Google Shape;2809;p294"/>
              <p:cNvSpPr/>
              <p:nvPr/>
            </p:nvSpPr>
            <p:spPr>
              <a:xfrm>
                <a:off x="7056351" y="2509673"/>
                <a:ext cx="1335385" cy="101683"/>
              </a:xfrm>
              <a:custGeom>
                <a:rect b="b" l="l" r="r" t="t"/>
                <a:pathLst>
                  <a:path extrusionOk="0" h="3937" w="51704">
                    <a:moveTo>
                      <a:pt x="49736" y="1"/>
                    </a:moveTo>
                    <a:lnTo>
                      <a:pt x="1968" y="1"/>
                    </a:lnTo>
                    <a:cubicBezTo>
                      <a:pt x="868" y="1"/>
                      <a:pt x="0" y="868"/>
                      <a:pt x="0" y="1969"/>
                    </a:cubicBezTo>
                    <a:lnTo>
                      <a:pt x="0" y="1969"/>
                    </a:lnTo>
                    <a:cubicBezTo>
                      <a:pt x="0" y="3036"/>
                      <a:pt x="868" y="3937"/>
                      <a:pt x="1968" y="3937"/>
                    </a:cubicBezTo>
                    <a:lnTo>
                      <a:pt x="49736" y="3937"/>
                    </a:lnTo>
                    <a:cubicBezTo>
                      <a:pt x="50803" y="3937"/>
                      <a:pt x="51704" y="3036"/>
                      <a:pt x="51704" y="1969"/>
                    </a:cubicBezTo>
                    <a:lnTo>
                      <a:pt x="51704" y="1969"/>
                    </a:lnTo>
                    <a:cubicBezTo>
                      <a:pt x="51704" y="868"/>
                      <a:pt x="50803" y="1"/>
                      <a:pt x="497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0" name="Google Shape;2810;p294"/>
              <p:cNvSpPr/>
              <p:nvPr/>
            </p:nvSpPr>
            <p:spPr>
              <a:xfrm>
                <a:off x="7110615" y="2539840"/>
                <a:ext cx="47419" cy="40678"/>
              </a:xfrm>
              <a:custGeom>
                <a:rect b="b" l="l" r="r" t="t"/>
                <a:pathLst>
                  <a:path extrusionOk="0" h="1575" w="1836">
                    <a:moveTo>
                      <a:pt x="1035" y="0"/>
                    </a:moveTo>
                    <a:cubicBezTo>
                      <a:pt x="368" y="0"/>
                      <a:pt x="1" y="867"/>
                      <a:pt x="501" y="1334"/>
                    </a:cubicBezTo>
                    <a:cubicBezTo>
                      <a:pt x="667" y="1500"/>
                      <a:pt x="868" y="1574"/>
                      <a:pt x="1065" y="1574"/>
                    </a:cubicBezTo>
                    <a:cubicBezTo>
                      <a:pt x="1462" y="1574"/>
                      <a:pt x="1835" y="1270"/>
                      <a:pt x="1835" y="801"/>
                    </a:cubicBezTo>
                    <a:cubicBezTo>
                      <a:pt x="1835" y="367"/>
                      <a:pt x="1469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1" name="Google Shape;2811;p294"/>
              <p:cNvSpPr/>
              <p:nvPr/>
            </p:nvSpPr>
            <p:spPr>
              <a:xfrm>
                <a:off x="7201942" y="2539840"/>
                <a:ext cx="46541" cy="40678"/>
              </a:xfrm>
              <a:custGeom>
                <a:rect b="b" l="l" r="r" t="t"/>
                <a:pathLst>
                  <a:path extrusionOk="0" h="1575" w="1802">
                    <a:moveTo>
                      <a:pt x="1035" y="0"/>
                    </a:moveTo>
                    <a:cubicBezTo>
                      <a:pt x="334" y="0"/>
                      <a:pt x="1" y="834"/>
                      <a:pt x="468" y="1334"/>
                    </a:cubicBezTo>
                    <a:cubicBezTo>
                      <a:pt x="633" y="1500"/>
                      <a:pt x="835" y="1574"/>
                      <a:pt x="1031" y="1574"/>
                    </a:cubicBezTo>
                    <a:cubicBezTo>
                      <a:pt x="1428" y="1574"/>
                      <a:pt x="1802" y="1270"/>
                      <a:pt x="1802" y="801"/>
                    </a:cubicBezTo>
                    <a:cubicBezTo>
                      <a:pt x="1802" y="367"/>
                      <a:pt x="1468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2" name="Google Shape;2812;p294"/>
              <p:cNvSpPr/>
              <p:nvPr/>
            </p:nvSpPr>
            <p:spPr>
              <a:xfrm>
                <a:off x="7293269" y="2539840"/>
                <a:ext cx="47419" cy="40678"/>
              </a:xfrm>
              <a:custGeom>
                <a:rect b="b" l="l" r="r" t="t"/>
                <a:pathLst>
                  <a:path extrusionOk="0" h="1575" w="1836">
                    <a:moveTo>
                      <a:pt x="1035" y="0"/>
                    </a:moveTo>
                    <a:cubicBezTo>
                      <a:pt x="367" y="0"/>
                      <a:pt x="1" y="867"/>
                      <a:pt x="501" y="1334"/>
                    </a:cubicBezTo>
                    <a:cubicBezTo>
                      <a:pt x="666" y="1500"/>
                      <a:pt x="868" y="1574"/>
                      <a:pt x="1064" y="1574"/>
                    </a:cubicBezTo>
                    <a:cubicBezTo>
                      <a:pt x="1461" y="1574"/>
                      <a:pt x="1835" y="1270"/>
                      <a:pt x="1835" y="801"/>
                    </a:cubicBezTo>
                    <a:cubicBezTo>
                      <a:pt x="1835" y="367"/>
                      <a:pt x="1468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3" name="Google Shape;2813;p294"/>
              <p:cNvSpPr/>
              <p:nvPr/>
            </p:nvSpPr>
            <p:spPr>
              <a:xfrm>
                <a:off x="7096849" y="2704389"/>
                <a:ext cx="761601" cy="342059"/>
              </a:xfrm>
              <a:custGeom>
                <a:rect b="b" l="l" r="r" t="t"/>
                <a:pathLst>
                  <a:path extrusionOk="0" fill="none" h="13244" w="29488">
                    <a:moveTo>
                      <a:pt x="0" y="8173"/>
                    </a:moveTo>
                    <a:lnTo>
                      <a:pt x="7072" y="0"/>
                    </a:lnTo>
                    <a:lnTo>
                      <a:pt x="13076" y="4304"/>
                    </a:lnTo>
                    <a:lnTo>
                      <a:pt x="18013" y="768"/>
                    </a:lnTo>
                    <a:lnTo>
                      <a:pt x="29488" y="13243"/>
                    </a:lnTo>
                  </a:path>
                </a:pathLst>
              </a:custGeom>
              <a:noFill/>
              <a:ln cap="flat" cmpd="sng" w="10850">
                <a:solidFill>
                  <a:schemeClr val="dk1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4" name="Google Shape;2814;p294"/>
              <p:cNvSpPr/>
              <p:nvPr/>
            </p:nvSpPr>
            <p:spPr>
              <a:xfrm>
                <a:off x="7096849" y="2700076"/>
                <a:ext cx="764184" cy="314501"/>
              </a:xfrm>
              <a:custGeom>
                <a:rect b="b" l="l" r="r" t="t"/>
                <a:pathLst>
                  <a:path extrusionOk="0" fill="none" h="12177" w="29588">
                    <a:moveTo>
                      <a:pt x="0" y="1"/>
                    </a:moveTo>
                    <a:lnTo>
                      <a:pt x="6938" y="7439"/>
                    </a:lnTo>
                    <a:lnTo>
                      <a:pt x="9640" y="3403"/>
                    </a:lnTo>
                    <a:lnTo>
                      <a:pt x="18647" y="12176"/>
                    </a:lnTo>
                    <a:lnTo>
                      <a:pt x="29588" y="1668"/>
                    </a:lnTo>
                  </a:path>
                </a:pathLst>
              </a:custGeom>
              <a:noFill/>
              <a:ln cap="flat" cmpd="sng" w="10850">
                <a:solidFill>
                  <a:schemeClr val="dk1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5" name="Google Shape;2815;p294"/>
              <p:cNvSpPr/>
              <p:nvPr/>
            </p:nvSpPr>
            <p:spPr>
              <a:xfrm>
                <a:off x="7096849" y="2662160"/>
                <a:ext cx="755584" cy="413576"/>
              </a:xfrm>
              <a:custGeom>
                <a:rect b="b" l="l" r="r" t="t"/>
                <a:pathLst>
                  <a:path extrusionOk="0" fill="none" h="16013" w="29255">
                    <a:moveTo>
                      <a:pt x="0" y="16012"/>
                    </a:moveTo>
                    <a:lnTo>
                      <a:pt x="7639" y="10709"/>
                    </a:lnTo>
                    <a:lnTo>
                      <a:pt x="12776" y="15779"/>
                    </a:lnTo>
                    <a:lnTo>
                      <a:pt x="29254" y="1"/>
                    </a:lnTo>
                  </a:path>
                </a:pathLst>
              </a:custGeom>
              <a:noFill/>
              <a:ln cap="flat" cmpd="sng" w="10850">
                <a:solidFill>
                  <a:schemeClr val="dk1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6" name="Google Shape;2816;p294"/>
              <p:cNvSpPr/>
              <p:nvPr/>
            </p:nvSpPr>
            <p:spPr>
              <a:xfrm>
                <a:off x="7085640" y="2907162"/>
                <a:ext cx="19836" cy="16943"/>
              </a:xfrm>
              <a:custGeom>
                <a:rect b="b" l="l" r="r" t="t"/>
                <a:pathLst>
                  <a:path extrusionOk="0" h="656" w="768">
                    <a:moveTo>
                      <a:pt x="431" y="0"/>
                    </a:moveTo>
                    <a:cubicBezTo>
                      <a:pt x="353" y="0"/>
                      <a:pt x="272" y="27"/>
                      <a:pt x="201" y="88"/>
                    </a:cubicBezTo>
                    <a:cubicBezTo>
                      <a:pt x="0" y="289"/>
                      <a:pt x="167" y="656"/>
                      <a:pt x="434" y="656"/>
                    </a:cubicBezTo>
                    <a:cubicBezTo>
                      <a:pt x="634" y="656"/>
                      <a:pt x="768" y="489"/>
                      <a:pt x="768" y="322"/>
                    </a:cubicBezTo>
                    <a:cubicBezTo>
                      <a:pt x="768" y="137"/>
                      <a:pt x="607" y="0"/>
                      <a:pt x="431" y="0"/>
                    </a:cubicBezTo>
                    <a:close/>
                  </a:path>
                </a:pathLst>
              </a:custGeom>
              <a:solidFill>
                <a:srgbClr val="E040FB"/>
              </a:solidFill>
              <a:ln cap="flat" cmpd="sng" w="15850">
                <a:solidFill>
                  <a:schemeClr val="dk1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7" name="Google Shape;2817;p294"/>
              <p:cNvSpPr/>
              <p:nvPr/>
            </p:nvSpPr>
            <p:spPr>
              <a:xfrm>
                <a:off x="7085640" y="3067398"/>
                <a:ext cx="19836" cy="16943"/>
              </a:xfrm>
              <a:custGeom>
                <a:rect b="b" l="l" r="r" t="t"/>
                <a:pathLst>
                  <a:path extrusionOk="0" h="656" w="768">
                    <a:moveTo>
                      <a:pt x="431" y="1"/>
                    </a:moveTo>
                    <a:cubicBezTo>
                      <a:pt x="353" y="1"/>
                      <a:pt x="272" y="27"/>
                      <a:pt x="201" y="89"/>
                    </a:cubicBezTo>
                    <a:cubicBezTo>
                      <a:pt x="0" y="289"/>
                      <a:pt x="167" y="656"/>
                      <a:pt x="434" y="656"/>
                    </a:cubicBezTo>
                    <a:cubicBezTo>
                      <a:pt x="634" y="656"/>
                      <a:pt x="768" y="489"/>
                      <a:pt x="768" y="322"/>
                    </a:cubicBezTo>
                    <a:cubicBezTo>
                      <a:pt x="768" y="137"/>
                      <a:pt x="607" y="1"/>
                      <a:pt x="431" y="1"/>
                    </a:cubicBezTo>
                    <a:close/>
                  </a:path>
                </a:pathLst>
              </a:custGeom>
              <a:solidFill>
                <a:srgbClr val="E040FB"/>
              </a:solidFill>
              <a:ln cap="flat" cmpd="sng" w="15850">
                <a:solidFill>
                  <a:schemeClr val="dk1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8" name="Google Shape;2818;p294"/>
              <p:cNvSpPr/>
              <p:nvPr/>
            </p:nvSpPr>
            <p:spPr>
              <a:xfrm>
                <a:off x="7281207" y="2931931"/>
                <a:ext cx="19836" cy="16297"/>
              </a:xfrm>
              <a:custGeom>
                <a:rect b="b" l="l" r="r" t="t"/>
                <a:pathLst>
                  <a:path extrusionOk="0" h="631" w="768">
                    <a:moveTo>
                      <a:pt x="437" y="0"/>
                    </a:moveTo>
                    <a:cubicBezTo>
                      <a:pt x="353" y="0"/>
                      <a:pt x="267" y="30"/>
                      <a:pt x="201" y="97"/>
                    </a:cubicBezTo>
                    <a:cubicBezTo>
                      <a:pt x="1" y="297"/>
                      <a:pt x="167" y="631"/>
                      <a:pt x="434" y="631"/>
                    </a:cubicBezTo>
                    <a:cubicBezTo>
                      <a:pt x="601" y="631"/>
                      <a:pt x="768" y="497"/>
                      <a:pt x="768" y="297"/>
                    </a:cubicBezTo>
                    <a:cubicBezTo>
                      <a:pt x="768" y="119"/>
                      <a:pt x="605" y="0"/>
                      <a:pt x="437" y="0"/>
                    </a:cubicBezTo>
                    <a:close/>
                  </a:path>
                </a:pathLst>
              </a:custGeom>
              <a:solidFill>
                <a:srgbClr val="E040FB"/>
              </a:solidFill>
              <a:ln cap="flat" cmpd="sng" w="15850">
                <a:solidFill>
                  <a:schemeClr val="dk1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9" name="Google Shape;2819;p294"/>
              <p:cNvSpPr/>
              <p:nvPr/>
            </p:nvSpPr>
            <p:spPr>
              <a:xfrm>
                <a:off x="7415615" y="3059650"/>
                <a:ext cx="18983" cy="16943"/>
              </a:xfrm>
              <a:custGeom>
                <a:rect b="b" l="l" r="r" t="t"/>
                <a:pathLst>
                  <a:path extrusionOk="0" h="656" w="735">
                    <a:moveTo>
                      <a:pt x="409" y="0"/>
                    </a:moveTo>
                    <a:cubicBezTo>
                      <a:pt x="336" y="0"/>
                      <a:pt x="262" y="27"/>
                      <a:pt x="200" y="89"/>
                    </a:cubicBezTo>
                    <a:cubicBezTo>
                      <a:pt x="0" y="322"/>
                      <a:pt x="134" y="656"/>
                      <a:pt x="401" y="656"/>
                    </a:cubicBezTo>
                    <a:cubicBezTo>
                      <a:pt x="601" y="656"/>
                      <a:pt x="734" y="522"/>
                      <a:pt x="734" y="322"/>
                    </a:cubicBezTo>
                    <a:cubicBezTo>
                      <a:pt x="734" y="137"/>
                      <a:pt x="574" y="0"/>
                      <a:pt x="409" y="0"/>
                    </a:cubicBezTo>
                    <a:close/>
                  </a:path>
                </a:pathLst>
              </a:custGeom>
              <a:solidFill>
                <a:srgbClr val="E040FB"/>
              </a:solidFill>
              <a:ln cap="flat" cmpd="sng" w="15850">
                <a:solidFill>
                  <a:schemeClr val="dk1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0" name="Google Shape;2820;p294"/>
              <p:cNvSpPr/>
              <p:nvPr/>
            </p:nvSpPr>
            <p:spPr>
              <a:xfrm>
                <a:off x="7843787" y="2653560"/>
                <a:ext cx="16400" cy="17253"/>
              </a:xfrm>
              <a:custGeom>
                <a:rect b="b" l="l" r="r" t="t"/>
                <a:pathLst>
                  <a:path extrusionOk="0" h="668" w="635">
                    <a:moveTo>
                      <a:pt x="334" y="0"/>
                    </a:moveTo>
                    <a:cubicBezTo>
                      <a:pt x="134" y="0"/>
                      <a:pt x="1" y="167"/>
                      <a:pt x="1" y="334"/>
                    </a:cubicBezTo>
                    <a:cubicBezTo>
                      <a:pt x="1" y="501"/>
                      <a:pt x="134" y="667"/>
                      <a:pt x="334" y="667"/>
                    </a:cubicBezTo>
                    <a:cubicBezTo>
                      <a:pt x="501" y="667"/>
                      <a:pt x="635" y="501"/>
                      <a:pt x="635" y="334"/>
                    </a:cubicBezTo>
                    <a:cubicBezTo>
                      <a:pt x="635" y="167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rgbClr val="E040FB"/>
              </a:solidFill>
              <a:ln cap="flat" cmpd="sng" w="15850">
                <a:solidFill>
                  <a:schemeClr val="dk1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1" name="Google Shape;2821;p294"/>
              <p:cNvSpPr/>
              <p:nvPr/>
            </p:nvSpPr>
            <p:spPr>
              <a:xfrm>
                <a:off x="7269146" y="2696072"/>
                <a:ext cx="19836" cy="16943"/>
              </a:xfrm>
              <a:custGeom>
                <a:rect b="b" l="l" r="r" t="t"/>
                <a:pathLst>
                  <a:path extrusionOk="0" h="656" w="768">
                    <a:moveTo>
                      <a:pt x="431" y="1"/>
                    </a:moveTo>
                    <a:cubicBezTo>
                      <a:pt x="353" y="1"/>
                      <a:pt x="272" y="27"/>
                      <a:pt x="201" y="89"/>
                    </a:cubicBezTo>
                    <a:cubicBezTo>
                      <a:pt x="1" y="322"/>
                      <a:pt x="167" y="656"/>
                      <a:pt x="434" y="656"/>
                    </a:cubicBezTo>
                    <a:cubicBezTo>
                      <a:pt x="634" y="656"/>
                      <a:pt x="768" y="523"/>
                      <a:pt x="768" y="322"/>
                    </a:cubicBezTo>
                    <a:cubicBezTo>
                      <a:pt x="768" y="137"/>
                      <a:pt x="608" y="1"/>
                      <a:pt x="431" y="1"/>
                    </a:cubicBezTo>
                    <a:close/>
                  </a:path>
                </a:pathLst>
              </a:custGeom>
              <a:solidFill>
                <a:srgbClr val="E040FB"/>
              </a:solidFill>
              <a:ln cap="flat" cmpd="sng" w="15850">
                <a:solidFill>
                  <a:schemeClr val="dk1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2" name="Google Shape;2822;p294"/>
              <p:cNvSpPr/>
              <p:nvPr/>
            </p:nvSpPr>
            <p:spPr>
              <a:xfrm>
                <a:off x="7089075" y="2692327"/>
                <a:ext cx="16400" cy="16400"/>
              </a:xfrm>
              <a:custGeom>
                <a:rect b="b" l="l" r="r" t="t"/>
                <a:pathLst>
                  <a:path extrusionOk="0" h="635" w="635">
                    <a:moveTo>
                      <a:pt x="301" y="0"/>
                    </a:moveTo>
                    <a:cubicBezTo>
                      <a:pt x="134" y="0"/>
                      <a:pt x="1" y="134"/>
                      <a:pt x="1" y="301"/>
                    </a:cubicBezTo>
                    <a:cubicBezTo>
                      <a:pt x="1" y="501"/>
                      <a:pt x="134" y="634"/>
                      <a:pt x="301" y="634"/>
                    </a:cubicBezTo>
                    <a:cubicBezTo>
                      <a:pt x="501" y="634"/>
                      <a:pt x="635" y="501"/>
                      <a:pt x="635" y="301"/>
                    </a:cubicBezTo>
                    <a:cubicBezTo>
                      <a:pt x="635" y="134"/>
                      <a:pt x="501" y="0"/>
                      <a:pt x="301" y="0"/>
                    </a:cubicBezTo>
                    <a:close/>
                  </a:path>
                </a:pathLst>
              </a:custGeom>
              <a:solidFill>
                <a:srgbClr val="0288D1"/>
              </a:solidFill>
              <a:ln cap="flat" cmpd="sng" w="15850">
                <a:solidFill>
                  <a:schemeClr val="dk1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3" name="Google Shape;2823;p294"/>
              <p:cNvSpPr/>
              <p:nvPr/>
            </p:nvSpPr>
            <p:spPr>
              <a:xfrm>
                <a:off x="7264833" y="2888205"/>
                <a:ext cx="19836" cy="16943"/>
              </a:xfrm>
              <a:custGeom>
                <a:rect b="b" l="l" r="r" t="t"/>
                <a:pathLst>
                  <a:path extrusionOk="0" h="656" w="768">
                    <a:moveTo>
                      <a:pt x="417" y="0"/>
                    </a:moveTo>
                    <a:cubicBezTo>
                      <a:pt x="339" y="0"/>
                      <a:pt x="262" y="27"/>
                      <a:pt x="201" y="89"/>
                    </a:cubicBezTo>
                    <a:cubicBezTo>
                      <a:pt x="1" y="289"/>
                      <a:pt x="134" y="656"/>
                      <a:pt x="434" y="656"/>
                    </a:cubicBezTo>
                    <a:cubicBezTo>
                      <a:pt x="601" y="656"/>
                      <a:pt x="768" y="489"/>
                      <a:pt x="768" y="322"/>
                    </a:cubicBezTo>
                    <a:cubicBezTo>
                      <a:pt x="768" y="137"/>
                      <a:pt x="592" y="0"/>
                      <a:pt x="417" y="0"/>
                    </a:cubicBezTo>
                    <a:close/>
                  </a:path>
                </a:pathLst>
              </a:custGeom>
              <a:solidFill>
                <a:srgbClr val="0288D1"/>
              </a:solidFill>
              <a:ln cap="flat" cmpd="sng" w="15850">
                <a:solidFill>
                  <a:schemeClr val="dk1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4" name="Google Shape;2824;p294"/>
              <p:cNvSpPr/>
              <p:nvPr/>
            </p:nvSpPr>
            <p:spPr>
              <a:xfrm>
                <a:off x="7334619" y="2778618"/>
                <a:ext cx="18983" cy="17124"/>
              </a:xfrm>
              <a:custGeom>
                <a:rect b="b" l="l" r="r" t="t"/>
                <a:pathLst>
                  <a:path extrusionOk="0" h="663" w="735">
                    <a:moveTo>
                      <a:pt x="423" y="0"/>
                    </a:moveTo>
                    <a:cubicBezTo>
                      <a:pt x="346" y="0"/>
                      <a:pt x="266" y="30"/>
                      <a:pt x="201" y="95"/>
                    </a:cubicBezTo>
                    <a:cubicBezTo>
                      <a:pt x="1" y="295"/>
                      <a:pt x="134" y="662"/>
                      <a:pt x="434" y="662"/>
                    </a:cubicBezTo>
                    <a:cubicBezTo>
                      <a:pt x="601" y="662"/>
                      <a:pt x="735" y="496"/>
                      <a:pt x="735" y="329"/>
                    </a:cubicBezTo>
                    <a:cubicBezTo>
                      <a:pt x="735" y="127"/>
                      <a:pt x="583" y="0"/>
                      <a:pt x="423" y="0"/>
                    </a:cubicBezTo>
                    <a:close/>
                  </a:path>
                </a:pathLst>
              </a:custGeom>
              <a:solidFill>
                <a:srgbClr val="0288D1"/>
              </a:solidFill>
              <a:ln cap="flat" cmpd="sng" w="15850">
                <a:solidFill>
                  <a:schemeClr val="dk1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5" name="Google Shape;2825;p294"/>
              <p:cNvSpPr/>
              <p:nvPr/>
            </p:nvSpPr>
            <p:spPr>
              <a:xfrm>
                <a:off x="7567250" y="3006057"/>
                <a:ext cx="18957" cy="16271"/>
              </a:xfrm>
              <a:custGeom>
                <a:rect b="b" l="l" r="r" t="t"/>
                <a:pathLst>
                  <a:path extrusionOk="0" h="630" w="734">
                    <a:moveTo>
                      <a:pt x="423" y="0"/>
                    </a:moveTo>
                    <a:cubicBezTo>
                      <a:pt x="345" y="0"/>
                      <a:pt x="266" y="30"/>
                      <a:pt x="200" y="96"/>
                    </a:cubicBezTo>
                    <a:cubicBezTo>
                      <a:pt x="0" y="296"/>
                      <a:pt x="134" y="629"/>
                      <a:pt x="434" y="629"/>
                    </a:cubicBezTo>
                    <a:cubicBezTo>
                      <a:pt x="601" y="629"/>
                      <a:pt x="734" y="496"/>
                      <a:pt x="734" y="329"/>
                    </a:cubicBezTo>
                    <a:cubicBezTo>
                      <a:pt x="734" y="127"/>
                      <a:pt x="583" y="0"/>
                      <a:pt x="423" y="0"/>
                    </a:cubicBezTo>
                    <a:close/>
                  </a:path>
                </a:pathLst>
              </a:custGeom>
              <a:solidFill>
                <a:srgbClr val="0288D1"/>
              </a:solidFill>
              <a:ln cap="flat" cmpd="sng" w="15850">
                <a:solidFill>
                  <a:schemeClr val="dk1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6" name="Google Shape;2826;p294"/>
              <p:cNvSpPr/>
              <p:nvPr/>
            </p:nvSpPr>
            <p:spPr>
              <a:xfrm>
                <a:off x="7852414" y="2734530"/>
                <a:ext cx="16400" cy="17279"/>
              </a:xfrm>
              <a:custGeom>
                <a:rect b="b" l="l" r="r" t="t"/>
                <a:pathLst>
                  <a:path extrusionOk="0" h="669" w="635">
                    <a:moveTo>
                      <a:pt x="334" y="1"/>
                    </a:moveTo>
                    <a:cubicBezTo>
                      <a:pt x="134" y="1"/>
                      <a:pt x="0" y="168"/>
                      <a:pt x="0" y="334"/>
                    </a:cubicBezTo>
                    <a:cubicBezTo>
                      <a:pt x="0" y="501"/>
                      <a:pt x="134" y="668"/>
                      <a:pt x="334" y="668"/>
                    </a:cubicBezTo>
                    <a:cubicBezTo>
                      <a:pt x="501" y="668"/>
                      <a:pt x="634" y="501"/>
                      <a:pt x="634" y="334"/>
                    </a:cubicBezTo>
                    <a:cubicBezTo>
                      <a:pt x="634" y="168"/>
                      <a:pt x="501" y="1"/>
                      <a:pt x="334" y="1"/>
                    </a:cubicBezTo>
                    <a:close/>
                  </a:path>
                </a:pathLst>
              </a:custGeom>
              <a:solidFill>
                <a:srgbClr val="0288D1"/>
              </a:solidFill>
              <a:ln cap="flat" cmpd="sng" w="15850">
                <a:solidFill>
                  <a:schemeClr val="dk1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7" name="Google Shape;2827;p294"/>
              <p:cNvSpPr/>
              <p:nvPr/>
            </p:nvSpPr>
            <p:spPr>
              <a:xfrm>
                <a:off x="7423363" y="2808759"/>
                <a:ext cx="18983" cy="16271"/>
              </a:xfrm>
              <a:custGeom>
                <a:rect b="b" l="l" r="r" t="t"/>
                <a:pathLst>
                  <a:path extrusionOk="0" h="630" w="735">
                    <a:moveTo>
                      <a:pt x="423" y="1"/>
                    </a:moveTo>
                    <a:cubicBezTo>
                      <a:pt x="346" y="1"/>
                      <a:pt x="266" y="30"/>
                      <a:pt x="201" y="96"/>
                    </a:cubicBezTo>
                    <a:cubicBezTo>
                      <a:pt x="0" y="296"/>
                      <a:pt x="134" y="629"/>
                      <a:pt x="434" y="629"/>
                    </a:cubicBezTo>
                    <a:cubicBezTo>
                      <a:pt x="601" y="629"/>
                      <a:pt x="734" y="496"/>
                      <a:pt x="734" y="329"/>
                    </a:cubicBezTo>
                    <a:cubicBezTo>
                      <a:pt x="734" y="127"/>
                      <a:pt x="583" y="1"/>
                      <a:pt x="423" y="1"/>
                    </a:cubicBezTo>
                    <a:close/>
                  </a:path>
                </a:pathLst>
              </a:custGeom>
              <a:solidFill>
                <a:srgbClr val="E040FB"/>
              </a:solidFill>
              <a:ln cap="flat" cmpd="sng" w="15850">
                <a:solidFill>
                  <a:schemeClr val="dk1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8" name="Google Shape;2828;p294"/>
              <p:cNvSpPr/>
              <p:nvPr/>
            </p:nvSpPr>
            <p:spPr>
              <a:xfrm>
                <a:off x="7551727" y="2717303"/>
                <a:ext cx="16400" cy="14902"/>
              </a:xfrm>
              <a:custGeom>
                <a:rect b="b" l="l" r="r" t="t"/>
                <a:pathLst>
                  <a:path extrusionOk="0" h="577" w="635">
                    <a:moveTo>
                      <a:pt x="318" y="1"/>
                    </a:moveTo>
                    <a:cubicBezTo>
                      <a:pt x="167" y="1"/>
                      <a:pt x="17" y="101"/>
                      <a:pt x="1" y="301"/>
                    </a:cubicBezTo>
                    <a:cubicBezTo>
                      <a:pt x="17" y="484"/>
                      <a:pt x="167" y="576"/>
                      <a:pt x="318" y="576"/>
                    </a:cubicBezTo>
                    <a:cubicBezTo>
                      <a:pt x="468" y="576"/>
                      <a:pt x="618" y="484"/>
                      <a:pt x="634" y="301"/>
                    </a:cubicBezTo>
                    <a:cubicBezTo>
                      <a:pt x="618" y="101"/>
                      <a:pt x="468" y="1"/>
                      <a:pt x="318" y="1"/>
                    </a:cubicBezTo>
                    <a:close/>
                  </a:path>
                </a:pathLst>
              </a:custGeom>
              <a:solidFill>
                <a:srgbClr val="E040FB"/>
              </a:solidFill>
              <a:ln cap="flat" cmpd="sng" w="15850">
                <a:solidFill>
                  <a:schemeClr val="dk1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9" name="Google Shape;2829;p294"/>
              <p:cNvSpPr/>
              <p:nvPr/>
            </p:nvSpPr>
            <p:spPr>
              <a:xfrm>
                <a:off x="7850683" y="3038032"/>
                <a:ext cx="16400" cy="16814"/>
              </a:xfrm>
              <a:custGeom>
                <a:rect b="b" l="l" r="r" t="t"/>
                <a:pathLst>
                  <a:path extrusionOk="0" h="651" w="635">
                    <a:moveTo>
                      <a:pt x="317" y="0"/>
                    </a:moveTo>
                    <a:cubicBezTo>
                      <a:pt x="159" y="0"/>
                      <a:pt x="1" y="108"/>
                      <a:pt x="1" y="325"/>
                    </a:cubicBezTo>
                    <a:cubicBezTo>
                      <a:pt x="1" y="542"/>
                      <a:pt x="159" y="650"/>
                      <a:pt x="317" y="650"/>
                    </a:cubicBezTo>
                    <a:cubicBezTo>
                      <a:pt x="476" y="650"/>
                      <a:pt x="634" y="542"/>
                      <a:pt x="634" y="325"/>
                    </a:cubicBezTo>
                    <a:cubicBezTo>
                      <a:pt x="634" y="108"/>
                      <a:pt x="476" y="0"/>
                      <a:pt x="317" y="0"/>
                    </a:cubicBezTo>
                    <a:close/>
                  </a:path>
                </a:pathLst>
              </a:custGeom>
              <a:solidFill>
                <a:srgbClr val="E040FB"/>
              </a:solidFill>
              <a:ln cap="flat" cmpd="sng" w="15850">
                <a:solidFill>
                  <a:schemeClr val="dk1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0" name="Google Shape;2830;p294"/>
              <p:cNvSpPr/>
              <p:nvPr/>
            </p:nvSpPr>
            <p:spPr>
              <a:xfrm>
                <a:off x="7936845" y="2670787"/>
                <a:ext cx="485919" cy="446299"/>
              </a:xfrm>
              <a:custGeom>
                <a:rect b="b" l="l" r="r" t="t"/>
                <a:pathLst>
                  <a:path extrusionOk="0" fill="none" h="17280" w="18814">
                    <a:moveTo>
                      <a:pt x="16179" y="4671"/>
                    </a:moveTo>
                    <a:cubicBezTo>
                      <a:pt x="18814" y="10942"/>
                      <a:pt x="12476" y="17280"/>
                      <a:pt x="6205" y="14644"/>
                    </a:cubicBezTo>
                    <a:cubicBezTo>
                      <a:pt x="4370" y="13877"/>
                      <a:pt x="2902" y="12409"/>
                      <a:pt x="2135" y="10575"/>
                    </a:cubicBezTo>
                    <a:cubicBezTo>
                      <a:pt x="0" y="5571"/>
                      <a:pt x="3703" y="0"/>
                      <a:pt x="9140" y="0"/>
                    </a:cubicBezTo>
                  </a:path>
                </a:pathLst>
              </a:custGeom>
              <a:noFill/>
              <a:ln cap="rnd" cmpd="sng" w="108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1" name="Google Shape;2831;p294"/>
              <p:cNvSpPr/>
              <p:nvPr/>
            </p:nvSpPr>
            <p:spPr>
              <a:xfrm>
                <a:off x="7994570" y="2718181"/>
                <a:ext cx="284335" cy="329972"/>
              </a:xfrm>
              <a:custGeom>
                <a:rect b="b" l="l" r="r" t="t"/>
                <a:pathLst>
                  <a:path extrusionOk="0" fill="none" h="12776" w="11009">
                    <a:moveTo>
                      <a:pt x="11008" y="9874"/>
                    </a:moveTo>
                    <a:cubicBezTo>
                      <a:pt x="8106" y="12776"/>
                      <a:pt x="3169" y="11809"/>
                      <a:pt x="1568" y="8006"/>
                    </a:cubicBezTo>
                    <a:cubicBezTo>
                      <a:pt x="0" y="4203"/>
                      <a:pt x="2802" y="0"/>
                      <a:pt x="6905" y="0"/>
                    </a:cubicBezTo>
                  </a:path>
                </a:pathLst>
              </a:custGeom>
              <a:noFill/>
              <a:ln cap="rnd" cmpd="sng" w="108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32" name="Google Shape;2832;p294"/>
            <p:cNvSpPr/>
            <p:nvPr/>
          </p:nvSpPr>
          <p:spPr>
            <a:xfrm>
              <a:off x="6429925" y="2074500"/>
              <a:ext cx="194400" cy="194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294"/>
            <p:cNvSpPr/>
            <p:nvPr/>
          </p:nvSpPr>
          <p:spPr>
            <a:xfrm>
              <a:off x="5178700" y="3340113"/>
              <a:ext cx="80100" cy="80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294"/>
            <p:cNvSpPr/>
            <p:nvPr/>
          </p:nvSpPr>
          <p:spPr>
            <a:xfrm>
              <a:off x="5450550" y="4183550"/>
              <a:ext cx="42300" cy="42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294"/>
            <p:cNvSpPr/>
            <p:nvPr/>
          </p:nvSpPr>
          <p:spPr>
            <a:xfrm>
              <a:off x="8207950" y="3282975"/>
              <a:ext cx="194400" cy="1944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294"/>
            <p:cNvSpPr/>
            <p:nvPr/>
          </p:nvSpPr>
          <p:spPr>
            <a:xfrm>
              <a:off x="5764875" y="2032200"/>
              <a:ext cx="42300" cy="423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294"/>
            <p:cNvSpPr/>
            <p:nvPr/>
          </p:nvSpPr>
          <p:spPr>
            <a:xfrm>
              <a:off x="6782100" y="1900588"/>
              <a:ext cx="80100" cy="801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294"/>
            <p:cNvSpPr/>
            <p:nvPr/>
          </p:nvSpPr>
          <p:spPr>
            <a:xfrm>
              <a:off x="6334675" y="4225850"/>
              <a:ext cx="194400" cy="194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294"/>
            <p:cNvSpPr/>
            <p:nvPr/>
          </p:nvSpPr>
          <p:spPr>
            <a:xfrm>
              <a:off x="5231988" y="3759213"/>
              <a:ext cx="80100" cy="801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294"/>
            <p:cNvSpPr/>
            <p:nvPr/>
          </p:nvSpPr>
          <p:spPr>
            <a:xfrm>
              <a:off x="7858100" y="212280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294"/>
            <p:cNvSpPr/>
            <p:nvPr/>
          </p:nvSpPr>
          <p:spPr>
            <a:xfrm>
              <a:off x="7676975" y="1900588"/>
              <a:ext cx="80100" cy="80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2" name="Google Shape;2842;p294"/>
          <p:cNvGrpSpPr/>
          <p:nvPr/>
        </p:nvGrpSpPr>
        <p:grpSpPr>
          <a:xfrm>
            <a:off x="6489550" y="1553875"/>
            <a:ext cx="2059600" cy="2523048"/>
            <a:chOff x="2962600" y="1787438"/>
            <a:chExt cx="2059600" cy="2523048"/>
          </a:xfrm>
        </p:grpSpPr>
        <p:sp>
          <p:nvSpPr>
            <p:cNvPr id="2843" name="Google Shape;2843;p294"/>
            <p:cNvSpPr/>
            <p:nvPr/>
          </p:nvSpPr>
          <p:spPr>
            <a:xfrm>
              <a:off x="3488800" y="2222313"/>
              <a:ext cx="1161675" cy="555400"/>
            </a:xfrm>
            <a:custGeom>
              <a:rect b="b" l="l" r="r" t="t"/>
              <a:pathLst>
                <a:path extrusionOk="0" h="22216" w="46467">
                  <a:moveTo>
                    <a:pt x="24418" y="0"/>
                  </a:moveTo>
                  <a:cubicBezTo>
                    <a:pt x="17713" y="33"/>
                    <a:pt x="12042" y="5004"/>
                    <a:pt x="11175" y="11675"/>
                  </a:cubicBezTo>
                  <a:cubicBezTo>
                    <a:pt x="10975" y="11675"/>
                    <a:pt x="10808" y="11642"/>
                    <a:pt x="10608" y="11642"/>
                  </a:cubicBezTo>
                  <a:cubicBezTo>
                    <a:pt x="4737" y="11642"/>
                    <a:pt x="0" y="16378"/>
                    <a:pt x="0" y="22216"/>
                  </a:cubicBezTo>
                  <a:lnTo>
                    <a:pt x="46233" y="22216"/>
                  </a:lnTo>
                  <a:cubicBezTo>
                    <a:pt x="46367" y="21582"/>
                    <a:pt x="46467" y="20915"/>
                    <a:pt x="46467" y="20248"/>
                  </a:cubicBezTo>
                  <a:cubicBezTo>
                    <a:pt x="46467" y="15511"/>
                    <a:pt x="42598" y="11642"/>
                    <a:pt x="37827" y="11642"/>
                  </a:cubicBezTo>
                  <a:lnTo>
                    <a:pt x="37694" y="11642"/>
                  </a:lnTo>
                  <a:cubicBezTo>
                    <a:pt x="36827" y="4970"/>
                    <a:pt x="31156" y="0"/>
                    <a:pt x="2441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294"/>
            <p:cNvSpPr/>
            <p:nvPr/>
          </p:nvSpPr>
          <p:spPr>
            <a:xfrm>
              <a:off x="4188475" y="2631763"/>
              <a:ext cx="74225" cy="467850"/>
            </a:xfrm>
            <a:custGeom>
              <a:rect b="b" l="l" r="r" t="t"/>
              <a:pathLst>
                <a:path extrusionOk="0" h="18714" w="2969">
                  <a:moveTo>
                    <a:pt x="0" y="0"/>
                  </a:moveTo>
                  <a:lnTo>
                    <a:pt x="0" y="15245"/>
                  </a:lnTo>
                  <a:lnTo>
                    <a:pt x="1468" y="18714"/>
                  </a:lnTo>
                  <a:lnTo>
                    <a:pt x="2969" y="15245"/>
                  </a:lnTo>
                  <a:lnTo>
                    <a:pt x="2969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294"/>
            <p:cNvSpPr/>
            <p:nvPr/>
          </p:nvSpPr>
          <p:spPr>
            <a:xfrm>
              <a:off x="3904100" y="2545038"/>
              <a:ext cx="75075" cy="467850"/>
            </a:xfrm>
            <a:custGeom>
              <a:rect b="b" l="l" r="r" t="t"/>
              <a:pathLst>
                <a:path extrusionOk="0" h="18714" w="3003">
                  <a:moveTo>
                    <a:pt x="1501" y="0"/>
                  </a:moveTo>
                  <a:lnTo>
                    <a:pt x="0" y="3469"/>
                  </a:lnTo>
                  <a:lnTo>
                    <a:pt x="0" y="18714"/>
                  </a:lnTo>
                  <a:lnTo>
                    <a:pt x="3002" y="18714"/>
                  </a:lnTo>
                  <a:lnTo>
                    <a:pt x="3002" y="3469"/>
                  </a:lnTo>
                  <a:lnTo>
                    <a:pt x="150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294"/>
            <p:cNvSpPr/>
            <p:nvPr/>
          </p:nvSpPr>
          <p:spPr>
            <a:xfrm>
              <a:off x="2962600" y="2574213"/>
              <a:ext cx="1161675" cy="555425"/>
            </a:xfrm>
            <a:custGeom>
              <a:rect b="b" l="l" r="r" t="t"/>
              <a:pathLst>
                <a:path extrusionOk="0" h="22217" w="46467">
                  <a:moveTo>
                    <a:pt x="24417" y="1"/>
                  </a:moveTo>
                  <a:cubicBezTo>
                    <a:pt x="17713" y="1"/>
                    <a:pt x="12042" y="4971"/>
                    <a:pt x="11175" y="11609"/>
                  </a:cubicBezTo>
                  <a:lnTo>
                    <a:pt x="10574" y="11609"/>
                  </a:lnTo>
                  <a:cubicBezTo>
                    <a:pt x="4737" y="11609"/>
                    <a:pt x="0" y="16346"/>
                    <a:pt x="0" y="22217"/>
                  </a:cubicBezTo>
                  <a:lnTo>
                    <a:pt x="46233" y="22217"/>
                  </a:lnTo>
                  <a:cubicBezTo>
                    <a:pt x="46366" y="21583"/>
                    <a:pt x="46433" y="20916"/>
                    <a:pt x="46467" y="20249"/>
                  </a:cubicBezTo>
                  <a:cubicBezTo>
                    <a:pt x="46467" y="15479"/>
                    <a:pt x="42597" y="11609"/>
                    <a:pt x="37827" y="11609"/>
                  </a:cubicBezTo>
                  <a:lnTo>
                    <a:pt x="37694" y="11609"/>
                  </a:lnTo>
                  <a:cubicBezTo>
                    <a:pt x="36826" y="4971"/>
                    <a:pt x="31156" y="1"/>
                    <a:pt x="2441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294"/>
            <p:cNvSpPr/>
            <p:nvPr/>
          </p:nvSpPr>
          <p:spPr>
            <a:xfrm>
              <a:off x="3491300" y="2730163"/>
              <a:ext cx="194325" cy="158475"/>
            </a:xfrm>
            <a:custGeom>
              <a:rect b="b" l="l" r="r" t="t"/>
              <a:pathLst>
                <a:path extrusionOk="0" fill="none" h="6339" w="7773">
                  <a:moveTo>
                    <a:pt x="0" y="2302"/>
                  </a:moveTo>
                  <a:cubicBezTo>
                    <a:pt x="3269" y="1"/>
                    <a:pt x="7773" y="2302"/>
                    <a:pt x="7773" y="6339"/>
                  </a:cubicBezTo>
                </a:path>
              </a:pathLst>
            </a:custGeom>
            <a:solidFill>
              <a:schemeClr val="lt1"/>
            </a:solidFill>
            <a:ln cap="flat" cmpd="sng" w="3170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294"/>
            <p:cNvSpPr/>
            <p:nvPr/>
          </p:nvSpPr>
          <p:spPr>
            <a:xfrm>
              <a:off x="3452100" y="2751838"/>
              <a:ext cx="80075" cy="82600"/>
            </a:xfrm>
            <a:custGeom>
              <a:rect b="b" l="l" r="r" t="t"/>
              <a:pathLst>
                <a:path extrusionOk="0" h="3304" w="3203">
                  <a:moveTo>
                    <a:pt x="735" y="1"/>
                  </a:moveTo>
                  <a:lnTo>
                    <a:pt x="1" y="3303"/>
                  </a:lnTo>
                  <a:lnTo>
                    <a:pt x="3203" y="2303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294"/>
            <p:cNvSpPr/>
            <p:nvPr/>
          </p:nvSpPr>
          <p:spPr>
            <a:xfrm>
              <a:off x="3452100" y="2875263"/>
              <a:ext cx="194325" cy="158475"/>
            </a:xfrm>
            <a:custGeom>
              <a:rect b="b" l="l" r="r" t="t"/>
              <a:pathLst>
                <a:path extrusionOk="0" fill="none" h="6339" w="7773">
                  <a:moveTo>
                    <a:pt x="7773" y="4037"/>
                  </a:moveTo>
                  <a:cubicBezTo>
                    <a:pt x="4504" y="6339"/>
                    <a:pt x="1" y="4037"/>
                    <a:pt x="1" y="1"/>
                  </a:cubicBezTo>
                </a:path>
              </a:pathLst>
            </a:custGeom>
            <a:solidFill>
              <a:schemeClr val="lt1"/>
            </a:solidFill>
            <a:ln cap="flat" cmpd="sng" w="3170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294"/>
            <p:cNvSpPr/>
            <p:nvPr/>
          </p:nvSpPr>
          <p:spPr>
            <a:xfrm>
              <a:off x="3605550" y="2929488"/>
              <a:ext cx="80075" cy="82575"/>
            </a:xfrm>
            <a:custGeom>
              <a:rect b="b" l="l" r="r" t="t"/>
              <a:pathLst>
                <a:path extrusionOk="0" h="3303" w="3203">
                  <a:moveTo>
                    <a:pt x="3203" y="0"/>
                  </a:moveTo>
                  <a:lnTo>
                    <a:pt x="0" y="1001"/>
                  </a:lnTo>
                  <a:lnTo>
                    <a:pt x="2469" y="3302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294"/>
            <p:cNvSpPr/>
            <p:nvPr/>
          </p:nvSpPr>
          <p:spPr>
            <a:xfrm>
              <a:off x="3481113" y="3343700"/>
              <a:ext cx="381000" cy="495625"/>
            </a:xfrm>
            <a:custGeom>
              <a:rect b="b" l="l" r="r" t="t"/>
              <a:pathLst>
                <a:path extrusionOk="0" h="19825" w="1524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52" name="Google Shape;2852;p294"/>
            <p:cNvGrpSpPr/>
            <p:nvPr/>
          </p:nvGrpSpPr>
          <p:grpSpPr>
            <a:xfrm>
              <a:off x="4068550" y="3518650"/>
              <a:ext cx="503452" cy="791836"/>
              <a:chOff x="6398413" y="1345150"/>
              <a:chExt cx="503452" cy="791836"/>
            </a:xfrm>
          </p:grpSpPr>
          <p:sp>
            <p:nvSpPr>
              <p:cNvPr id="2853" name="Google Shape;2853;p294"/>
              <p:cNvSpPr/>
              <p:nvPr/>
            </p:nvSpPr>
            <p:spPr>
              <a:xfrm>
                <a:off x="6450067" y="1345150"/>
                <a:ext cx="402560" cy="348494"/>
              </a:xfrm>
              <a:custGeom>
                <a:rect b="b" l="l" r="r" t="t"/>
                <a:pathLst>
                  <a:path extrusionOk="0" h="9675" w="11176">
                    <a:moveTo>
                      <a:pt x="5571" y="0"/>
                    </a:moveTo>
                    <a:cubicBezTo>
                      <a:pt x="2569" y="0"/>
                      <a:pt x="67" y="2402"/>
                      <a:pt x="1" y="5438"/>
                    </a:cubicBezTo>
                    <a:lnTo>
                      <a:pt x="1" y="9674"/>
                    </a:lnTo>
                    <a:lnTo>
                      <a:pt x="1969" y="9674"/>
                    </a:lnTo>
                    <a:lnTo>
                      <a:pt x="1969" y="5438"/>
                    </a:lnTo>
                    <a:cubicBezTo>
                      <a:pt x="1969" y="3436"/>
                      <a:pt x="3603" y="1835"/>
                      <a:pt x="5571" y="1835"/>
                    </a:cubicBezTo>
                    <a:cubicBezTo>
                      <a:pt x="7573" y="1835"/>
                      <a:pt x="9174" y="3436"/>
                      <a:pt x="9207" y="5438"/>
                    </a:cubicBezTo>
                    <a:lnTo>
                      <a:pt x="9207" y="9674"/>
                    </a:lnTo>
                    <a:lnTo>
                      <a:pt x="11175" y="9674"/>
                    </a:lnTo>
                    <a:lnTo>
                      <a:pt x="11175" y="5438"/>
                    </a:lnTo>
                    <a:cubicBezTo>
                      <a:pt x="11075" y="2402"/>
                      <a:pt x="8607" y="0"/>
                      <a:pt x="557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4" name="Google Shape;2854;p294"/>
              <p:cNvSpPr/>
              <p:nvPr/>
            </p:nvSpPr>
            <p:spPr>
              <a:xfrm>
                <a:off x="6398413" y="1633534"/>
                <a:ext cx="503452" cy="503452"/>
              </a:xfrm>
              <a:custGeom>
                <a:rect b="b" l="l" r="r" t="t"/>
                <a:pathLst>
                  <a:path extrusionOk="0" h="13977" w="13977">
                    <a:moveTo>
                      <a:pt x="0" y="0"/>
                    </a:moveTo>
                    <a:lnTo>
                      <a:pt x="0" y="13977"/>
                    </a:lnTo>
                    <a:lnTo>
                      <a:pt x="13977" y="13977"/>
                    </a:lnTo>
                    <a:lnTo>
                      <a:pt x="1397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294"/>
              <p:cNvSpPr/>
              <p:nvPr/>
            </p:nvSpPr>
            <p:spPr>
              <a:xfrm>
                <a:off x="6559426" y="1757302"/>
                <a:ext cx="159821" cy="136696"/>
              </a:xfrm>
              <a:custGeom>
                <a:rect b="b" l="l" r="r" t="t"/>
                <a:pathLst>
                  <a:path extrusionOk="0" h="3795" w="4437">
                    <a:moveTo>
                      <a:pt x="2535" y="0"/>
                    </a:moveTo>
                    <a:cubicBezTo>
                      <a:pt x="834" y="0"/>
                      <a:pt x="0" y="2035"/>
                      <a:pt x="1168" y="3236"/>
                    </a:cubicBezTo>
                    <a:cubicBezTo>
                      <a:pt x="1554" y="3622"/>
                      <a:pt x="2031" y="3795"/>
                      <a:pt x="2500" y="3795"/>
                    </a:cubicBezTo>
                    <a:cubicBezTo>
                      <a:pt x="3486" y="3795"/>
                      <a:pt x="4437" y="3032"/>
                      <a:pt x="4437" y="1901"/>
                    </a:cubicBezTo>
                    <a:cubicBezTo>
                      <a:pt x="4437" y="834"/>
                      <a:pt x="3569" y="0"/>
                      <a:pt x="2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294"/>
              <p:cNvSpPr/>
              <p:nvPr/>
            </p:nvSpPr>
            <p:spPr>
              <a:xfrm>
                <a:off x="6625489" y="1836585"/>
                <a:ext cx="50500" cy="159857"/>
              </a:xfrm>
              <a:custGeom>
                <a:rect b="b" l="l" r="r" t="t"/>
                <a:pathLst>
                  <a:path extrusionOk="0" h="4438" w="1402">
                    <a:moveTo>
                      <a:pt x="1" y="1"/>
                    </a:moveTo>
                    <a:lnTo>
                      <a:pt x="1" y="3837"/>
                    </a:lnTo>
                    <a:cubicBezTo>
                      <a:pt x="1" y="4170"/>
                      <a:pt x="268" y="4437"/>
                      <a:pt x="568" y="4437"/>
                    </a:cubicBezTo>
                    <a:lnTo>
                      <a:pt x="801" y="4437"/>
                    </a:lnTo>
                    <a:cubicBezTo>
                      <a:pt x="1135" y="4437"/>
                      <a:pt x="1402" y="4170"/>
                      <a:pt x="1402" y="3837"/>
                    </a:cubicBez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57" name="Google Shape;2857;p294"/>
            <p:cNvSpPr/>
            <p:nvPr/>
          </p:nvSpPr>
          <p:spPr>
            <a:xfrm>
              <a:off x="3257525" y="324590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294"/>
            <p:cNvSpPr/>
            <p:nvPr/>
          </p:nvSpPr>
          <p:spPr>
            <a:xfrm>
              <a:off x="4650475" y="2222325"/>
              <a:ext cx="194400" cy="1944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294"/>
            <p:cNvSpPr/>
            <p:nvPr/>
          </p:nvSpPr>
          <p:spPr>
            <a:xfrm>
              <a:off x="3063125" y="2222313"/>
              <a:ext cx="194400" cy="194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294"/>
            <p:cNvSpPr/>
            <p:nvPr/>
          </p:nvSpPr>
          <p:spPr>
            <a:xfrm>
              <a:off x="3979175" y="3518650"/>
              <a:ext cx="42300" cy="42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294"/>
            <p:cNvSpPr/>
            <p:nvPr/>
          </p:nvSpPr>
          <p:spPr>
            <a:xfrm>
              <a:off x="4924400" y="418355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294"/>
            <p:cNvSpPr/>
            <p:nvPr/>
          </p:nvSpPr>
          <p:spPr>
            <a:xfrm>
              <a:off x="3740425" y="1787438"/>
              <a:ext cx="80100" cy="801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294"/>
            <p:cNvSpPr/>
            <p:nvPr/>
          </p:nvSpPr>
          <p:spPr>
            <a:xfrm>
              <a:off x="3276975" y="4043338"/>
              <a:ext cx="80100" cy="80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4" name="Google Shape;2864;p294"/>
          <p:cNvGrpSpPr/>
          <p:nvPr/>
        </p:nvGrpSpPr>
        <p:grpSpPr>
          <a:xfrm>
            <a:off x="575800" y="1677593"/>
            <a:ext cx="1885938" cy="2275613"/>
            <a:chOff x="818300" y="1811250"/>
            <a:chExt cx="1885938" cy="2275613"/>
          </a:xfrm>
        </p:grpSpPr>
        <p:grpSp>
          <p:nvGrpSpPr>
            <p:cNvPr id="2865" name="Google Shape;2865;p294"/>
            <p:cNvGrpSpPr/>
            <p:nvPr/>
          </p:nvGrpSpPr>
          <p:grpSpPr>
            <a:xfrm>
              <a:off x="818300" y="1811250"/>
              <a:ext cx="1616075" cy="2275613"/>
              <a:chOff x="818300" y="2144625"/>
              <a:chExt cx="1616075" cy="2275613"/>
            </a:xfrm>
          </p:grpSpPr>
          <p:grpSp>
            <p:nvGrpSpPr>
              <p:cNvPr id="2866" name="Google Shape;2866;p294"/>
              <p:cNvGrpSpPr/>
              <p:nvPr/>
            </p:nvGrpSpPr>
            <p:grpSpPr>
              <a:xfrm>
                <a:off x="818300" y="2470076"/>
                <a:ext cx="1616065" cy="1564413"/>
                <a:chOff x="867250" y="2531276"/>
                <a:chExt cx="1616065" cy="1564413"/>
              </a:xfrm>
            </p:grpSpPr>
            <p:sp>
              <p:nvSpPr>
                <p:cNvPr id="2867" name="Google Shape;2867;p294"/>
                <p:cNvSpPr/>
                <p:nvPr/>
              </p:nvSpPr>
              <p:spPr>
                <a:xfrm>
                  <a:off x="867250" y="3173775"/>
                  <a:ext cx="916982" cy="921914"/>
                </a:xfrm>
                <a:custGeom>
                  <a:rect b="b" l="l" r="r" t="t"/>
                  <a:pathLst>
                    <a:path extrusionOk="0" h="18882" w="18781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8" name="Google Shape;2868;p294"/>
                <p:cNvSpPr/>
                <p:nvPr/>
              </p:nvSpPr>
              <p:spPr>
                <a:xfrm rot="-1490104">
                  <a:off x="1611679" y="2635340"/>
                  <a:ext cx="636418" cy="639841"/>
                </a:xfrm>
                <a:custGeom>
                  <a:rect b="b" l="l" r="r" t="t"/>
                  <a:pathLst>
                    <a:path extrusionOk="0" h="18882" w="18781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9" name="Google Shape;2869;p294"/>
                <p:cNvSpPr/>
                <p:nvPr/>
              </p:nvSpPr>
              <p:spPr>
                <a:xfrm rot="-1490218">
                  <a:off x="1870916" y="3323079"/>
                  <a:ext cx="525709" cy="528536"/>
                </a:xfrm>
                <a:custGeom>
                  <a:rect b="b" l="l" r="r" t="t"/>
                  <a:pathLst>
                    <a:path extrusionOk="0" h="18882" w="18781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70" name="Google Shape;2870;p294"/>
              <p:cNvSpPr/>
              <p:nvPr/>
            </p:nvSpPr>
            <p:spPr>
              <a:xfrm>
                <a:off x="1075550" y="2784863"/>
                <a:ext cx="194400" cy="19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1" name="Google Shape;2871;p294"/>
              <p:cNvSpPr/>
              <p:nvPr/>
            </p:nvSpPr>
            <p:spPr>
              <a:xfrm>
                <a:off x="1662950" y="2144625"/>
                <a:ext cx="194400" cy="1944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2" name="Google Shape;2872;p294"/>
              <p:cNvSpPr/>
              <p:nvPr/>
            </p:nvSpPr>
            <p:spPr>
              <a:xfrm>
                <a:off x="1857350" y="4034504"/>
                <a:ext cx="97800" cy="978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3" name="Google Shape;2873;p294"/>
              <p:cNvSpPr/>
              <p:nvPr/>
            </p:nvSpPr>
            <p:spPr>
              <a:xfrm>
                <a:off x="972475" y="2603225"/>
                <a:ext cx="42300" cy="42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4" name="Google Shape;2874;p294"/>
              <p:cNvSpPr/>
              <p:nvPr/>
            </p:nvSpPr>
            <p:spPr>
              <a:xfrm>
                <a:off x="1502050" y="4340138"/>
                <a:ext cx="80100" cy="801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5" name="Google Shape;2875;p294"/>
              <p:cNvSpPr/>
              <p:nvPr/>
            </p:nvSpPr>
            <p:spPr>
              <a:xfrm>
                <a:off x="2354275" y="4103438"/>
                <a:ext cx="80100" cy="801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76" name="Google Shape;2876;p294"/>
            <p:cNvSpPr/>
            <p:nvPr/>
          </p:nvSpPr>
          <p:spPr>
            <a:xfrm flipH="1">
              <a:off x="2323238" y="2634250"/>
              <a:ext cx="381000" cy="495625"/>
            </a:xfrm>
            <a:custGeom>
              <a:rect b="b" l="l" r="r" t="t"/>
              <a:pathLst>
                <a:path extrusionOk="0" h="19825" w="1524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7" name="Google Shape;2877;p294"/>
          <p:cNvSpPr txBox="1"/>
          <p:nvPr/>
        </p:nvSpPr>
        <p:spPr>
          <a:xfrm>
            <a:off x="6206975" y="212750"/>
            <a:ext cx="2222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SOFTWARE ENGINEERING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878" name="Google Shape;2878;p294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9" name="Google Shape;2879;p294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0" name="Google Shape;2880;p294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1" name="Google Shape;2881;p294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2" name="Google Shape;2882;p294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883" name="Google Shape;2883;p29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884" name="Google Shape;2884;p29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29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29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29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29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29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29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29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29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3" name="Google Shape;2893;p294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284"/>
          <p:cNvSpPr txBox="1"/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2151" name="Google Shape;2151;p284"/>
          <p:cNvSpPr txBox="1"/>
          <p:nvPr>
            <p:ph idx="1" type="subTitle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App that allows users to retrieve playlists from Spotify, input the songs the user likes, and have the app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recommend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other songs in the playlist the user would like.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52" name="Google Shape;2152;p284"/>
          <p:cNvSpPr/>
          <p:nvPr/>
        </p:nvSpPr>
        <p:spPr>
          <a:xfrm>
            <a:off x="4651513" y="1645880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284"/>
          <p:cNvSpPr/>
          <p:nvPr/>
        </p:nvSpPr>
        <p:spPr>
          <a:xfrm>
            <a:off x="5694800" y="4148331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284"/>
          <p:cNvSpPr/>
          <p:nvPr/>
        </p:nvSpPr>
        <p:spPr>
          <a:xfrm rot="-1685758">
            <a:off x="4258316" y="96744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5" name="Google Shape;2155;p284"/>
          <p:cNvGrpSpPr/>
          <p:nvPr/>
        </p:nvGrpSpPr>
        <p:grpSpPr>
          <a:xfrm>
            <a:off x="706057" y="956975"/>
            <a:ext cx="3107245" cy="3299166"/>
            <a:chOff x="299357" y="956975"/>
            <a:chExt cx="3107245" cy="3299166"/>
          </a:xfrm>
        </p:grpSpPr>
        <p:grpSp>
          <p:nvGrpSpPr>
            <p:cNvPr id="2156" name="Google Shape;2156;p284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2157" name="Google Shape;2157;p284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rect b="b" l="l" r="r" t="t"/>
                <a:pathLst>
                  <a:path extrusionOk="0" h="1234" w="1444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284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rect b="b" l="l" r="r" t="t"/>
                <a:pathLst>
                  <a:path extrusionOk="0" h="1950" w="2281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284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rect b="b" l="l" r="r" t="t"/>
                <a:pathLst>
                  <a:path extrusionOk="0" h="1238" w="1444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284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rect b="b" l="l" r="r" t="t"/>
                <a:pathLst>
                  <a:path extrusionOk="0" h="1936" w="2276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284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rect b="b" l="l" r="r" t="t"/>
                <a:pathLst>
                  <a:path extrusionOk="0" h="1238" w="1444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284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rect b="b" l="l" r="r" t="t"/>
                <a:pathLst>
                  <a:path extrusionOk="0" h="1954" w="2281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284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rect b="b" l="l" r="r" t="t"/>
                <a:pathLst>
                  <a:path extrusionOk="0" h="1238" w="1426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284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rect b="b" l="l" r="r" t="t"/>
                <a:pathLst>
                  <a:path extrusionOk="0" h="1950" w="2263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284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rect b="b" l="l" r="r" t="t"/>
                <a:pathLst>
                  <a:path extrusionOk="0" h="1234" w="1426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284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rect b="b" l="l" r="r" t="t"/>
                <a:pathLst>
                  <a:path extrusionOk="0" h="1941" w="2263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7" name="Google Shape;2167;p284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2168" name="Google Shape;2168;p284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rect b="b" l="l" r="r" t="t"/>
                <a:pathLst>
                  <a:path extrusionOk="0" fill="none" h="8088" w="1142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284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rect b="b" l="l" r="r" t="t"/>
                <a:pathLst>
                  <a:path extrusionOk="0" fill="none" h="535" w="1426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284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rect b="b" l="l" r="r" t="t"/>
                <a:pathLst>
                  <a:path extrusionOk="0" fill="none" h="1" w="9924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284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284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3" name="Google Shape;2173;p284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2174" name="Google Shape;2174;p284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rect b="b" l="l" r="r" t="t"/>
                <a:pathLst>
                  <a:path extrusionOk="0" fill="none" h="59536" w="41722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284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rect b="b" l="l" r="r" t="t"/>
                <a:pathLst>
                  <a:path extrusionOk="0" fill="none" h="8249" w="898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284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rect b="b" l="l" r="r" t="t"/>
                <a:pathLst>
                  <a:path extrusionOk="0" fill="none" h="892" w="30428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284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rect b="b" l="l" r="r" t="t"/>
                <a:pathLst>
                  <a:path extrusionOk="0" fill="none" h="892" w="30428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284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rect b="b" l="l" r="r" t="t"/>
                <a:pathLst>
                  <a:path extrusionOk="0" fill="none" h="891" w="30428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284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rect b="b" l="l" r="r" t="t"/>
                <a:pathLst>
                  <a:path extrusionOk="0" fill="none" h="892" w="30428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284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rect b="b" l="l" r="r" t="t"/>
                <a:pathLst>
                  <a:path extrusionOk="0" fill="none" h="892" w="30428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284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rect b="b" l="l" r="r" t="t"/>
                <a:pathLst>
                  <a:path extrusionOk="0" fill="none" h="892" w="30428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284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rect b="b" l="l" r="r" t="t"/>
                <a:pathLst>
                  <a:path extrusionOk="0" fill="none" h="891" w="30428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284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rect b="b" l="l" r="r" t="t"/>
                <a:pathLst>
                  <a:path extrusionOk="0" fill="none" h="892" w="12614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284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rect b="b" l="l" r="r" t="t"/>
                <a:pathLst>
                  <a:path extrusionOk="0" fill="none" h="0" w="15731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5" name="Google Shape;2185;p284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2186" name="Google Shape;2186;p284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rect b="b" l="l" r="r" t="t"/>
                <a:pathLst>
                  <a:path extrusionOk="0" h="20184" w="20184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284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rect b="b" l="l" r="r" t="t"/>
                <a:pathLst>
                  <a:path extrusionOk="0" h="7465" w="5826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284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rect b="b" l="l" r="r" t="t"/>
                <a:pathLst>
                  <a:path extrusionOk="0" h="29680" w="29698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284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rect b="b" l="l" r="r" t="t"/>
                <a:pathLst>
                  <a:path extrusionOk="0" h="13700" w="10244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284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rect b="b" l="l" r="r" t="t"/>
                <a:pathLst>
                  <a:path extrusionOk="0" h="7429" w="12827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1" name="Google Shape;2191;p284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2192" name="Google Shape;2192;p284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rect b="b" l="l" r="r" t="t"/>
                <a:pathLst>
                  <a:path extrusionOk="0" h="7999" w="7892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284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rect b="b" l="l" r="r" t="t"/>
                <a:pathLst>
                  <a:path extrusionOk="0" h="16622" w="16622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94" name="Google Shape;2194;p284"/>
            <p:cNvSpPr/>
            <p:nvPr/>
          </p:nvSpPr>
          <p:spPr>
            <a:xfrm>
              <a:off x="1280188" y="3106043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284"/>
            <p:cNvSpPr/>
            <p:nvPr/>
          </p:nvSpPr>
          <p:spPr>
            <a:xfrm>
              <a:off x="1592388" y="2738300"/>
              <a:ext cx="213431" cy="214685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284"/>
            <p:cNvSpPr/>
            <p:nvPr/>
          </p:nvSpPr>
          <p:spPr>
            <a:xfrm>
              <a:off x="2585538" y="1004156"/>
              <a:ext cx="107827" cy="107819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284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8" name="Google Shape;2198;p284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2199" name="Google Shape;2199;p28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28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28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28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28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4" name="Google Shape;2204;p284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2205" name="Google Shape;2205;p28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28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28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28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28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10" name="Google Shape;2210;p284"/>
            <p:cNvSpPr/>
            <p:nvPr/>
          </p:nvSpPr>
          <p:spPr>
            <a:xfrm>
              <a:off x="505976" y="2408303"/>
              <a:ext cx="416654" cy="491569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84"/>
            <p:cNvSpPr/>
            <p:nvPr/>
          </p:nvSpPr>
          <p:spPr>
            <a:xfrm>
              <a:off x="3007526" y="1135838"/>
              <a:ext cx="213431" cy="214685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84"/>
            <p:cNvSpPr/>
            <p:nvPr/>
          </p:nvSpPr>
          <p:spPr>
            <a:xfrm>
              <a:off x="3170038" y="2791388"/>
              <a:ext cx="107827" cy="108491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84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84"/>
            <p:cNvSpPr/>
            <p:nvPr/>
          </p:nvSpPr>
          <p:spPr>
            <a:xfrm>
              <a:off x="2175901" y="3987622"/>
              <a:ext cx="213431" cy="213401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84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6" name="Google Shape;2216;p284"/>
          <p:cNvSpPr/>
          <p:nvPr/>
        </p:nvSpPr>
        <p:spPr>
          <a:xfrm rot="-1685758">
            <a:off x="4132391" y="376394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284"/>
          <p:cNvSpPr txBox="1"/>
          <p:nvPr/>
        </p:nvSpPr>
        <p:spPr>
          <a:xfrm>
            <a:off x="6624425" y="212750"/>
            <a:ext cx="1805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SOFTWARE ENGINEERING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2218" name="Google Shape;2218;p284"/>
          <p:cNvCxnSpPr/>
          <p:nvPr/>
        </p:nvCxnSpPr>
        <p:spPr>
          <a:xfrm>
            <a:off x="4600575" y="2314563"/>
            <a:ext cx="382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9" name="Google Shape;2219;p284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284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284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22" name="Google Shape;2222;p284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23" name="Google Shape;2223;p284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224" name="Google Shape;2224;p28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225" name="Google Shape;2225;p28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8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8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8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8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8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8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8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8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4" name="Google Shape;2234;p284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285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AND STAKEHOLDERS</a:t>
            </a:r>
            <a:endParaRPr/>
          </a:p>
        </p:txBody>
      </p:sp>
      <p:sp>
        <p:nvSpPr>
          <p:cNvPr id="2240" name="Google Shape;2240;p285"/>
          <p:cNvSpPr txBox="1"/>
          <p:nvPr>
            <p:ph type="title"/>
          </p:nvPr>
        </p:nvSpPr>
        <p:spPr>
          <a:xfrm>
            <a:off x="4939925" y="3298761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2241" name="Google Shape;2241;p285"/>
          <p:cNvSpPr txBox="1"/>
          <p:nvPr>
            <p:ph idx="1" type="subTitle"/>
          </p:nvPr>
        </p:nvSpPr>
        <p:spPr>
          <a:xfrm>
            <a:off x="4262350" y="3891050"/>
            <a:ext cx="31587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LT. Quarry, Dr. Elwakil, Mr. Gold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242" name="Google Shape;2242;p285"/>
          <p:cNvCxnSpPr/>
          <p:nvPr/>
        </p:nvCxnSpPr>
        <p:spPr>
          <a:xfrm>
            <a:off x="4961950" y="3816599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3" name="Google Shape;2243;p285"/>
          <p:cNvSpPr txBox="1"/>
          <p:nvPr/>
        </p:nvSpPr>
        <p:spPr>
          <a:xfrm>
            <a:off x="6862975" y="212750"/>
            <a:ext cx="1566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SOFTWARE ENGINEERING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244" name="Google Shape;2244;p285"/>
          <p:cNvSpPr txBox="1"/>
          <p:nvPr>
            <p:ph idx="5" type="title"/>
          </p:nvPr>
        </p:nvSpPr>
        <p:spPr>
          <a:xfrm>
            <a:off x="4939900" y="10780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2245" name="Google Shape;2245;p285"/>
          <p:cNvSpPr txBox="1"/>
          <p:nvPr>
            <p:ph idx="6" type="subTitle"/>
          </p:nvPr>
        </p:nvSpPr>
        <p:spPr>
          <a:xfrm>
            <a:off x="4698263" y="1668900"/>
            <a:ext cx="2713800" cy="13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vid music listeners who are looking for a fresh playlist to discover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246" name="Google Shape;2246;p285"/>
          <p:cNvCxnSpPr/>
          <p:nvPr/>
        </p:nvCxnSpPr>
        <p:spPr>
          <a:xfrm>
            <a:off x="4961963" y="1594111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7" name="Google Shape;2247;p285"/>
          <p:cNvSpPr/>
          <p:nvPr/>
        </p:nvSpPr>
        <p:spPr>
          <a:xfrm>
            <a:off x="7653150" y="1213645"/>
            <a:ext cx="729401" cy="7293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8" name="Google Shape;2248;p285"/>
          <p:cNvSpPr/>
          <p:nvPr/>
        </p:nvSpPr>
        <p:spPr>
          <a:xfrm>
            <a:off x="7653675" y="3625209"/>
            <a:ext cx="729401" cy="7293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9" name="Google Shape;2249;p285"/>
          <p:cNvGrpSpPr/>
          <p:nvPr/>
        </p:nvGrpSpPr>
        <p:grpSpPr>
          <a:xfrm>
            <a:off x="7847971" y="1384435"/>
            <a:ext cx="340813" cy="387773"/>
            <a:chOff x="10820058" y="-1580970"/>
            <a:chExt cx="423475" cy="481825"/>
          </a:xfrm>
        </p:grpSpPr>
        <p:sp>
          <p:nvSpPr>
            <p:cNvPr id="2250" name="Google Shape;2250;p285"/>
            <p:cNvSpPr/>
            <p:nvPr/>
          </p:nvSpPr>
          <p:spPr>
            <a:xfrm>
              <a:off x="10876508" y="-1580970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1" name="Google Shape;2251;p285"/>
            <p:cNvSpPr/>
            <p:nvPr/>
          </p:nvSpPr>
          <p:spPr>
            <a:xfrm>
              <a:off x="10820058" y="-1256595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52" name="Google Shape;2252;p285"/>
          <p:cNvGrpSpPr/>
          <p:nvPr/>
        </p:nvGrpSpPr>
        <p:grpSpPr>
          <a:xfrm>
            <a:off x="7823964" y="3816596"/>
            <a:ext cx="387773" cy="387773"/>
            <a:chOff x="10856438" y="2626531"/>
            <a:chExt cx="481825" cy="481825"/>
          </a:xfrm>
        </p:grpSpPr>
        <p:sp>
          <p:nvSpPr>
            <p:cNvPr id="2253" name="Google Shape;2253;p285"/>
            <p:cNvSpPr/>
            <p:nvPr/>
          </p:nvSpPr>
          <p:spPr>
            <a:xfrm>
              <a:off x="10856438" y="2817956"/>
              <a:ext cx="481825" cy="290400"/>
            </a:xfrm>
            <a:custGeom>
              <a:rect b="b" l="l" r="r" t="t"/>
              <a:pathLst>
                <a:path extrusionOk="0" h="11616" w="19273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4" name="Google Shape;2254;p285"/>
            <p:cNvSpPr/>
            <p:nvPr/>
          </p:nvSpPr>
          <p:spPr>
            <a:xfrm>
              <a:off x="11252638" y="2740356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5" name="Google Shape;2255;p285"/>
            <p:cNvSpPr/>
            <p:nvPr/>
          </p:nvSpPr>
          <p:spPr>
            <a:xfrm>
              <a:off x="10870588" y="2740356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6" name="Google Shape;2256;p285"/>
            <p:cNvSpPr/>
            <p:nvPr/>
          </p:nvSpPr>
          <p:spPr>
            <a:xfrm>
              <a:off x="10970338" y="2626531"/>
              <a:ext cx="254100" cy="336150"/>
            </a:xfrm>
            <a:custGeom>
              <a:rect b="b" l="l" r="r" t="t"/>
              <a:pathLst>
                <a:path extrusionOk="0" h="13446" w="10164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57" name="Google Shape;2257;p285"/>
          <p:cNvGrpSpPr/>
          <p:nvPr/>
        </p:nvGrpSpPr>
        <p:grpSpPr>
          <a:xfrm>
            <a:off x="409488" y="1274038"/>
            <a:ext cx="3852862" cy="3290153"/>
            <a:chOff x="409488" y="1216888"/>
            <a:chExt cx="3852862" cy="3290153"/>
          </a:xfrm>
        </p:grpSpPr>
        <p:sp>
          <p:nvSpPr>
            <p:cNvPr id="2258" name="Google Shape;2258;p285"/>
            <p:cNvSpPr/>
            <p:nvPr/>
          </p:nvSpPr>
          <p:spPr>
            <a:xfrm>
              <a:off x="706058" y="2669198"/>
              <a:ext cx="517858" cy="491540"/>
            </a:xfrm>
            <a:custGeom>
              <a:rect b="b" l="l" r="r" t="t"/>
              <a:pathLst>
                <a:path extrusionOk="0" h="11972" w="12613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85"/>
            <p:cNvSpPr/>
            <p:nvPr/>
          </p:nvSpPr>
          <p:spPr>
            <a:xfrm>
              <a:off x="3947025" y="1216888"/>
              <a:ext cx="315325" cy="299300"/>
            </a:xfrm>
            <a:custGeom>
              <a:rect b="b" l="l" r="r" t="t"/>
              <a:pathLst>
                <a:path extrusionOk="0" h="11972" w="12613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60" name="Google Shape;2260;p285"/>
            <p:cNvGrpSpPr/>
            <p:nvPr/>
          </p:nvGrpSpPr>
          <p:grpSpPr>
            <a:xfrm>
              <a:off x="409488" y="1322894"/>
              <a:ext cx="3852857" cy="3184146"/>
              <a:chOff x="4021063" y="1017944"/>
              <a:chExt cx="3852857" cy="3184146"/>
            </a:xfrm>
          </p:grpSpPr>
          <p:sp>
            <p:nvSpPr>
              <p:cNvPr id="2261" name="Google Shape;2261;p285"/>
              <p:cNvSpPr/>
              <p:nvPr/>
            </p:nvSpPr>
            <p:spPr>
              <a:xfrm rot="8100000">
                <a:off x="5208370" y="3036140"/>
                <a:ext cx="969401" cy="964456"/>
              </a:xfrm>
              <a:custGeom>
                <a:rect b="b" l="l" r="r" t="t"/>
                <a:pathLst>
                  <a:path extrusionOk="0" h="206346" w="207404">
                    <a:moveTo>
                      <a:pt x="103944" y="65896"/>
                    </a:moveTo>
                    <a:cubicBezTo>
                      <a:pt x="114099" y="65896"/>
                      <a:pt x="124406" y="70041"/>
                      <a:pt x="132114" y="79198"/>
                    </a:cubicBezTo>
                    <a:cubicBezTo>
                      <a:pt x="145426" y="94943"/>
                      <a:pt x="143422" y="118417"/>
                      <a:pt x="127677" y="131728"/>
                    </a:cubicBezTo>
                    <a:lnTo>
                      <a:pt x="127677" y="131585"/>
                    </a:lnTo>
                    <a:cubicBezTo>
                      <a:pt x="120415" y="137698"/>
                      <a:pt x="112071" y="140425"/>
                      <a:pt x="103930" y="140425"/>
                    </a:cubicBezTo>
                    <a:cubicBezTo>
                      <a:pt x="83668" y="140425"/>
                      <a:pt x="64659" y="123539"/>
                      <a:pt x="66701" y="99952"/>
                    </a:cubicBezTo>
                    <a:cubicBezTo>
                      <a:pt x="68530" y="78838"/>
                      <a:pt x="86000" y="65896"/>
                      <a:pt x="103944" y="65896"/>
                    </a:cubicBezTo>
                    <a:close/>
                    <a:moveTo>
                      <a:pt x="102774" y="1"/>
                    </a:moveTo>
                    <a:cubicBezTo>
                      <a:pt x="96620" y="1"/>
                      <a:pt x="91449" y="4960"/>
                      <a:pt x="91178" y="11209"/>
                    </a:cubicBezTo>
                    <a:lnTo>
                      <a:pt x="90891" y="17507"/>
                    </a:lnTo>
                    <a:cubicBezTo>
                      <a:pt x="90748" y="22516"/>
                      <a:pt x="87456" y="26810"/>
                      <a:pt x="82589" y="28242"/>
                    </a:cubicBezTo>
                    <a:cubicBezTo>
                      <a:pt x="81015" y="28671"/>
                      <a:pt x="79297" y="29244"/>
                      <a:pt x="77723" y="29816"/>
                    </a:cubicBezTo>
                    <a:cubicBezTo>
                      <a:pt x="76506" y="30222"/>
                      <a:pt x="75252" y="30418"/>
                      <a:pt x="74008" y="30418"/>
                    </a:cubicBezTo>
                    <a:cubicBezTo>
                      <a:pt x="70424" y="30418"/>
                      <a:pt x="66929" y="28784"/>
                      <a:pt x="64698" y="25808"/>
                    </a:cubicBezTo>
                    <a:lnTo>
                      <a:pt x="60976" y="20799"/>
                    </a:lnTo>
                    <a:cubicBezTo>
                      <a:pt x="58608" y="17777"/>
                      <a:pt x="55122" y="16200"/>
                      <a:pt x="51633" y="16200"/>
                    </a:cubicBezTo>
                    <a:cubicBezTo>
                      <a:pt x="49008" y="16200"/>
                      <a:pt x="46381" y="17094"/>
                      <a:pt x="44229" y="18938"/>
                    </a:cubicBezTo>
                    <a:lnTo>
                      <a:pt x="30918" y="30102"/>
                    </a:lnTo>
                    <a:cubicBezTo>
                      <a:pt x="25908" y="34396"/>
                      <a:pt x="25335" y="41983"/>
                      <a:pt x="29773" y="46849"/>
                    </a:cubicBezTo>
                    <a:lnTo>
                      <a:pt x="34067" y="51573"/>
                    </a:lnTo>
                    <a:cubicBezTo>
                      <a:pt x="37502" y="55151"/>
                      <a:pt x="38218" y="60590"/>
                      <a:pt x="35784" y="64884"/>
                    </a:cubicBezTo>
                    <a:cubicBezTo>
                      <a:pt x="34925" y="66459"/>
                      <a:pt x="34067" y="68033"/>
                      <a:pt x="33351" y="69465"/>
                    </a:cubicBezTo>
                    <a:cubicBezTo>
                      <a:pt x="31443" y="73536"/>
                      <a:pt x="27385" y="76024"/>
                      <a:pt x="23089" y="76024"/>
                    </a:cubicBezTo>
                    <a:cubicBezTo>
                      <a:pt x="22552" y="76024"/>
                      <a:pt x="22011" y="75985"/>
                      <a:pt x="21471" y="75906"/>
                    </a:cubicBezTo>
                    <a:lnTo>
                      <a:pt x="15173" y="75047"/>
                    </a:lnTo>
                    <a:cubicBezTo>
                      <a:pt x="14730" y="74999"/>
                      <a:pt x="14290" y="74975"/>
                      <a:pt x="13855" y="74975"/>
                    </a:cubicBezTo>
                    <a:cubicBezTo>
                      <a:pt x="7823" y="74975"/>
                      <a:pt x="2682" y="79498"/>
                      <a:pt x="2147" y="85639"/>
                    </a:cubicBezTo>
                    <a:lnTo>
                      <a:pt x="573" y="102958"/>
                    </a:lnTo>
                    <a:cubicBezTo>
                      <a:pt x="0" y="109542"/>
                      <a:pt x="5153" y="115268"/>
                      <a:pt x="11738" y="115554"/>
                    </a:cubicBezTo>
                    <a:lnTo>
                      <a:pt x="18036" y="115840"/>
                    </a:lnTo>
                    <a:cubicBezTo>
                      <a:pt x="23045" y="115984"/>
                      <a:pt x="27339" y="119419"/>
                      <a:pt x="28771" y="124142"/>
                    </a:cubicBezTo>
                    <a:cubicBezTo>
                      <a:pt x="29200" y="125860"/>
                      <a:pt x="29773" y="127434"/>
                      <a:pt x="30345" y="129152"/>
                    </a:cubicBezTo>
                    <a:cubicBezTo>
                      <a:pt x="31920" y="133875"/>
                      <a:pt x="30345" y="139028"/>
                      <a:pt x="26337" y="142034"/>
                    </a:cubicBezTo>
                    <a:lnTo>
                      <a:pt x="21328" y="146042"/>
                    </a:lnTo>
                    <a:cubicBezTo>
                      <a:pt x="16032" y="150050"/>
                      <a:pt x="15316" y="157636"/>
                      <a:pt x="19610" y="162789"/>
                    </a:cubicBezTo>
                    <a:lnTo>
                      <a:pt x="30775" y="175957"/>
                    </a:lnTo>
                    <a:cubicBezTo>
                      <a:pt x="33020" y="178745"/>
                      <a:pt x="36313" y="180150"/>
                      <a:pt x="39634" y="180150"/>
                    </a:cubicBezTo>
                    <a:cubicBezTo>
                      <a:pt x="42451" y="180150"/>
                      <a:pt x="45288" y="179139"/>
                      <a:pt x="47521" y="177102"/>
                    </a:cubicBezTo>
                    <a:lnTo>
                      <a:pt x="52102" y="172808"/>
                    </a:lnTo>
                    <a:cubicBezTo>
                      <a:pt x="54335" y="170747"/>
                      <a:pt x="57134" y="169717"/>
                      <a:pt x="59975" y="169717"/>
                    </a:cubicBezTo>
                    <a:cubicBezTo>
                      <a:pt x="61869" y="169717"/>
                      <a:pt x="63782" y="170175"/>
                      <a:pt x="65556" y="171091"/>
                    </a:cubicBezTo>
                    <a:cubicBezTo>
                      <a:pt x="66988" y="171949"/>
                      <a:pt x="68562" y="172808"/>
                      <a:pt x="70137" y="173524"/>
                    </a:cubicBezTo>
                    <a:cubicBezTo>
                      <a:pt x="74574" y="175671"/>
                      <a:pt x="77150" y="180538"/>
                      <a:pt x="76578" y="185404"/>
                    </a:cubicBezTo>
                    <a:lnTo>
                      <a:pt x="75719" y="191702"/>
                    </a:lnTo>
                    <a:cubicBezTo>
                      <a:pt x="74860" y="198286"/>
                      <a:pt x="79727" y="204155"/>
                      <a:pt x="86311" y="204727"/>
                    </a:cubicBezTo>
                    <a:lnTo>
                      <a:pt x="103487" y="206302"/>
                    </a:lnTo>
                    <a:cubicBezTo>
                      <a:pt x="103830" y="206331"/>
                      <a:pt x="104170" y="206345"/>
                      <a:pt x="104508" y="206345"/>
                    </a:cubicBezTo>
                    <a:cubicBezTo>
                      <a:pt x="110784" y="206345"/>
                      <a:pt x="115955" y="201386"/>
                      <a:pt x="116226" y="195137"/>
                    </a:cubicBezTo>
                    <a:lnTo>
                      <a:pt x="116513" y="188839"/>
                    </a:lnTo>
                    <a:cubicBezTo>
                      <a:pt x="116656" y="183830"/>
                      <a:pt x="119948" y="179536"/>
                      <a:pt x="124814" y="178104"/>
                    </a:cubicBezTo>
                    <a:cubicBezTo>
                      <a:pt x="126389" y="177675"/>
                      <a:pt x="128107" y="177102"/>
                      <a:pt x="129681" y="176530"/>
                    </a:cubicBezTo>
                    <a:cubicBezTo>
                      <a:pt x="130897" y="176124"/>
                      <a:pt x="132142" y="175928"/>
                      <a:pt x="133372" y="175928"/>
                    </a:cubicBezTo>
                    <a:cubicBezTo>
                      <a:pt x="136916" y="175928"/>
                      <a:pt x="140331" y="177562"/>
                      <a:pt x="142563" y="180538"/>
                    </a:cubicBezTo>
                    <a:lnTo>
                      <a:pt x="146428" y="185547"/>
                    </a:lnTo>
                    <a:cubicBezTo>
                      <a:pt x="148785" y="188473"/>
                      <a:pt x="152249" y="190014"/>
                      <a:pt x="155720" y="190014"/>
                    </a:cubicBezTo>
                    <a:cubicBezTo>
                      <a:pt x="158363" y="190014"/>
                      <a:pt x="161009" y="189121"/>
                      <a:pt x="163175" y="187265"/>
                    </a:cubicBezTo>
                    <a:lnTo>
                      <a:pt x="176486" y="176100"/>
                    </a:lnTo>
                    <a:cubicBezTo>
                      <a:pt x="181496" y="171806"/>
                      <a:pt x="182068" y="164220"/>
                      <a:pt x="177488" y="159354"/>
                    </a:cubicBezTo>
                    <a:lnTo>
                      <a:pt x="173337" y="154773"/>
                    </a:lnTo>
                    <a:cubicBezTo>
                      <a:pt x="169902" y="151052"/>
                      <a:pt x="169186" y="145613"/>
                      <a:pt x="171620" y="141318"/>
                    </a:cubicBezTo>
                    <a:cubicBezTo>
                      <a:pt x="172478" y="139744"/>
                      <a:pt x="173337" y="138313"/>
                      <a:pt x="174053" y="136738"/>
                    </a:cubicBezTo>
                    <a:cubicBezTo>
                      <a:pt x="175961" y="132667"/>
                      <a:pt x="180019" y="130179"/>
                      <a:pt x="184315" y="130179"/>
                    </a:cubicBezTo>
                    <a:cubicBezTo>
                      <a:pt x="184852" y="130179"/>
                      <a:pt x="185392" y="130218"/>
                      <a:pt x="185933" y="130297"/>
                    </a:cubicBezTo>
                    <a:lnTo>
                      <a:pt x="192231" y="131156"/>
                    </a:lnTo>
                    <a:cubicBezTo>
                      <a:pt x="192739" y="131222"/>
                      <a:pt x="193242" y="131254"/>
                      <a:pt x="193739" y="131254"/>
                    </a:cubicBezTo>
                    <a:cubicBezTo>
                      <a:pt x="199689" y="131254"/>
                      <a:pt x="204728" y="126641"/>
                      <a:pt x="205256" y="120564"/>
                    </a:cubicBezTo>
                    <a:lnTo>
                      <a:pt x="206831" y="103245"/>
                    </a:lnTo>
                    <a:cubicBezTo>
                      <a:pt x="207403" y="96660"/>
                      <a:pt x="202251" y="90935"/>
                      <a:pt x="195666" y="90649"/>
                    </a:cubicBezTo>
                    <a:lnTo>
                      <a:pt x="189368" y="90362"/>
                    </a:lnTo>
                    <a:cubicBezTo>
                      <a:pt x="184359" y="90219"/>
                      <a:pt x="180065" y="86927"/>
                      <a:pt x="178633" y="82060"/>
                    </a:cubicBezTo>
                    <a:cubicBezTo>
                      <a:pt x="178204" y="80343"/>
                      <a:pt x="177631" y="78768"/>
                      <a:pt x="177059" y="77194"/>
                    </a:cubicBezTo>
                    <a:cubicBezTo>
                      <a:pt x="175484" y="72470"/>
                      <a:pt x="177059" y="67174"/>
                      <a:pt x="181067" y="64169"/>
                    </a:cubicBezTo>
                    <a:lnTo>
                      <a:pt x="185933" y="60447"/>
                    </a:lnTo>
                    <a:cubicBezTo>
                      <a:pt x="191229" y="56296"/>
                      <a:pt x="192088" y="48710"/>
                      <a:pt x="187794" y="43700"/>
                    </a:cubicBezTo>
                    <a:lnTo>
                      <a:pt x="176629" y="30389"/>
                    </a:lnTo>
                    <a:cubicBezTo>
                      <a:pt x="174288" y="27657"/>
                      <a:pt x="170967" y="26244"/>
                      <a:pt x="167642" y="26244"/>
                    </a:cubicBezTo>
                    <a:cubicBezTo>
                      <a:pt x="164870" y="26244"/>
                      <a:pt x="162095" y="27226"/>
                      <a:pt x="159883" y="29244"/>
                    </a:cubicBezTo>
                    <a:lnTo>
                      <a:pt x="155302" y="33538"/>
                    </a:lnTo>
                    <a:cubicBezTo>
                      <a:pt x="153069" y="35599"/>
                      <a:pt x="150218" y="36629"/>
                      <a:pt x="147367" y="36629"/>
                    </a:cubicBezTo>
                    <a:cubicBezTo>
                      <a:pt x="145466" y="36629"/>
                      <a:pt x="143565" y="36171"/>
                      <a:pt x="141847" y="35255"/>
                    </a:cubicBezTo>
                    <a:cubicBezTo>
                      <a:pt x="140273" y="34396"/>
                      <a:pt x="138842" y="33538"/>
                      <a:pt x="137267" y="32822"/>
                    </a:cubicBezTo>
                    <a:cubicBezTo>
                      <a:pt x="132687" y="30675"/>
                      <a:pt x="130110" y="25808"/>
                      <a:pt x="130826" y="20942"/>
                    </a:cubicBezTo>
                    <a:lnTo>
                      <a:pt x="131685" y="14644"/>
                    </a:lnTo>
                    <a:cubicBezTo>
                      <a:pt x="132544" y="8060"/>
                      <a:pt x="127677" y="2191"/>
                      <a:pt x="121093" y="1618"/>
                    </a:cubicBezTo>
                    <a:lnTo>
                      <a:pt x="103774" y="44"/>
                    </a:lnTo>
                    <a:cubicBezTo>
                      <a:pt x="103438" y="15"/>
                      <a:pt x="103104" y="1"/>
                      <a:pt x="1027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285"/>
              <p:cNvSpPr/>
              <p:nvPr/>
            </p:nvSpPr>
            <p:spPr>
              <a:xfrm rot="7198710">
                <a:off x="5377611" y="1283939"/>
                <a:ext cx="630918" cy="627700"/>
              </a:xfrm>
              <a:custGeom>
                <a:rect b="b" l="l" r="r" t="t"/>
                <a:pathLst>
                  <a:path extrusionOk="0" h="206346" w="207404">
                    <a:moveTo>
                      <a:pt x="103944" y="65896"/>
                    </a:moveTo>
                    <a:cubicBezTo>
                      <a:pt x="114099" y="65896"/>
                      <a:pt x="124406" y="70041"/>
                      <a:pt x="132114" y="79198"/>
                    </a:cubicBezTo>
                    <a:cubicBezTo>
                      <a:pt x="145426" y="94943"/>
                      <a:pt x="143422" y="118417"/>
                      <a:pt x="127677" y="131728"/>
                    </a:cubicBezTo>
                    <a:lnTo>
                      <a:pt x="127677" y="131585"/>
                    </a:lnTo>
                    <a:cubicBezTo>
                      <a:pt x="120415" y="137698"/>
                      <a:pt x="112071" y="140425"/>
                      <a:pt x="103930" y="140425"/>
                    </a:cubicBezTo>
                    <a:cubicBezTo>
                      <a:pt x="83668" y="140425"/>
                      <a:pt x="64659" y="123539"/>
                      <a:pt x="66701" y="99952"/>
                    </a:cubicBezTo>
                    <a:cubicBezTo>
                      <a:pt x="68530" y="78838"/>
                      <a:pt x="86000" y="65896"/>
                      <a:pt x="103944" y="65896"/>
                    </a:cubicBezTo>
                    <a:close/>
                    <a:moveTo>
                      <a:pt x="102774" y="1"/>
                    </a:moveTo>
                    <a:cubicBezTo>
                      <a:pt x="96620" y="1"/>
                      <a:pt x="91449" y="4960"/>
                      <a:pt x="91178" y="11209"/>
                    </a:cubicBezTo>
                    <a:lnTo>
                      <a:pt x="90891" y="17507"/>
                    </a:lnTo>
                    <a:cubicBezTo>
                      <a:pt x="90748" y="22516"/>
                      <a:pt x="87456" y="26810"/>
                      <a:pt x="82589" y="28242"/>
                    </a:cubicBezTo>
                    <a:cubicBezTo>
                      <a:pt x="81015" y="28671"/>
                      <a:pt x="79297" y="29244"/>
                      <a:pt x="77723" y="29816"/>
                    </a:cubicBezTo>
                    <a:cubicBezTo>
                      <a:pt x="76506" y="30222"/>
                      <a:pt x="75252" y="30418"/>
                      <a:pt x="74008" y="30418"/>
                    </a:cubicBezTo>
                    <a:cubicBezTo>
                      <a:pt x="70424" y="30418"/>
                      <a:pt x="66929" y="28784"/>
                      <a:pt x="64698" y="25808"/>
                    </a:cubicBezTo>
                    <a:lnTo>
                      <a:pt x="60976" y="20799"/>
                    </a:lnTo>
                    <a:cubicBezTo>
                      <a:pt x="58608" y="17777"/>
                      <a:pt x="55122" y="16200"/>
                      <a:pt x="51633" y="16200"/>
                    </a:cubicBezTo>
                    <a:cubicBezTo>
                      <a:pt x="49008" y="16200"/>
                      <a:pt x="46381" y="17094"/>
                      <a:pt x="44229" y="18938"/>
                    </a:cubicBezTo>
                    <a:lnTo>
                      <a:pt x="30918" y="30102"/>
                    </a:lnTo>
                    <a:cubicBezTo>
                      <a:pt x="25908" y="34396"/>
                      <a:pt x="25335" y="41983"/>
                      <a:pt x="29773" y="46849"/>
                    </a:cubicBezTo>
                    <a:lnTo>
                      <a:pt x="34067" y="51573"/>
                    </a:lnTo>
                    <a:cubicBezTo>
                      <a:pt x="37502" y="55151"/>
                      <a:pt x="38218" y="60590"/>
                      <a:pt x="35784" y="64884"/>
                    </a:cubicBezTo>
                    <a:cubicBezTo>
                      <a:pt x="34925" y="66459"/>
                      <a:pt x="34067" y="68033"/>
                      <a:pt x="33351" y="69465"/>
                    </a:cubicBezTo>
                    <a:cubicBezTo>
                      <a:pt x="31443" y="73536"/>
                      <a:pt x="27385" y="76024"/>
                      <a:pt x="23089" y="76024"/>
                    </a:cubicBezTo>
                    <a:cubicBezTo>
                      <a:pt x="22552" y="76024"/>
                      <a:pt x="22011" y="75985"/>
                      <a:pt x="21471" y="75906"/>
                    </a:cubicBezTo>
                    <a:lnTo>
                      <a:pt x="15173" y="75047"/>
                    </a:lnTo>
                    <a:cubicBezTo>
                      <a:pt x="14730" y="74999"/>
                      <a:pt x="14290" y="74975"/>
                      <a:pt x="13855" y="74975"/>
                    </a:cubicBezTo>
                    <a:cubicBezTo>
                      <a:pt x="7823" y="74975"/>
                      <a:pt x="2682" y="79498"/>
                      <a:pt x="2147" y="85639"/>
                    </a:cubicBezTo>
                    <a:lnTo>
                      <a:pt x="573" y="102958"/>
                    </a:lnTo>
                    <a:cubicBezTo>
                      <a:pt x="0" y="109542"/>
                      <a:pt x="5153" y="115268"/>
                      <a:pt x="11738" y="115554"/>
                    </a:cubicBezTo>
                    <a:lnTo>
                      <a:pt x="18036" y="115840"/>
                    </a:lnTo>
                    <a:cubicBezTo>
                      <a:pt x="23045" y="115984"/>
                      <a:pt x="27339" y="119419"/>
                      <a:pt x="28771" y="124142"/>
                    </a:cubicBezTo>
                    <a:cubicBezTo>
                      <a:pt x="29200" y="125860"/>
                      <a:pt x="29773" y="127434"/>
                      <a:pt x="30345" y="129152"/>
                    </a:cubicBezTo>
                    <a:cubicBezTo>
                      <a:pt x="31920" y="133875"/>
                      <a:pt x="30345" y="139028"/>
                      <a:pt x="26337" y="142034"/>
                    </a:cubicBezTo>
                    <a:lnTo>
                      <a:pt x="21328" y="146042"/>
                    </a:lnTo>
                    <a:cubicBezTo>
                      <a:pt x="16032" y="150050"/>
                      <a:pt x="15316" y="157636"/>
                      <a:pt x="19610" y="162789"/>
                    </a:cubicBezTo>
                    <a:lnTo>
                      <a:pt x="30775" y="175957"/>
                    </a:lnTo>
                    <a:cubicBezTo>
                      <a:pt x="33020" y="178745"/>
                      <a:pt x="36313" y="180150"/>
                      <a:pt x="39634" y="180150"/>
                    </a:cubicBezTo>
                    <a:cubicBezTo>
                      <a:pt x="42451" y="180150"/>
                      <a:pt x="45288" y="179139"/>
                      <a:pt x="47521" y="177102"/>
                    </a:cubicBezTo>
                    <a:lnTo>
                      <a:pt x="52102" y="172808"/>
                    </a:lnTo>
                    <a:cubicBezTo>
                      <a:pt x="54335" y="170747"/>
                      <a:pt x="57134" y="169717"/>
                      <a:pt x="59975" y="169717"/>
                    </a:cubicBezTo>
                    <a:cubicBezTo>
                      <a:pt x="61869" y="169717"/>
                      <a:pt x="63782" y="170175"/>
                      <a:pt x="65556" y="171091"/>
                    </a:cubicBezTo>
                    <a:cubicBezTo>
                      <a:pt x="66988" y="171949"/>
                      <a:pt x="68562" y="172808"/>
                      <a:pt x="70137" y="173524"/>
                    </a:cubicBezTo>
                    <a:cubicBezTo>
                      <a:pt x="74574" y="175671"/>
                      <a:pt x="77150" y="180538"/>
                      <a:pt x="76578" y="185404"/>
                    </a:cubicBezTo>
                    <a:lnTo>
                      <a:pt x="75719" y="191702"/>
                    </a:lnTo>
                    <a:cubicBezTo>
                      <a:pt x="74860" y="198286"/>
                      <a:pt x="79727" y="204155"/>
                      <a:pt x="86311" y="204727"/>
                    </a:cubicBezTo>
                    <a:lnTo>
                      <a:pt x="103487" y="206302"/>
                    </a:lnTo>
                    <a:cubicBezTo>
                      <a:pt x="103830" y="206331"/>
                      <a:pt x="104170" y="206345"/>
                      <a:pt x="104508" y="206345"/>
                    </a:cubicBezTo>
                    <a:cubicBezTo>
                      <a:pt x="110784" y="206345"/>
                      <a:pt x="115955" y="201386"/>
                      <a:pt x="116226" y="195137"/>
                    </a:cubicBezTo>
                    <a:lnTo>
                      <a:pt x="116513" y="188839"/>
                    </a:lnTo>
                    <a:cubicBezTo>
                      <a:pt x="116656" y="183830"/>
                      <a:pt x="119948" y="179536"/>
                      <a:pt x="124814" y="178104"/>
                    </a:cubicBezTo>
                    <a:cubicBezTo>
                      <a:pt x="126389" y="177675"/>
                      <a:pt x="128107" y="177102"/>
                      <a:pt x="129681" y="176530"/>
                    </a:cubicBezTo>
                    <a:cubicBezTo>
                      <a:pt x="130897" y="176124"/>
                      <a:pt x="132142" y="175928"/>
                      <a:pt x="133372" y="175928"/>
                    </a:cubicBezTo>
                    <a:cubicBezTo>
                      <a:pt x="136916" y="175928"/>
                      <a:pt x="140331" y="177562"/>
                      <a:pt x="142563" y="180538"/>
                    </a:cubicBezTo>
                    <a:lnTo>
                      <a:pt x="146428" y="185547"/>
                    </a:lnTo>
                    <a:cubicBezTo>
                      <a:pt x="148785" y="188473"/>
                      <a:pt x="152249" y="190014"/>
                      <a:pt x="155720" y="190014"/>
                    </a:cubicBezTo>
                    <a:cubicBezTo>
                      <a:pt x="158363" y="190014"/>
                      <a:pt x="161009" y="189121"/>
                      <a:pt x="163175" y="187265"/>
                    </a:cubicBezTo>
                    <a:lnTo>
                      <a:pt x="176486" y="176100"/>
                    </a:lnTo>
                    <a:cubicBezTo>
                      <a:pt x="181496" y="171806"/>
                      <a:pt x="182068" y="164220"/>
                      <a:pt x="177488" y="159354"/>
                    </a:cubicBezTo>
                    <a:lnTo>
                      <a:pt x="173337" y="154773"/>
                    </a:lnTo>
                    <a:cubicBezTo>
                      <a:pt x="169902" y="151052"/>
                      <a:pt x="169186" y="145613"/>
                      <a:pt x="171620" y="141318"/>
                    </a:cubicBezTo>
                    <a:cubicBezTo>
                      <a:pt x="172478" y="139744"/>
                      <a:pt x="173337" y="138313"/>
                      <a:pt x="174053" y="136738"/>
                    </a:cubicBezTo>
                    <a:cubicBezTo>
                      <a:pt x="175961" y="132667"/>
                      <a:pt x="180019" y="130179"/>
                      <a:pt x="184315" y="130179"/>
                    </a:cubicBezTo>
                    <a:cubicBezTo>
                      <a:pt x="184852" y="130179"/>
                      <a:pt x="185392" y="130218"/>
                      <a:pt x="185933" y="130297"/>
                    </a:cubicBezTo>
                    <a:lnTo>
                      <a:pt x="192231" y="131156"/>
                    </a:lnTo>
                    <a:cubicBezTo>
                      <a:pt x="192739" y="131222"/>
                      <a:pt x="193242" y="131254"/>
                      <a:pt x="193739" y="131254"/>
                    </a:cubicBezTo>
                    <a:cubicBezTo>
                      <a:pt x="199689" y="131254"/>
                      <a:pt x="204728" y="126641"/>
                      <a:pt x="205256" y="120564"/>
                    </a:cubicBezTo>
                    <a:lnTo>
                      <a:pt x="206831" y="103245"/>
                    </a:lnTo>
                    <a:cubicBezTo>
                      <a:pt x="207403" y="96660"/>
                      <a:pt x="202251" y="90935"/>
                      <a:pt x="195666" y="90649"/>
                    </a:cubicBezTo>
                    <a:lnTo>
                      <a:pt x="189368" y="90362"/>
                    </a:lnTo>
                    <a:cubicBezTo>
                      <a:pt x="184359" y="90219"/>
                      <a:pt x="180065" y="86927"/>
                      <a:pt x="178633" y="82060"/>
                    </a:cubicBezTo>
                    <a:cubicBezTo>
                      <a:pt x="178204" y="80343"/>
                      <a:pt x="177631" y="78768"/>
                      <a:pt x="177059" y="77194"/>
                    </a:cubicBezTo>
                    <a:cubicBezTo>
                      <a:pt x="175484" y="72470"/>
                      <a:pt x="177059" y="67174"/>
                      <a:pt x="181067" y="64169"/>
                    </a:cubicBezTo>
                    <a:lnTo>
                      <a:pt x="185933" y="60447"/>
                    </a:lnTo>
                    <a:cubicBezTo>
                      <a:pt x="191229" y="56296"/>
                      <a:pt x="192088" y="48710"/>
                      <a:pt x="187794" y="43700"/>
                    </a:cubicBezTo>
                    <a:lnTo>
                      <a:pt x="176629" y="30389"/>
                    </a:lnTo>
                    <a:cubicBezTo>
                      <a:pt x="174288" y="27657"/>
                      <a:pt x="170967" y="26244"/>
                      <a:pt x="167642" y="26244"/>
                    </a:cubicBezTo>
                    <a:cubicBezTo>
                      <a:pt x="164870" y="26244"/>
                      <a:pt x="162095" y="27226"/>
                      <a:pt x="159883" y="29244"/>
                    </a:cubicBezTo>
                    <a:lnTo>
                      <a:pt x="155302" y="33538"/>
                    </a:lnTo>
                    <a:cubicBezTo>
                      <a:pt x="153069" y="35599"/>
                      <a:pt x="150218" y="36629"/>
                      <a:pt x="147367" y="36629"/>
                    </a:cubicBezTo>
                    <a:cubicBezTo>
                      <a:pt x="145466" y="36629"/>
                      <a:pt x="143565" y="36171"/>
                      <a:pt x="141847" y="35255"/>
                    </a:cubicBezTo>
                    <a:cubicBezTo>
                      <a:pt x="140273" y="34396"/>
                      <a:pt x="138842" y="33538"/>
                      <a:pt x="137267" y="32822"/>
                    </a:cubicBezTo>
                    <a:cubicBezTo>
                      <a:pt x="132687" y="30675"/>
                      <a:pt x="130110" y="25808"/>
                      <a:pt x="130826" y="20942"/>
                    </a:cubicBezTo>
                    <a:lnTo>
                      <a:pt x="131685" y="14644"/>
                    </a:lnTo>
                    <a:cubicBezTo>
                      <a:pt x="132544" y="8060"/>
                      <a:pt x="127677" y="2191"/>
                      <a:pt x="121093" y="1618"/>
                    </a:cubicBezTo>
                    <a:lnTo>
                      <a:pt x="103774" y="44"/>
                    </a:lnTo>
                    <a:cubicBezTo>
                      <a:pt x="103438" y="15"/>
                      <a:pt x="103104" y="1"/>
                      <a:pt x="1027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285"/>
              <p:cNvSpPr/>
              <p:nvPr/>
            </p:nvSpPr>
            <p:spPr>
              <a:xfrm>
                <a:off x="6911202" y="3637588"/>
                <a:ext cx="335779" cy="396117"/>
              </a:xfrm>
              <a:custGeom>
                <a:rect b="b" l="l" r="r" t="t"/>
                <a:pathLst>
                  <a:path extrusionOk="0" h="7126" w="6040">
                    <a:moveTo>
                      <a:pt x="5844" y="2726"/>
                    </a:moveTo>
                    <a:lnTo>
                      <a:pt x="3225" y="107"/>
                    </a:lnTo>
                    <a:cubicBezTo>
                      <a:pt x="3118" y="0"/>
                      <a:pt x="2922" y="0"/>
                      <a:pt x="2815" y="107"/>
                    </a:cubicBezTo>
                    <a:lnTo>
                      <a:pt x="197" y="2726"/>
                    </a:lnTo>
                    <a:cubicBezTo>
                      <a:pt x="1" y="2922"/>
                      <a:pt x="143" y="3260"/>
                      <a:pt x="410" y="3242"/>
                    </a:cubicBezTo>
                    <a:lnTo>
                      <a:pt x="749" y="3242"/>
                    </a:lnTo>
                    <a:cubicBezTo>
                      <a:pt x="909" y="3242"/>
                      <a:pt x="1052" y="3367"/>
                      <a:pt x="1052" y="3545"/>
                    </a:cubicBezTo>
                    <a:lnTo>
                      <a:pt x="1052" y="6823"/>
                    </a:lnTo>
                    <a:cubicBezTo>
                      <a:pt x="1052" y="6983"/>
                      <a:pt x="1177" y="7126"/>
                      <a:pt x="1337" y="7126"/>
                    </a:cubicBezTo>
                    <a:lnTo>
                      <a:pt x="4722" y="7126"/>
                    </a:lnTo>
                    <a:cubicBezTo>
                      <a:pt x="4864" y="7108"/>
                      <a:pt x="4989" y="6983"/>
                      <a:pt x="4989" y="6823"/>
                    </a:cubicBezTo>
                    <a:lnTo>
                      <a:pt x="4989" y="3545"/>
                    </a:lnTo>
                    <a:cubicBezTo>
                      <a:pt x="4989" y="3367"/>
                      <a:pt x="5131" y="3242"/>
                      <a:pt x="5292" y="3242"/>
                    </a:cubicBezTo>
                    <a:lnTo>
                      <a:pt x="5630" y="3242"/>
                    </a:lnTo>
                    <a:cubicBezTo>
                      <a:pt x="5897" y="3242"/>
                      <a:pt x="6040" y="2922"/>
                      <a:pt x="5844" y="272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64" name="Google Shape;2264;p285"/>
              <p:cNvGrpSpPr/>
              <p:nvPr/>
            </p:nvGrpSpPr>
            <p:grpSpPr>
              <a:xfrm flipH="1" rot="582716">
                <a:off x="6170759" y="1095259"/>
                <a:ext cx="1043083" cy="1488448"/>
                <a:chOff x="910475" y="761863"/>
                <a:chExt cx="1043050" cy="1488400"/>
              </a:xfrm>
            </p:grpSpPr>
            <p:sp>
              <p:nvSpPr>
                <p:cNvPr id="2265" name="Google Shape;2265;p285"/>
                <p:cNvSpPr/>
                <p:nvPr/>
              </p:nvSpPr>
              <p:spPr>
                <a:xfrm>
                  <a:off x="910475" y="761863"/>
                  <a:ext cx="1043050" cy="1488400"/>
                </a:xfrm>
                <a:custGeom>
                  <a:rect b="b" l="l" r="r" t="t"/>
                  <a:pathLst>
                    <a:path extrusionOk="0" fill="none" h="59536" w="41722">
                      <a:moveTo>
                        <a:pt x="41722" y="8159"/>
                      </a:moveTo>
                      <a:lnTo>
                        <a:pt x="41722" y="57914"/>
                      </a:lnTo>
                      <a:cubicBezTo>
                        <a:pt x="41722" y="58805"/>
                        <a:pt x="40991" y="59536"/>
                        <a:pt x="40101" y="59536"/>
                      </a:cubicBezTo>
                      <a:lnTo>
                        <a:pt x="1622" y="59536"/>
                      </a:lnTo>
                      <a:cubicBezTo>
                        <a:pt x="731" y="59536"/>
                        <a:pt x="1" y="58805"/>
                        <a:pt x="1" y="57914"/>
                      </a:cubicBezTo>
                      <a:lnTo>
                        <a:pt x="1" y="1621"/>
                      </a:lnTo>
                      <a:cubicBezTo>
                        <a:pt x="1" y="730"/>
                        <a:pt x="731" y="0"/>
                        <a:pt x="1622" y="0"/>
                      </a:cubicBezTo>
                      <a:lnTo>
                        <a:pt x="32512" y="0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6" name="Google Shape;2266;p285"/>
                <p:cNvSpPr/>
                <p:nvPr/>
              </p:nvSpPr>
              <p:spPr>
                <a:xfrm>
                  <a:off x="1723250" y="761863"/>
                  <a:ext cx="224500" cy="206225"/>
                </a:xfrm>
                <a:custGeom>
                  <a:rect b="b" l="l" r="r" t="t"/>
                  <a:pathLst>
                    <a:path extrusionOk="0" fill="none" h="8249" w="8980">
                      <a:moveTo>
                        <a:pt x="1" y="0"/>
                      </a:moveTo>
                      <a:lnTo>
                        <a:pt x="1" y="6645"/>
                      </a:lnTo>
                      <a:cubicBezTo>
                        <a:pt x="1" y="7518"/>
                        <a:pt x="713" y="8248"/>
                        <a:pt x="1604" y="8248"/>
                      </a:cubicBezTo>
                      <a:lnTo>
                        <a:pt x="8979" y="8248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7" name="Google Shape;2267;p285"/>
                <p:cNvSpPr/>
                <p:nvPr/>
              </p:nvSpPr>
              <p:spPr>
                <a:xfrm>
                  <a:off x="1051650" y="1062463"/>
                  <a:ext cx="760700" cy="22300"/>
                </a:xfrm>
                <a:custGeom>
                  <a:rect b="b" l="l" r="r" t="t"/>
                  <a:pathLst>
                    <a:path extrusionOk="0" fill="none" h="892" w="30428">
                      <a:moveTo>
                        <a:pt x="1" y="1"/>
                      </a:moveTo>
                      <a:lnTo>
                        <a:pt x="30428" y="1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8" name="Google Shape;2268;p285"/>
                <p:cNvSpPr/>
                <p:nvPr/>
              </p:nvSpPr>
              <p:spPr>
                <a:xfrm>
                  <a:off x="1051650" y="1162663"/>
                  <a:ext cx="760700" cy="22300"/>
                </a:xfrm>
                <a:custGeom>
                  <a:rect b="b" l="l" r="r" t="t"/>
                  <a:pathLst>
                    <a:path extrusionOk="0" fill="none" h="892" w="30428">
                      <a:moveTo>
                        <a:pt x="1" y="1"/>
                      </a:moveTo>
                      <a:lnTo>
                        <a:pt x="30428" y="1"/>
                      </a:lnTo>
                      <a:lnTo>
                        <a:pt x="30428" y="892"/>
                      </a:lnTo>
                      <a:lnTo>
                        <a:pt x="1" y="892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9" name="Google Shape;2269;p285"/>
                <p:cNvSpPr/>
                <p:nvPr/>
              </p:nvSpPr>
              <p:spPr>
                <a:xfrm>
                  <a:off x="1051650" y="1262888"/>
                  <a:ext cx="760700" cy="22275"/>
                </a:xfrm>
                <a:custGeom>
                  <a:rect b="b" l="l" r="r" t="t"/>
                  <a:pathLst>
                    <a:path extrusionOk="0" fill="none" h="891" w="30428">
                      <a:moveTo>
                        <a:pt x="1" y="0"/>
                      </a:moveTo>
                      <a:lnTo>
                        <a:pt x="30428" y="0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0" name="Google Shape;2270;p285"/>
                <p:cNvSpPr/>
                <p:nvPr/>
              </p:nvSpPr>
              <p:spPr>
                <a:xfrm>
                  <a:off x="1051650" y="1363088"/>
                  <a:ext cx="760700" cy="22300"/>
                </a:xfrm>
                <a:custGeom>
                  <a:rect b="b" l="l" r="r" t="t"/>
                  <a:pathLst>
                    <a:path extrusionOk="0" fill="none" h="892" w="30428">
                      <a:moveTo>
                        <a:pt x="1" y="0"/>
                      </a:moveTo>
                      <a:lnTo>
                        <a:pt x="30428" y="0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1" name="Google Shape;2271;p285"/>
                <p:cNvSpPr/>
                <p:nvPr/>
              </p:nvSpPr>
              <p:spPr>
                <a:xfrm>
                  <a:off x="1051650" y="1463288"/>
                  <a:ext cx="760700" cy="22300"/>
                </a:xfrm>
                <a:custGeom>
                  <a:rect b="b" l="l" r="r" t="t"/>
                  <a:pathLst>
                    <a:path extrusionOk="0" fill="none" h="892" w="30428">
                      <a:moveTo>
                        <a:pt x="1" y="1"/>
                      </a:moveTo>
                      <a:lnTo>
                        <a:pt x="30428" y="1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2" name="Google Shape;2272;p285"/>
                <p:cNvSpPr/>
                <p:nvPr/>
              </p:nvSpPr>
              <p:spPr>
                <a:xfrm>
                  <a:off x="1051650" y="1563488"/>
                  <a:ext cx="760700" cy="22300"/>
                </a:xfrm>
                <a:custGeom>
                  <a:rect b="b" l="l" r="r" t="t"/>
                  <a:pathLst>
                    <a:path extrusionOk="0" fill="none" h="892" w="30428">
                      <a:moveTo>
                        <a:pt x="1" y="1"/>
                      </a:moveTo>
                      <a:lnTo>
                        <a:pt x="30428" y="1"/>
                      </a:lnTo>
                      <a:lnTo>
                        <a:pt x="30428" y="892"/>
                      </a:lnTo>
                      <a:lnTo>
                        <a:pt x="1" y="892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3" name="Google Shape;2273;p285"/>
                <p:cNvSpPr/>
                <p:nvPr/>
              </p:nvSpPr>
              <p:spPr>
                <a:xfrm>
                  <a:off x="1051650" y="1663713"/>
                  <a:ext cx="760700" cy="22275"/>
                </a:xfrm>
                <a:custGeom>
                  <a:rect b="b" l="l" r="r" t="t"/>
                  <a:pathLst>
                    <a:path extrusionOk="0" fill="none" h="891" w="30428">
                      <a:moveTo>
                        <a:pt x="1" y="0"/>
                      </a:moveTo>
                      <a:lnTo>
                        <a:pt x="30428" y="0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4" name="Google Shape;2274;p285"/>
                <p:cNvSpPr/>
                <p:nvPr/>
              </p:nvSpPr>
              <p:spPr>
                <a:xfrm>
                  <a:off x="1051650" y="1782613"/>
                  <a:ext cx="315350" cy="22300"/>
                </a:xfrm>
                <a:custGeom>
                  <a:rect b="b" l="l" r="r" t="t"/>
                  <a:pathLst>
                    <a:path extrusionOk="0" fill="none" h="892" w="12614">
                      <a:moveTo>
                        <a:pt x="1" y="1"/>
                      </a:moveTo>
                      <a:lnTo>
                        <a:pt x="12613" y="1"/>
                      </a:lnTo>
                      <a:lnTo>
                        <a:pt x="12613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5" name="Google Shape;2275;p285"/>
                <p:cNvSpPr/>
                <p:nvPr/>
              </p:nvSpPr>
              <p:spPr>
                <a:xfrm>
                  <a:off x="1051650" y="1990163"/>
                  <a:ext cx="393275" cy="0"/>
                </a:xfrm>
                <a:custGeom>
                  <a:rect b="b" l="l" r="r" t="t"/>
                  <a:pathLst>
                    <a:path extrusionOk="0" fill="none" h="0" w="15731">
                      <a:moveTo>
                        <a:pt x="1" y="0"/>
                      </a:moveTo>
                      <a:lnTo>
                        <a:pt x="15731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76" name="Google Shape;2276;p285"/>
              <p:cNvGrpSpPr/>
              <p:nvPr/>
            </p:nvGrpSpPr>
            <p:grpSpPr>
              <a:xfrm>
                <a:off x="6784900" y="1896663"/>
                <a:ext cx="875600" cy="1088925"/>
                <a:chOff x="5962175" y="478150"/>
                <a:chExt cx="875600" cy="1088925"/>
              </a:xfrm>
            </p:grpSpPr>
            <p:sp>
              <p:nvSpPr>
                <p:cNvPr id="2277" name="Google Shape;2277;p285"/>
                <p:cNvSpPr/>
                <p:nvPr/>
              </p:nvSpPr>
              <p:spPr>
                <a:xfrm>
                  <a:off x="6095350" y="582825"/>
                  <a:ext cx="504600" cy="504600"/>
                </a:xfrm>
                <a:custGeom>
                  <a:rect b="b" l="l" r="r" t="t"/>
                  <a:pathLst>
                    <a:path extrusionOk="0" h="20184" w="20184">
                      <a:moveTo>
                        <a:pt x="10083" y="0"/>
                      </a:moveTo>
                      <a:lnTo>
                        <a:pt x="10083" y="0"/>
                      </a:lnTo>
                      <a:cubicBezTo>
                        <a:pt x="15659" y="18"/>
                        <a:pt x="20166" y="4525"/>
                        <a:pt x="20184" y="10101"/>
                      </a:cubicBezTo>
                      <a:lnTo>
                        <a:pt x="20184" y="10101"/>
                      </a:lnTo>
                      <a:cubicBezTo>
                        <a:pt x="20166" y="15659"/>
                        <a:pt x="15659" y="20166"/>
                        <a:pt x="10083" y="20184"/>
                      </a:cubicBezTo>
                      <a:lnTo>
                        <a:pt x="10083" y="20184"/>
                      </a:lnTo>
                      <a:cubicBezTo>
                        <a:pt x="4525" y="20166"/>
                        <a:pt x="0" y="15659"/>
                        <a:pt x="0" y="10101"/>
                      </a:cubicBezTo>
                      <a:lnTo>
                        <a:pt x="0" y="10101"/>
                      </a:lnTo>
                      <a:cubicBezTo>
                        <a:pt x="0" y="4525"/>
                        <a:pt x="4525" y="18"/>
                        <a:pt x="1008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8" name="Google Shape;2278;p285"/>
                <p:cNvSpPr/>
                <p:nvPr/>
              </p:nvSpPr>
              <p:spPr>
                <a:xfrm>
                  <a:off x="6501075" y="1086075"/>
                  <a:ext cx="145650" cy="186625"/>
                </a:xfrm>
                <a:custGeom>
                  <a:rect b="b" l="l" r="r" t="t"/>
                  <a:pathLst>
                    <a:path extrusionOk="0" h="7465" w="5826">
                      <a:moveTo>
                        <a:pt x="0" y="1176"/>
                      </a:moveTo>
                      <a:lnTo>
                        <a:pt x="1888" y="0"/>
                      </a:lnTo>
                      <a:lnTo>
                        <a:pt x="5825" y="6289"/>
                      </a:lnTo>
                      <a:lnTo>
                        <a:pt x="3937" y="746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9" name="Google Shape;2279;p285"/>
                <p:cNvSpPr/>
                <p:nvPr/>
              </p:nvSpPr>
              <p:spPr>
                <a:xfrm>
                  <a:off x="5962175" y="478150"/>
                  <a:ext cx="742450" cy="742000"/>
                </a:xfrm>
                <a:custGeom>
                  <a:rect b="b" l="l" r="r" t="t"/>
                  <a:pathLst>
                    <a:path extrusionOk="0" h="29680" w="29698">
                      <a:moveTo>
                        <a:pt x="15410" y="1"/>
                      </a:moveTo>
                      <a:cubicBezTo>
                        <a:pt x="9638" y="1"/>
                        <a:pt x="4419" y="3475"/>
                        <a:pt x="2210" y="8819"/>
                      </a:cubicBezTo>
                      <a:cubicBezTo>
                        <a:pt x="1" y="14146"/>
                        <a:pt x="1230" y="20291"/>
                        <a:pt x="5309" y="24371"/>
                      </a:cubicBezTo>
                      <a:cubicBezTo>
                        <a:pt x="9389" y="28468"/>
                        <a:pt x="15535" y="29680"/>
                        <a:pt x="20879" y="27471"/>
                      </a:cubicBezTo>
                      <a:cubicBezTo>
                        <a:pt x="26206" y="25262"/>
                        <a:pt x="29697" y="20060"/>
                        <a:pt x="29697" y="14288"/>
                      </a:cubicBezTo>
                      <a:cubicBezTo>
                        <a:pt x="29697" y="6396"/>
                        <a:pt x="23302" y="1"/>
                        <a:pt x="15410" y="1"/>
                      </a:cubicBezTo>
                      <a:close/>
                      <a:moveTo>
                        <a:pt x="15410" y="24068"/>
                      </a:moveTo>
                      <a:cubicBezTo>
                        <a:pt x="11455" y="24068"/>
                        <a:pt x="7875" y="21681"/>
                        <a:pt x="6360" y="18029"/>
                      </a:cubicBezTo>
                      <a:cubicBezTo>
                        <a:pt x="4846" y="14359"/>
                        <a:pt x="5684" y="10155"/>
                        <a:pt x="8480" y="7358"/>
                      </a:cubicBezTo>
                      <a:cubicBezTo>
                        <a:pt x="11277" y="4544"/>
                        <a:pt x="15499" y="3706"/>
                        <a:pt x="19151" y="5221"/>
                      </a:cubicBezTo>
                      <a:cubicBezTo>
                        <a:pt x="22821" y="6735"/>
                        <a:pt x="25208" y="10315"/>
                        <a:pt x="25208" y="14270"/>
                      </a:cubicBezTo>
                      <a:cubicBezTo>
                        <a:pt x="25208" y="19686"/>
                        <a:pt x="20826" y="24068"/>
                        <a:pt x="15410" y="240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0" name="Google Shape;2280;p285"/>
                <p:cNvSpPr/>
                <p:nvPr/>
              </p:nvSpPr>
              <p:spPr>
                <a:xfrm>
                  <a:off x="6581675" y="1224575"/>
                  <a:ext cx="256100" cy="342500"/>
                </a:xfrm>
                <a:custGeom>
                  <a:rect b="b" l="l" r="r" t="t"/>
                  <a:pathLst>
                    <a:path extrusionOk="0" h="13700" w="10244">
                      <a:moveTo>
                        <a:pt x="9086" y="13148"/>
                      </a:moveTo>
                      <a:lnTo>
                        <a:pt x="9086" y="13148"/>
                      </a:lnTo>
                      <a:cubicBezTo>
                        <a:pt x="8177" y="13700"/>
                        <a:pt x="6984" y="13433"/>
                        <a:pt x="6414" y="12542"/>
                      </a:cubicBezTo>
                      <a:lnTo>
                        <a:pt x="571" y="3243"/>
                      </a:lnTo>
                      <a:cubicBezTo>
                        <a:pt x="1" y="2334"/>
                        <a:pt x="286" y="1141"/>
                        <a:pt x="1194" y="571"/>
                      </a:cubicBezTo>
                      <a:lnTo>
                        <a:pt x="1194" y="571"/>
                      </a:lnTo>
                      <a:cubicBezTo>
                        <a:pt x="2085" y="1"/>
                        <a:pt x="3278" y="286"/>
                        <a:pt x="3848" y="1176"/>
                      </a:cubicBezTo>
                      <a:lnTo>
                        <a:pt x="9692" y="10476"/>
                      </a:lnTo>
                      <a:cubicBezTo>
                        <a:pt x="10244" y="11384"/>
                        <a:pt x="9977" y="12578"/>
                        <a:pt x="9086" y="1314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1" name="Google Shape;2281;p285"/>
                <p:cNvSpPr/>
                <p:nvPr/>
              </p:nvSpPr>
              <p:spPr>
                <a:xfrm>
                  <a:off x="6203125" y="760525"/>
                  <a:ext cx="320675" cy="185725"/>
                </a:xfrm>
                <a:custGeom>
                  <a:rect b="b" l="l" r="r" t="t"/>
                  <a:pathLst>
                    <a:path extrusionOk="0" h="7429" w="12827">
                      <a:moveTo>
                        <a:pt x="0" y="4525"/>
                      </a:moveTo>
                      <a:lnTo>
                        <a:pt x="2494" y="7429"/>
                      </a:lnTo>
                      <a:cubicBezTo>
                        <a:pt x="2494" y="7429"/>
                        <a:pt x="5558" y="1782"/>
                        <a:pt x="12827" y="0"/>
                      </a:cubicBezTo>
                      <a:cubicBezTo>
                        <a:pt x="12827" y="0"/>
                        <a:pt x="6039" y="89"/>
                        <a:pt x="2334" y="605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82" name="Google Shape;2282;p285"/>
              <p:cNvSpPr/>
              <p:nvPr/>
            </p:nvSpPr>
            <p:spPr>
              <a:xfrm>
                <a:off x="4420101" y="1117180"/>
                <a:ext cx="140247" cy="140224"/>
              </a:xfrm>
              <a:custGeom>
                <a:rect b="b" l="l" r="r" t="t"/>
                <a:pathLst>
                  <a:path extrusionOk="0" h="3065" w="3065">
                    <a:moveTo>
                      <a:pt x="3064" y="1532"/>
                    </a:moveTo>
                    <a:cubicBezTo>
                      <a:pt x="3064" y="2387"/>
                      <a:pt x="2387" y="3064"/>
                      <a:pt x="1532" y="3064"/>
                    </a:cubicBezTo>
                    <a:cubicBezTo>
                      <a:pt x="677" y="3064"/>
                      <a:pt x="0" y="2387"/>
                      <a:pt x="0" y="1532"/>
                    </a:cubicBezTo>
                    <a:cubicBezTo>
                      <a:pt x="0" y="677"/>
                      <a:pt x="677" y="0"/>
                      <a:pt x="1532" y="0"/>
                    </a:cubicBezTo>
                    <a:cubicBezTo>
                      <a:pt x="2387" y="0"/>
                      <a:pt x="3064" y="677"/>
                      <a:pt x="3064" y="1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285"/>
              <p:cNvSpPr/>
              <p:nvPr/>
            </p:nvSpPr>
            <p:spPr>
              <a:xfrm>
                <a:off x="7660488" y="1490450"/>
                <a:ext cx="213431" cy="214685"/>
              </a:xfrm>
              <a:custGeom>
                <a:rect b="b" l="l" r="r" t="t"/>
                <a:pathLst>
                  <a:path extrusionOk="0" fill="none" h="3083" w="3065">
                    <a:moveTo>
                      <a:pt x="3065" y="1551"/>
                    </a:moveTo>
                    <a:cubicBezTo>
                      <a:pt x="3065" y="2388"/>
                      <a:pt x="2388" y="3083"/>
                      <a:pt x="1533" y="3083"/>
                    </a:cubicBezTo>
                    <a:cubicBezTo>
                      <a:pt x="678" y="3083"/>
                      <a:pt x="1" y="2388"/>
                      <a:pt x="1" y="1551"/>
                    </a:cubicBezTo>
                    <a:cubicBezTo>
                      <a:pt x="1" y="696"/>
                      <a:pt x="678" y="1"/>
                      <a:pt x="1533" y="1"/>
                    </a:cubicBezTo>
                    <a:cubicBezTo>
                      <a:pt x="2388" y="1"/>
                      <a:pt x="3065" y="696"/>
                      <a:pt x="3065" y="155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285"/>
              <p:cNvSpPr/>
              <p:nvPr/>
            </p:nvSpPr>
            <p:spPr>
              <a:xfrm>
                <a:off x="7168775" y="3339656"/>
                <a:ext cx="107827" cy="107819"/>
              </a:xfrm>
              <a:custGeom>
                <a:rect b="b" l="l" r="r" t="t"/>
                <a:pathLst>
                  <a:path extrusionOk="0" h="3065" w="3065">
                    <a:moveTo>
                      <a:pt x="3064" y="1532"/>
                    </a:moveTo>
                    <a:cubicBezTo>
                      <a:pt x="3064" y="2387"/>
                      <a:pt x="2387" y="3064"/>
                      <a:pt x="1532" y="3064"/>
                    </a:cubicBezTo>
                    <a:cubicBezTo>
                      <a:pt x="677" y="3064"/>
                      <a:pt x="0" y="2387"/>
                      <a:pt x="0" y="1532"/>
                    </a:cubicBezTo>
                    <a:cubicBezTo>
                      <a:pt x="0" y="677"/>
                      <a:pt x="677" y="0"/>
                      <a:pt x="1532" y="0"/>
                    </a:cubicBezTo>
                    <a:cubicBezTo>
                      <a:pt x="2387" y="0"/>
                      <a:pt x="3064" y="677"/>
                      <a:pt x="3064" y="1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285"/>
              <p:cNvSpPr/>
              <p:nvPr/>
            </p:nvSpPr>
            <p:spPr>
              <a:xfrm rot="-1685758">
                <a:off x="4338466" y="3096797"/>
                <a:ext cx="59549" cy="60168"/>
              </a:xfrm>
              <a:custGeom>
                <a:rect b="b" l="l" r="r" t="t"/>
                <a:pathLst>
                  <a:path extrusionOk="0" fill="none" h="1747" w="1729">
                    <a:moveTo>
                      <a:pt x="1729" y="749"/>
                    </a:moveTo>
                    <a:cubicBezTo>
                      <a:pt x="1729" y="1408"/>
                      <a:pt x="927" y="1746"/>
                      <a:pt x="464" y="1265"/>
                    </a:cubicBezTo>
                    <a:cubicBezTo>
                      <a:pt x="1" y="802"/>
                      <a:pt x="322" y="1"/>
                      <a:pt x="998" y="1"/>
                    </a:cubicBezTo>
                    <a:cubicBezTo>
                      <a:pt x="1408" y="1"/>
                      <a:pt x="1729" y="339"/>
                      <a:pt x="1729" y="74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285"/>
              <p:cNvSpPr/>
              <p:nvPr/>
            </p:nvSpPr>
            <p:spPr>
              <a:xfrm>
                <a:off x="4261526" y="3558088"/>
                <a:ext cx="213431" cy="214685"/>
              </a:xfrm>
              <a:custGeom>
                <a:rect b="b" l="l" r="r" t="t"/>
                <a:pathLst>
                  <a:path extrusionOk="0" fill="none" h="3083" w="3065">
                    <a:moveTo>
                      <a:pt x="3065" y="1551"/>
                    </a:moveTo>
                    <a:cubicBezTo>
                      <a:pt x="3065" y="2388"/>
                      <a:pt x="2388" y="3083"/>
                      <a:pt x="1533" y="3083"/>
                    </a:cubicBezTo>
                    <a:cubicBezTo>
                      <a:pt x="678" y="3083"/>
                      <a:pt x="1" y="2388"/>
                      <a:pt x="1" y="1551"/>
                    </a:cubicBezTo>
                    <a:cubicBezTo>
                      <a:pt x="1" y="696"/>
                      <a:pt x="678" y="1"/>
                      <a:pt x="1533" y="1"/>
                    </a:cubicBezTo>
                    <a:cubicBezTo>
                      <a:pt x="2388" y="1"/>
                      <a:pt x="3065" y="696"/>
                      <a:pt x="3065" y="155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285"/>
              <p:cNvSpPr/>
              <p:nvPr/>
            </p:nvSpPr>
            <p:spPr>
              <a:xfrm>
                <a:off x="4021063" y="2661013"/>
                <a:ext cx="107827" cy="108491"/>
              </a:xfrm>
              <a:custGeom>
                <a:rect b="b" l="l" r="r" t="t"/>
                <a:pathLst>
                  <a:path extrusionOk="0" fill="none" h="3083" w="3065">
                    <a:moveTo>
                      <a:pt x="3065" y="1551"/>
                    </a:moveTo>
                    <a:cubicBezTo>
                      <a:pt x="3065" y="2388"/>
                      <a:pt x="2388" y="3083"/>
                      <a:pt x="1533" y="3083"/>
                    </a:cubicBezTo>
                    <a:cubicBezTo>
                      <a:pt x="678" y="3083"/>
                      <a:pt x="1" y="2388"/>
                      <a:pt x="1" y="1551"/>
                    </a:cubicBezTo>
                    <a:cubicBezTo>
                      <a:pt x="1" y="696"/>
                      <a:pt x="678" y="1"/>
                      <a:pt x="1533" y="1"/>
                    </a:cubicBezTo>
                    <a:cubicBezTo>
                      <a:pt x="2388" y="1"/>
                      <a:pt x="3065" y="696"/>
                      <a:pt x="3065" y="155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285"/>
              <p:cNvSpPr/>
              <p:nvPr/>
            </p:nvSpPr>
            <p:spPr>
              <a:xfrm rot="7201932">
                <a:off x="6345687" y="3182940"/>
                <a:ext cx="371928" cy="370031"/>
              </a:xfrm>
              <a:custGeom>
                <a:rect b="b" l="l" r="r" t="t"/>
                <a:pathLst>
                  <a:path extrusionOk="0" h="206346" w="207404">
                    <a:moveTo>
                      <a:pt x="103944" y="65896"/>
                    </a:moveTo>
                    <a:cubicBezTo>
                      <a:pt x="114099" y="65896"/>
                      <a:pt x="124406" y="70041"/>
                      <a:pt x="132114" y="79198"/>
                    </a:cubicBezTo>
                    <a:cubicBezTo>
                      <a:pt x="145426" y="94943"/>
                      <a:pt x="143422" y="118417"/>
                      <a:pt x="127677" y="131728"/>
                    </a:cubicBezTo>
                    <a:lnTo>
                      <a:pt x="127677" y="131585"/>
                    </a:lnTo>
                    <a:cubicBezTo>
                      <a:pt x="120415" y="137698"/>
                      <a:pt x="112071" y="140425"/>
                      <a:pt x="103930" y="140425"/>
                    </a:cubicBezTo>
                    <a:cubicBezTo>
                      <a:pt x="83668" y="140425"/>
                      <a:pt x="64659" y="123539"/>
                      <a:pt x="66701" y="99952"/>
                    </a:cubicBezTo>
                    <a:cubicBezTo>
                      <a:pt x="68530" y="78838"/>
                      <a:pt x="86000" y="65896"/>
                      <a:pt x="103944" y="65896"/>
                    </a:cubicBezTo>
                    <a:close/>
                    <a:moveTo>
                      <a:pt x="102774" y="1"/>
                    </a:moveTo>
                    <a:cubicBezTo>
                      <a:pt x="96620" y="1"/>
                      <a:pt x="91449" y="4960"/>
                      <a:pt x="91178" y="11209"/>
                    </a:cubicBezTo>
                    <a:lnTo>
                      <a:pt x="90891" y="17507"/>
                    </a:lnTo>
                    <a:cubicBezTo>
                      <a:pt x="90748" y="22516"/>
                      <a:pt x="87456" y="26810"/>
                      <a:pt x="82589" y="28242"/>
                    </a:cubicBezTo>
                    <a:cubicBezTo>
                      <a:pt x="81015" y="28671"/>
                      <a:pt x="79297" y="29244"/>
                      <a:pt x="77723" y="29816"/>
                    </a:cubicBezTo>
                    <a:cubicBezTo>
                      <a:pt x="76506" y="30222"/>
                      <a:pt x="75252" y="30418"/>
                      <a:pt x="74008" y="30418"/>
                    </a:cubicBezTo>
                    <a:cubicBezTo>
                      <a:pt x="70424" y="30418"/>
                      <a:pt x="66929" y="28784"/>
                      <a:pt x="64698" y="25808"/>
                    </a:cubicBezTo>
                    <a:lnTo>
                      <a:pt x="60976" y="20799"/>
                    </a:lnTo>
                    <a:cubicBezTo>
                      <a:pt x="58608" y="17777"/>
                      <a:pt x="55122" y="16200"/>
                      <a:pt x="51633" y="16200"/>
                    </a:cubicBezTo>
                    <a:cubicBezTo>
                      <a:pt x="49008" y="16200"/>
                      <a:pt x="46381" y="17094"/>
                      <a:pt x="44229" y="18938"/>
                    </a:cubicBezTo>
                    <a:lnTo>
                      <a:pt x="30918" y="30102"/>
                    </a:lnTo>
                    <a:cubicBezTo>
                      <a:pt x="25908" y="34396"/>
                      <a:pt x="25335" y="41983"/>
                      <a:pt x="29773" y="46849"/>
                    </a:cubicBezTo>
                    <a:lnTo>
                      <a:pt x="34067" y="51573"/>
                    </a:lnTo>
                    <a:cubicBezTo>
                      <a:pt x="37502" y="55151"/>
                      <a:pt x="38218" y="60590"/>
                      <a:pt x="35784" y="64884"/>
                    </a:cubicBezTo>
                    <a:cubicBezTo>
                      <a:pt x="34925" y="66459"/>
                      <a:pt x="34067" y="68033"/>
                      <a:pt x="33351" y="69465"/>
                    </a:cubicBezTo>
                    <a:cubicBezTo>
                      <a:pt x="31443" y="73536"/>
                      <a:pt x="27385" y="76024"/>
                      <a:pt x="23089" y="76024"/>
                    </a:cubicBezTo>
                    <a:cubicBezTo>
                      <a:pt x="22552" y="76024"/>
                      <a:pt x="22011" y="75985"/>
                      <a:pt x="21471" y="75906"/>
                    </a:cubicBezTo>
                    <a:lnTo>
                      <a:pt x="15173" y="75047"/>
                    </a:lnTo>
                    <a:cubicBezTo>
                      <a:pt x="14730" y="74999"/>
                      <a:pt x="14290" y="74975"/>
                      <a:pt x="13855" y="74975"/>
                    </a:cubicBezTo>
                    <a:cubicBezTo>
                      <a:pt x="7823" y="74975"/>
                      <a:pt x="2682" y="79498"/>
                      <a:pt x="2147" y="85639"/>
                    </a:cubicBezTo>
                    <a:lnTo>
                      <a:pt x="573" y="102958"/>
                    </a:lnTo>
                    <a:cubicBezTo>
                      <a:pt x="0" y="109542"/>
                      <a:pt x="5153" y="115268"/>
                      <a:pt x="11738" y="115554"/>
                    </a:cubicBezTo>
                    <a:lnTo>
                      <a:pt x="18036" y="115840"/>
                    </a:lnTo>
                    <a:cubicBezTo>
                      <a:pt x="23045" y="115984"/>
                      <a:pt x="27339" y="119419"/>
                      <a:pt x="28771" y="124142"/>
                    </a:cubicBezTo>
                    <a:cubicBezTo>
                      <a:pt x="29200" y="125860"/>
                      <a:pt x="29773" y="127434"/>
                      <a:pt x="30345" y="129152"/>
                    </a:cubicBezTo>
                    <a:cubicBezTo>
                      <a:pt x="31920" y="133875"/>
                      <a:pt x="30345" y="139028"/>
                      <a:pt x="26337" y="142034"/>
                    </a:cubicBezTo>
                    <a:lnTo>
                      <a:pt x="21328" y="146042"/>
                    </a:lnTo>
                    <a:cubicBezTo>
                      <a:pt x="16032" y="150050"/>
                      <a:pt x="15316" y="157636"/>
                      <a:pt x="19610" y="162789"/>
                    </a:cubicBezTo>
                    <a:lnTo>
                      <a:pt x="30775" y="175957"/>
                    </a:lnTo>
                    <a:cubicBezTo>
                      <a:pt x="33020" y="178745"/>
                      <a:pt x="36313" y="180150"/>
                      <a:pt x="39634" y="180150"/>
                    </a:cubicBezTo>
                    <a:cubicBezTo>
                      <a:pt x="42451" y="180150"/>
                      <a:pt x="45288" y="179139"/>
                      <a:pt x="47521" y="177102"/>
                    </a:cubicBezTo>
                    <a:lnTo>
                      <a:pt x="52102" y="172808"/>
                    </a:lnTo>
                    <a:cubicBezTo>
                      <a:pt x="54335" y="170747"/>
                      <a:pt x="57134" y="169717"/>
                      <a:pt x="59975" y="169717"/>
                    </a:cubicBezTo>
                    <a:cubicBezTo>
                      <a:pt x="61869" y="169717"/>
                      <a:pt x="63782" y="170175"/>
                      <a:pt x="65556" y="171091"/>
                    </a:cubicBezTo>
                    <a:cubicBezTo>
                      <a:pt x="66988" y="171949"/>
                      <a:pt x="68562" y="172808"/>
                      <a:pt x="70137" y="173524"/>
                    </a:cubicBezTo>
                    <a:cubicBezTo>
                      <a:pt x="74574" y="175671"/>
                      <a:pt x="77150" y="180538"/>
                      <a:pt x="76578" y="185404"/>
                    </a:cubicBezTo>
                    <a:lnTo>
                      <a:pt x="75719" y="191702"/>
                    </a:lnTo>
                    <a:cubicBezTo>
                      <a:pt x="74860" y="198286"/>
                      <a:pt x="79727" y="204155"/>
                      <a:pt x="86311" y="204727"/>
                    </a:cubicBezTo>
                    <a:lnTo>
                      <a:pt x="103487" y="206302"/>
                    </a:lnTo>
                    <a:cubicBezTo>
                      <a:pt x="103830" y="206331"/>
                      <a:pt x="104170" y="206345"/>
                      <a:pt x="104508" y="206345"/>
                    </a:cubicBezTo>
                    <a:cubicBezTo>
                      <a:pt x="110784" y="206345"/>
                      <a:pt x="115955" y="201386"/>
                      <a:pt x="116226" y="195137"/>
                    </a:cubicBezTo>
                    <a:lnTo>
                      <a:pt x="116513" y="188839"/>
                    </a:lnTo>
                    <a:cubicBezTo>
                      <a:pt x="116656" y="183830"/>
                      <a:pt x="119948" y="179536"/>
                      <a:pt x="124814" y="178104"/>
                    </a:cubicBezTo>
                    <a:cubicBezTo>
                      <a:pt x="126389" y="177675"/>
                      <a:pt x="128107" y="177102"/>
                      <a:pt x="129681" y="176530"/>
                    </a:cubicBezTo>
                    <a:cubicBezTo>
                      <a:pt x="130897" y="176124"/>
                      <a:pt x="132142" y="175928"/>
                      <a:pt x="133372" y="175928"/>
                    </a:cubicBezTo>
                    <a:cubicBezTo>
                      <a:pt x="136916" y="175928"/>
                      <a:pt x="140331" y="177562"/>
                      <a:pt x="142563" y="180538"/>
                    </a:cubicBezTo>
                    <a:lnTo>
                      <a:pt x="146428" y="185547"/>
                    </a:lnTo>
                    <a:cubicBezTo>
                      <a:pt x="148785" y="188473"/>
                      <a:pt x="152249" y="190014"/>
                      <a:pt x="155720" y="190014"/>
                    </a:cubicBezTo>
                    <a:cubicBezTo>
                      <a:pt x="158363" y="190014"/>
                      <a:pt x="161009" y="189121"/>
                      <a:pt x="163175" y="187265"/>
                    </a:cubicBezTo>
                    <a:lnTo>
                      <a:pt x="176486" y="176100"/>
                    </a:lnTo>
                    <a:cubicBezTo>
                      <a:pt x="181496" y="171806"/>
                      <a:pt x="182068" y="164220"/>
                      <a:pt x="177488" y="159354"/>
                    </a:cubicBezTo>
                    <a:lnTo>
                      <a:pt x="173337" y="154773"/>
                    </a:lnTo>
                    <a:cubicBezTo>
                      <a:pt x="169902" y="151052"/>
                      <a:pt x="169186" y="145613"/>
                      <a:pt x="171620" y="141318"/>
                    </a:cubicBezTo>
                    <a:cubicBezTo>
                      <a:pt x="172478" y="139744"/>
                      <a:pt x="173337" y="138313"/>
                      <a:pt x="174053" y="136738"/>
                    </a:cubicBezTo>
                    <a:cubicBezTo>
                      <a:pt x="175961" y="132667"/>
                      <a:pt x="180019" y="130179"/>
                      <a:pt x="184315" y="130179"/>
                    </a:cubicBezTo>
                    <a:cubicBezTo>
                      <a:pt x="184852" y="130179"/>
                      <a:pt x="185392" y="130218"/>
                      <a:pt x="185933" y="130297"/>
                    </a:cubicBezTo>
                    <a:lnTo>
                      <a:pt x="192231" y="131156"/>
                    </a:lnTo>
                    <a:cubicBezTo>
                      <a:pt x="192739" y="131222"/>
                      <a:pt x="193242" y="131254"/>
                      <a:pt x="193739" y="131254"/>
                    </a:cubicBezTo>
                    <a:cubicBezTo>
                      <a:pt x="199689" y="131254"/>
                      <a:pt x="204728" y="126641"/>
                      <a:pt x="205256" y="120564"/>
                    </a:cubicBezTo>
                    <a:lnTo>
                      <a:pt x="206831" y="103245"/>
                    </a:lnTo>
                    <a:cubicBezTo>
                      <a:pt x="207403" y="96660"/>
                      <a:pt x="202251" y="90935"/>
                      <a:pt x="195666" y="90649"/>
                    </a:cubicBezTo>
                    <a:lnTo>
                      <a:pt x="189368" y="90362"/>
                    </a:lnTo>
                    <a:cubicBezTo>
                      <a:pt x="184359" y="90219"/>
                      <a:pt x="180065" y="86927"/>
                      <a:pt x="178633" y="82060"/>
                    </a:cubicBezTo>
                    <a:cubicBezTo>
                      <a:pt x="178204" y="80343"/>
                      <a:pt x="177631" y="78768"/>
                      <a:pt x="177059" y="77194"/>
                    </a:cubicBezTo>
                    <a:cubicBezTo>
                      <a:pt x="175484" y="72470"/>
                      <a:pt x="177059" y="67174"/>
                      <a:pt x="181067" y="64169"/>
                    </a:cubicBezTo>
                    <a:lnTo>
                      <a:pt x="185933" y="60447"/>
                    </a:lnTo>
                    <a:cubicBezTo>
                      <a:pt x="191229" y="56296"/>
                      <a:pt x="192088" y="48710"/>
                      <a:pt x="187794" y="43700"/>
                    </a:cubicBezTo>
                    <a:lnTo>
                      <a:pt x="176629" y="30389"/>
                    </a:lnTo>
                    <a:cubicBezTo>
                      <a:pt x="174288" y="27657"/>
                      <a:pt x="170967" y="26244"/>
                      <a:pt x="167642" y="26244"/>
                    </a:cubicBezTo>
                    <a:cubicBezTo>
                      <a:pt x="164870" y="26244"/>
                      <a:pt x="162095" y="27226"/>
                      <a:pt x="159883" y="29244"/>
                    </a:cubicBezTo>
                    <a:lnTo>
                      <a:pt x="155302" y="33538"/>
                    </a:lnTo>
                    <a:cubicBezTo>
                      <a:pt x="153069" y="35599"/>
                      <a:pt x="150218" y="36629"/>
                      <a:pt x="147367" y="36629"/>
                    </a:cubicBezTo>
                    <a:cubicBezTo>
                      <a:pt x="145466" y="36629"/>
                      <a:pt x="143565" y="36171"/>
                      <a:pt x="141847" y="35255"/>
                    </a:cubicBezTo>
                    <a:cubicBezTo>
                      <a:pt x="140273" y="34396"/>
                      <a:pt x="138842" y="33538"/>
                      <a:pt x="137267" y="32822"/>
                    </a:cubicBezTo>
                    <a:cubicBezTo>
                      <a:pt x="132687" y="30675"/>
                      <a:pt x="130110" y="25808"/>
                      <a:pt x="130826" y="20942"/>
                    </a:cubicBezTo>
                    <a:lnTo>
                      <a:pt x="131685" y="14644"/>
                    </a:lnTo>
                    <a:cubicBezTo>
                      <a:pt x="132544" y="8060"/>
                      <a:pt x="127677" y="2191"/>
                      <a:pt x="121093" y="1618"/>
                    </a:cubicBezTo>
                    <a:lnTo>
                      <a:pt x="103774" y="44"/>
                    </a:lnTo>
                    <a:cubicBezTo>
                      <a:pt x="103438" y="15"/>
                      <a:pt x="103104" y="1"/>
                      <a:pt x="10277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89" name="Google Shape;2289;p285"/>
              <p:cNvGrpSpPr/>
              <p:nvPr/>
            </p:nvGrpSpPr>
            <p:grpSpPr>
              <a:xfrm>
                <a:off x="4523787" y="1543335"/>
                <a:ext cx="2338579" cy="2014768"/>
                <a:chOff x="4546896" y="1377977"/>
                <a:chExt cx="2655063" cy="2287430"/>
              </a:xfrm>
            </p:grpSpPr>
            <p:sp>
              <p:nvSpPr>
                <p:cNvPr id="2290" name="Google Shape;2290;p285"/>
                <p:cNvSpPr/>
                <p:nvPr/>
              </p:nvSpPr>
              <p:spPr>
                <a:xfrm>
                  <a:off x="4566233" y="1677948"/>
                  <a:ext cx="2635726" cy="1987458"/>
                </a:xfrm>
                <a:custGeom>
                  <a:rect b="b" l="l" r="r" t="t"/>
                  <a:pathLst>
                    <a:path extrusionOk="0" h="54887" w="72790">
                      <a:moveTo>
                        <a:pt x="0" y="14163"/>
                      </a:moveTo>
                      <a:lnTo>
                        <a:pt x="8658" y="47956"/>
                      </a:lnTo>
                      <a:lnTo>
                        <a:pt x="10653" y="54886"/>
                      </a:lnTo>
                      <a:cubicBezTo>
                        <a:pt x="10653" y="54886"/>
                        <a:pt x="26312" y="46638"/>
                        <a:pt x="41722" y="46923"/>
                      </a:cubicBezTo>
                      <a:cubicBezTo>
                        <a:pt x="57024" y="38764"/>
                        <a:pt x="72790" y="38942"/>
                        <a:pt x="72790" y="38942"/>
                      </a:cubicBezTo>
                      <a:lnTo>
                        <a:pt x="71240" y="33295"/>
                      </a:lnTo>
                      <a:lnTo>
                        <a:pt x="62707" y="0"/>
                      </a:ln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1" name="Google Shape;2291;p285"/>
                <p:cNvSpPr/>
                <p:nvPr/>
              </p:nvSpPr>
              <p:spPr>
                <a:xfrm>
                  <a:off x="4557217" y="1643729"/>
                  <a:ext cx="2635726" cy="1986843"/>
                </a:xfrm>
                <a:custGeom>
                  <a:rect b="b" l="l" r="r" t="t"/>
                  <a:pathLst>
                    <a:path extrusionOk="0" h="54870" w="72790">
                      <a:moveTo>
                        <a:pt x="1105" y="13682"/>
                      </a:moveTo>
                      <a:cubicBezTo>
                        <a:pt x="659" y="13860"/>
                        <a:pt x="0" y="14163"/>
                        <a:pt x="0" y="14163"/>
                      </a:cubicBezTo>
                      <a:lnTo>
                        <a:pt x="8658" y="47957"/>
                      </a:lnTo>
                      <a:lnTo>
                        <a:pt x="10653" y="54869"/>
                      </a:lnTo>
                      <a:cubicBezTo>
                        <a:pt x="10653" y="54869"/>
                        <a:pt x="26312" y="46639"/>
                        <a:pt x="41721" y="46906"/>
                      </a:cubicBezTo>
                      <a:cubicBezTo>
                        <a:pt x="57024" y="38765"/>
                        <a:pt x="72789" y="38943"/>
                        <a:pt x="72789" y="38943"/>
                      </a:cubicBezTo>
                      <a:lnTo>
                        <a:pt x="71240" y="33278"/>
                      </a:lnTo>
                      <a:lnTo>
                        <a:pt x="62707" y="1"/>
                      </a:lnTo>
                      <a:cubicBezTo>
                        <a:pt x="62707" y="1"/>
                        <a:pt x="62297" y="1"/>
                        <a:pt x="61549" y="19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2" name="Google Shape;2292;p285"/>
                <p:cNvSpPr/>
                <p:nvPr/>
              </p:nvSpPr>
              <p:spPr>
                <a:xfrm>
                  <a:off x="5687360" y="1576666"/>
                  <a:ext cx="1403029" cy="1693288"/>
                </a:xfrm>
                <a:custGeom>
                  <a:rect b="b" l="l" r="r" t="t"/>
                  <a:pathLst>
                    <a:path extrusionOk="0" h="46763" w="38747">
                      <a:moveTo>
                        <a:pt x="1" y="7839"/>
                      </a:moveTo>
                      <a:lnTo>
                        <a:pt x="9977" y="46763"/>
                      </a:lnTo>
                      <a:cubicBezTo>
                        <a:pt x="24086" y="38907"/>
                        <a:pt x="38747" y="39388"/>
                        <a:pt x="38747" y="39388"/>
                      </a:cubicBezTo>
                      <a:lnTo>
                        <a:pt x="38604" y="33420"/>
                      </a:lnTo>
                      <a:lnTo>
                        <a:pt x="30071" y="143"/>
                      </a:lnTo>
                      <a:cubicBezTo>
                        <a:pt x="30071" y="143"/>
                        <a:pt x="14110" y="0"/>
                        <a:pt x="1" y="783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3" name="Google Shape;2293;p285"/>
                <p:cNvSpPr/>
                <p:nvPr/>
              </p:nvSpPr>
              <p:spPr>
                <a:xfrm>
                  <a:off x="4546896" y="1377977"/>
                  <a:ext cx="2540240" cy="1972612"/>
                </a:xfrm>
                <a:custGeom>
                  <a:rect b="b" l="l" r="r" t="t"/>
                  <a:pathLst>
                    <a:path extrusionOk="0" h="54477" w="70153">
                      <a:moveTo>
                        <a:pt x="60159" y="125"/>
                      </a:moveTo>
                      <a:cubicBezTo>
                        <a:pt x="60159" y="125"/>
                        <a:pt x="44197" y="0"/>
                        <a:pt x="30088" y="7839"/>
                      </a:cubicBezTo>
                      <a:cubicBezTo>
                        <a:pt x="15730" y="7287"/>
                        <a:pt x="0" y="15552"/>
                        <a:pt x="0" y="15552"/>
                      </a:cubicBezTo>
                      <a:lnTo>
                        <a:pt x="9976" y="54477"/>
                      </a:lnTo>
                      <a:cubicBezTo>
                        <a:pt x="9976" y="54477"/>
                        <a:pt x="25706" y="46211"/>
                        <a:pt x="40064" y="46763"/>
                      </a:cubicBezTo>
                      <a:cubicBezTo>
                        <a:pt x="54173" y="38907"/>
                        <a:pt x="70153" y="39049"/>
                        <a:pt x="70153" y="390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4" name="Google Shape;2294;p285"/>
                <p:cNvSpPr/>
                <p:nvPr/>
              </p:nvSpPr>
              <p:spPr>
                <a:xfrm>
                  <a:off x="4546896" y="1641810"/>
                  <a:ext cx="1450754" cy="1708786"/>
                </a:xfrm>
                <a:custGeom>
                  <a:rect b="b" l="l" r="r" t="t"/>
                  <a:pathLst>
                    <a:path extrusionOk="0" h="47191" w="40065">
                      <a:moveTo>
                        <a:pt x="0" y="8266"/>
                      </a:moveTo>
                      <a:lnTo>
                        <a:pt x="9976" y="47191"/>
                      </a:lnTo>
                      <a:cubicBezTo>
                        <a:pt x="9976" y="47191"/>
                        <a:pt x="25706" y="38925"/>
                        <a:pt x="40064" y="39477"/>
                      </a:cubicBezTo>
                      <a:lnTo>
                        <a:pt x="30088" y="553"/>
                      </a:lnTo>
                      <a:cubicBezTo>
                        <a:pt x="15730" y="1"/>
                        <a:pt x="0" y="8266"/>
                        <a:pt x="0" y="82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5" name="Google Shape;2295;p285"/>
                <p:cNvSpPr/>
                <p:nvPr/>
              </p:nvSpPr>
              <p:spPr>
                <a:xfrm>
                  <a:off x="4566233" y="1677948"/>
                  <a:ext cx="2635726" cy="1987458"/>
                </a:xfrm>
                <a:custGeom>
                  <a:rect b="b" l="l" r="r" t="t"/>
                  <a:pathLst>
                    <a:path extrusionOk="0" fill="none" h="54887" w="72790">
                      <a:moveTo>
                        <a:pt x="0" y="14163"/>
                      </a:moveTo>
                      <a:lnTo>
                        <a:pt x="8658" y="47956"/>
                      </a:lnTo>
                      <a:lnTo>
                        <a:pt x="10653" y="54886"/>
                      </a:lnTo>
                      <a:cubicBezTo>
                        <a:pt x="10653" y="54886"/>
                        <a:pt x="26312" y="46638"/>
                        <a:pt x="41722" y="46923"/>
                      </a:cubicBezTo>
                      <a:cubicBezTo>
                        <a:pt x="57024" y="38764"/>
                        <a:pt x="72790" y="38942"/>
                        <a:pt x="72790" y="38942"/>
                      </a:cubicBezTo>
                      <a:lnTo>
                        <a:pt x="71240" y="33295"/>
                      </a:lnTo>
                      <a:lnTo>
                        <a:pt x="62707" y="0"/>
                      </a:ln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6" name="Google Shape;2296;p285"/>
                <p:cNvSpPr/>
                <p:nvPr/>
              </p:nvSpPr>
              <p:spPr>
                <a:xfrm>
                  <a:off x="4557217" y="1643729"/>
                  <a:ext cx="2635726" cy="1986843"/>
                </a:xfrm>
                <a:custGeom>
                  <a:rect b="b" l="l" r="r" t="t"/>
                  <a:pathLst>
                    <a:path extrusionOk="0" fill="none" h="54870" w="72790">
                      <a:moveTo>
                        <a:pt x="1105" y="13682"/>
                      </a:moveTo>
                      <a:cubicBezTo>
                        <a:pt x="659" y="13860"/>
                        <a:pt x="0" y="14163"/>
                        <a:pt x="0" y="14163"/>
                      </a:cubicBezTo>
                      <a:lnTo>
                        <a:pt x="8658" y="47957"/>
                      </a:lnTo>
                      <a:lnTo>
                        <a:pt x="10653" y="54869"/>
                      </a:lnTo>
                      <a:cubicBezTo>
                        <a:pt x="10653" y="54869"/>
                        <a:pt x="26312" y="46639"/>
                        <a:pt x="41721" y="46906"/>
                      </a:cubicBezTo>
                      <a:cubicBezTo>
                        <a:pt x="57024" y="38765"/>
                        <a:pt x="72789" y="38943"/>
                        <a:pt x="72789" y="38943"/>
                      </a:cubicBezTo>
                      <a:lnTo>
                        <a:pt x="71240" y="33278"/>
                      </a:lnTo>
                      <a:lnTo>
                        <a:pt x="62707" y="1"/>
                      </a:lnTo>
                      <a:cubicBezTo>
                        <a:pt x="62707" y="1"/>
                        <a:pt x="62297" y="1"/>
                        <a:pt x="61549" y="19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7" name="Google Shape;2297;p285"/>
                <p:cNvSpPr/>
                <p:nvPr/>
              </p:nvSpPr>
              <p:spPr>
                <a:xfrm>
                  <a:off x="4597845" y="1581808"/>
                  <a:ext cx="2492515" cy="1955195"/>
                </a:xfrm>
                <a:custGeom>
                  <a:rect b="b" l="l" r="r" t="t"/>
                  <a:pathLst>
                    <a:path extrusionOk="0" fill="none" h="53996" w="68835">
                      <a:moveTo>
                        <a:pt x="0" y="15410"/>
                      </a:moveTo>
                      <a:lnTo>
                        <a:pt x="8658" y="49204"/>
                      </a:lnTo>
                      <a:lnTo>
                        <a:pt x="11277" y="53996"/>
                      </a:lnTo>
                      <a:cubicBezTo>
                        <a:pt x="11277" y="53996"/>
                        <a:pt x="25706" y="46069"/>
                        <a:pt x="40065" y="46621"/>
                      </a:cubicBezTo>
                      <a:cubicBezTo>
                        <a:pt x="54174" y="38765"/>
                        <a:pt x="68835" y="39246"/>
                        <a:pt x="68835" y="39246"/>
                      </a:cubicBezTo>
                      <a:lnTo>
                        <a:pt x="68692" y="33278"/>
                      </a:lnTo>
                      <a:lnTo>
                        <a:pt x="60159" y="1"/>
                      </a:ln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8" name="Google Shape;2298;p285"/>
                <p:cNvSpPr/>
                <p:nvPr/>
              </p:nvSpPr>
              <p:spPr>
                <a:xfrm>
                  <a:off x="4546896" y="1377977"/>
                  <a:ext cx="2540240" cy="1972612"/>
                </a:xfrm>
                <a:custGeom>
                  <a:rect b="b" l="l" r="r" t="t"/>
                  <a:pathLst>
                    <a:path extrusionOk="0" fill="none" h="54477" w="70153">
                      <a:moveTo>
                        <a:pt x="60159" y="125"/>
                      </a:moveTo>
                      <a:cubicBezTo>
                        <a:pt x="60159" y="125"/>
                        <a:pt x="44197" y="0"/>
                        <a:pt x="30088" y="7839"/>
                      </a:cubicBezTo>
                      <a:cubicBezTo>
                        <a:pt x="15730" y="7287"/>
                        <a:pt x="0" y="15552"/>
                        <a:pt x="0" y="15552"/>
                      </a:cubicBezTo>
                      <a:lnTo>
                        <a:pt x="9976" y="54477"/>
                      </a:lnTo>
                      <a:cubicBezTo>
                        <a:pt x="9976" y="54477"/>
                        <a:pt x="25706" y="46211"/>
                        <a:pt x="40064" y="46763"/>
                      </a:cubicBezTo>
                      <a:cubicBezTo>
                        <a:pt x="54173" y="38907"/>
                        <a:pt x="70153" y="39049"/>
                        <a:pt x="70153" y="390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9" name="Google Shape;2299;p285"/>
                <p:cNvSpPr/>
                <p:nvPr/>
              </p:nvSpPr>
              <p:spPr>
                <a:xfrm>
                  <a:off x="4546896" y="1641810"/>
                  <a:ext cx="1450754" cy="1708786"/>
                </a:xfrm>
                <a:custGeom>
                  <a:rect b="b" l="l" r="r" t="t"/>
                  <a:pathLst>
                    <a:path extrusionOk="0" fill="none" h="47191" w="40065">
                      <a:moveTo>
                        <a:pt x="0" y="8266"/>
                      </a:moveTo>
                      <a:lnTo>
                        <a:pt x="9976" y="47191"/>
                      </a:lnTo>
                      <a:cubicBezTo>
                        <a:pt x="9976" y="47191"/>
                        <a:pt x="25706" y="38925"/>
                        <a:pt x="40064" y="39477"/>
                      </a:cubicBezTo>
                      <a:lnTo>
                        <a:pt x="30088" y="553"/>
                      </a:lnTo>
                      <a:cubicBezTo>
                        <a:pt x="15730" y="1"/>
                        <a:pt x="0" y="8266"/>
                        <a:pt x="0" y="82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0" name="Google Shape;2300;p285"/>
                <p:cNvSpPr/>
                <p:nvPr/>
              </p:nvSpPr>
              <p:spPr>
                <a:xfrm>
                  <a:off x="5595782" y="1661146"/>
                  <a:ext cx="40012" cy="688"/>
                </a:xfrm>
                <a:custGeom>
                  <a:rect b="b" l="l" r="r" t="t"/>
                  <a:pathLst>
                    <a:path extrusionOk="0" h="19" w="1105">
                      <a:moveTo>
                        <a:pt x="0" y="1"/>
                      </a:moveTo>
                      <a:cubicBezTo>
                        <a:pt x="356" y="1"/>
                        <a:pt x="748" y="19"/>
                        <a:pt x="1105" y="19"/>
                      </a:cubicBezTo>
                      <a:cubicBezTo>
                        <a:pt x="748" y="19"/>
                        <a:pt x="374" y="1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1" name="Google Shape;2301;p285"/>
                <p:cNvSpPr/>
                <p:nvPr/>
              </p:nvSpPr>
              <p:spPr>
                <a:xfrm>
                  <a:off x="5593175" y="1661146"/>
                  <a:ext cx="36" cy="36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2" name="Google Shape;2302;p285"/>
                <p:cNvSpPr/>
                <p:nvPr/>
              </p:nvSpPr>
              <p:spPr>
                <a:xfrm>
                  <a:off x="4971977" y="3106145"/>
                  <a:ext cx="988931" cy="282547"/>
                </a:xfrm>
                <a:custGeom>
                  <a:rect b="b" l="l" r="r" t="t"/>
                  <a:pathLst>
                    <a:path extrusionOk="0" fill="none" h="7803" w="27311">
                      <a:moveTo>
                        <a:pt x="27310" y="392"/>
                      </a:moveTo>
                      <a:cubicBezTo>
                        <a:pt x="27310" y="392"/>
                        <a:pt x="15250" y="0"/>
                        <a:pt x="1" y="7803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3" name="Google Shape;2303;p285"/>
                <p:cNvSpPr/>
                <p:nvPr/>
              </p:nvSpPr>
              <p:spPr>
                <a:xfrm>
                  <a:off x="4988742" y="3147425"/>
                  <a:ext cx="988931" cy="282547"/>
                </a:xfrm>
                <a:custGeom>
                  <a:rect b="b" l="l" r="r" t="t"/>
                  <a:pathLst>
                    <a:path extrusionOk="0" fill="none" h="7803" w="27311">
                      <a:moveTo>
                        <a:pt x="27310" y="392"/>
                      </a:moveTo>
                      <a:cubicBezTo>
                        <a:pt x="27310" y="392"/>
                        <a:pt x="15268" y="0"/>
                        <a:pt x="1" y="7803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4" name="Google Shape;2304;p285"/>
                <p:cNvSpPr/>
                <p:nvPr/>
              </p:nvSpPr>
              <p:spPr>
                <a:xfrm>
                  <a:off x="5008115" y="3190625"/>
                  <a:ext cx="988895" cy="282583"/>
                </a:xfrm>
                <a:custGeom>
                  <a:rect b="b" l="l" r="r" t="t"/>
                  <a:pathLst>
                    <a:path extrusionOk="0" fill="none" h="7804" w="27310">
                      <a:moveTo>
                        <a:pt x="27310" y="410"/>
                      </a:moveTo>
                      <a:cubicBezTo>
                        <a:pt x="27310" y="410"/>
                        <a:pt x="15249" y="1"/>
                        <a:pt x="0" y="7803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5" name="Google Shape;2305;p285"/>
                <p:cNvSpPr/>
                <p:nvPr/>
              </p:nvSpPr>
              <p:spPr>
                <a:xfrm>
                  <a:off x="6037628" y="2848106"/>
                  <a:ext cx="991502" cy="257417"/>
                </a:xfrm>
                <a:custGeom>
                  <a:rect b="b" l="l" r="r" t="t"/>
                  <a:pathLst>
                    <a:path extrusionOk="0" fill="none" h="7109" w="27382">
                      <a:moveTo>
                        <a:pt x="1" y="7108"/>
                      </a:moveTo>
                      <a:cubicBezTo>
                        <a:pt x="1" y="7108"/>
                        <a:pt x="10262" y="802"/>
                        <a:pt x="27382" y="0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6" name="Google Shape;2306;p285"/>
                <p:cNvSpPr/>
                <p:nvPr/>
              </p:nvSpPr>
              <p:spPr>
                <a:xfrm>
                  <a:off x="6042806" y="2892609"/>
                  <a:ext cx="992118" cy="257417"/>
                </a:xfrm>
                <a:custGeom>
                  <a:rect b="b" l="l" r="r" t="t"/>
                  <a:pathLst>
                    <a:path extrusionOk="0" fill="none" h="7109" w="27399">
                      <a:moveTo>
                        <a:pt x="0" y="7108"/>
                      </a:moveTo>
                      <a:cubicBezTo>
                        <a:pt x="0" y="7108"/>
                        <a:pt x="10279" y="802"/>
                        <a:pt x="27399" y="0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7" name="Google Shape;2307;p285"/>
                <p:cNvSpPr/>
                <p:nvPr/>
              </p:nvSpPr>
              <p:spPr>
                <a:xfrm>
                  <a:off x="6047948" y="2939683"/>
                  <a:ext cx="992154" cy="257417"/>
                </a:xfrm>
                <a:custGeom>
                  <a:rect b="b" l="l" r="r" t="t"/>
                  <a:pathLst>
                    <a:path extrusionOk="0" fill="none" h="7109" w="27400">
                      <a:moveTo>
                        <a:pt x="1" y="7109"/>
                      </a:moveTo>
                      <a:cubicBezTo>
                        <a:pt x="1" y="7109"/>
                        <a:pt x="10262" y="803"/>
                        <a:pt x="27399" y="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8" name="Google Shape;2308;p285"/>
                <p:cNvSpPr/>
                <p:nvPr/>
              </p:nvSpPr>
              <p:spPr>
                <a:xfrm>
                  <a:off x="5997651" y="3070658"/>
                  <a:ext cx="50984" cy="199336"/>
                </a:xfrm>
                <a:custGeom>
                  <a:rect b="b" l="l" r="r" t="t"/>
                  <a:pathLst>
                    <a:path extrusionOk="0" fill="none" h="5505" w="1408">
                      <a:moveTo>
                        <a:pt x="0" y="0"/>
                      </a:moveTo>
                      <a:lnTo>
                        <a:pt x="1408" y="5505"/>
                      </a:ln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9" name="Google Shape;2309;p285"/>
                <p:cNvSpPr/>
                <p:nvPr/>
              </p:nvSpPr>
              <p:spPr>
                <a:xfrm>
                  <a:off x="4693297" y="1840499"/>
                  <a:ext cx="888304" cy="293518"/>
                </a:xfrm>
                <a:custGeom>
                  <a:rect b="b" l="l" r="r" t="t"/>
                  <a:pathLst>
                    <a:path extrusionOk="0" fill="none" h="8106" w="24532">
                      <a:moveTo>
                        <a:pt x="820" y="8106"/>
                      </a:moveTo>
                      <a:lnTo>
                        <a:pt x="1" y="6289"/>
                      </a:lnTo>
                      <a:cubicBezTo>
                        <a:pt x="10743" y="1443"/>
                        <a:pt x="19899" y="268"/>
                        <a:pt x="24407" y="0"/>
                      </a:cubicBezTo>
                      <a:lnTo>
                        <a:pt x="24531" y="2013"/>
                      </a:lnTo>
                      <a:cubicBezTo>
                        <a:pt x="20167" y="2263"/>
                        <a:pt x="11277" y="3403"/>
                        <a:pt x="820" y="810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0" name="Google Shape;2310;p285"/>
                <p:cNvSpPr/>
                <p:nvPr/>
              </p:nvSpPr>
              <p:spPr>
                <a:xfrm>
                  <a:off x="4741675" y="2028869"/>
                  <a:ext cx="888304" cy="293518"/>
                </a:xfrm>
                <a:custGeom>
                  <a:rect b="b" l="l" r="r" t="t"/>
                  <a:pathLst>
                    <a:path extrusionOk="0" fill="none" h="8106" w="24532">
                      <a:moveTo>
                        <a:pt x="820" y="8106"/>
                      </a:moveTo>
                      <a:lnTo>
                        <a:pt x="1" y="6271"/>
                      </a:lnTo>
                      <a:cubicBezTo>
                        <a:pt x="10743" y="1443"/>
                        <a:pt x="19900" y="267"/>
                        <a:pt x="24407" y="0"/>
                      </a:cubicBezTo>
                      <a:lnTo>
                        <a:pt x="24531" y="1995"/>
                      </a:lnTo>
                      <a:cubicBezTo>
                        <a:pt x="20167" y="2263"/>
                        <a:pt x="11277" y="3403"/>
                        <a:pt x="820" y="810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1" name="Google Shape;2311;p285"/>
                <p:cNvSpPr/>
                <p:nvPr/>
              </p:nvSpPr>
              <p:spPr>
                <a:xfrm>
                  <a:off x="4798454" y="2216586"/>
                  <a:ext cx="887652" cy="294170"/>
                </a:xfrm>
                <a:custGeom>
                  <a:rect b="b" l="l" r="r" t="t"/>
                  <a:pathLst>
                    <a:path extrusionOk="0" fill="none" h="8124" w="24514">
                      <a:moveTo>
                        <a:pt x="820" y="8123"/>
                      </a:moveTo>
                      <a:lnTo>
                        <a:pt x="1" y="6289"/>
                      </a:lnTo>
                      <a:cubicBezTo>
                        <a:pt x="10743" y="1461"/>
                        <a:pt x="19899" y="285"/>
                        <a:pt x="24388" y="0"/>
                      </a:cubicBezTo>
                      <a:lnTo>
                        <a:pt x="24513" y="2013"/>
                      </a:lnTo>
                      <a:cubicBezTo>
                        <a:pt x="20149" y="2280"/>
                        <a:pt x="11259" y="3420"/>
                        <a:pt x="820" y="812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2" name="Google Shape;2312;p285"/>
                <p:cNvSpPr/>
                <p:nvPr/>
              </p:nvSpPr>
              <p:spPr>
                <a:xfrm>
                  <a:off x="4849403" y="2413321"/>
                  <a:ext cx="887652" cy="293518"/>
                </a:xfrm>
                <a:custGeom>
                  <a:rect b="b" l="l" r="r" t="t"/>
                  <a:pathLst>
                    <a:path extrusionOk="0" fill="none" h="8106" w="24514">
                      <a:moveTo>
                        <a:pt x="820" y="8106"/>
                      </a:moveTo>
                      <a:lnTo>
                        <a:pt x="1" y="6271"/>
                      </a:lnTo>
                      <a:cubicBezTo>
                        <a:pt x="10743" y="1443"/>
                        <a:pt x="19900" y="268"/>
                        <a:pt x="24389" y="0"/>
                      </a:cubicBezTo>
                      <a:lnTo>
                        <a:pt x="24513" y="1996"/>
                      </a:lnTo>
                      <a:cubicBezTo>
                        <a:pt x="20149" y="2263"/>
                        <a:pt x="11277" y="3403"/>
                        <a:pt x="820" y="810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3" name="Google Shape;2313;p285"/>
                <p:cNvSpPr/>
                <p:nvPr/>
              </p:nvSpPr>
              <p:spPr>
                <a:xfrm>
                  <a:off x="4895209" y="2609439"/>
                  <a:ext cx="887652" cy="293518"/>
                </a:xfrm>
                <a:custGeom>
                  <a:rect b="b" l="l" r="r" t="t"/>
                  <a:pathLst>
                    <a:path extrusionOk="0" fill="none" h="8106" w="24514">
                      <a:moveTo>
                        <a:pt x="820" y="8106"/>
                      </a:moveTo>
                      <a:lnTo>
                        <a:pt x="1" y="6271"/>
                      </a:lnTo>
                      <a:cubicBezTo>
                        <a:pt x="10743" y="1443"/>
                        <a:pt x="19899" y="267"/>
                        <a:pt x="24389" y="0"/>
                      </a:cubicBezTo>
                      <a:lnTo>
                        <a:pt x="24513" y="1995"/>
                      </a:lnTo>
                      <a:cubicBezTo>
                        <a:pt x="20149" y="2262"/>
                        <a:pt x="11259" y="3403"/>
                        <a:pt x="820" y="810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4" name="Google Shape;2314;p285"/>
                <p:cNvSpPr/>
                <p:nvPr/>
              </p:nvSpPr>
              <p:spPr>
                <a:xfrm>
                  <a:off x="5775099" y="1589557"/>
                  <a:ext cx="888919" cy="289680"/>
                </a:xfrm>
                <a:custGeom>
                  <a:rect b="b" l="l" r="r" t="t"/>
                  <a:pathLst>
                    <a:path extrusionOk="0" fill="none" h="8000" w="24549">
                      <a:moveTo>
                        <a:pt x="802" y="7999"/>
                      </a:moveTo>
                      <a:lnTo>
                        <a:pt x="1" y="6164"/>
                      </a:lnTo>
                      <a:cubicBezTo>
                        <a:pt x="10760" y="1390"/>
                        <a:pt x="19935" y="250"/>
                        <a:pt x="24424" y="1"/>
                      </a:cubicBezTo>
                      <a:lnTo>
                        <a:pt x="24549" y="2014"/>
                      </a:lnTo>
                      <a:cubicBezTo>
                        <a:pt x="20184" y="2245"/>
                        <a:pt x="11295" y="3350"/>
                        <a:pt x="802" y="799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5" name="Google Shape;2315;p285"/>
                <p:cNvSpPr/>
                <p:nvPr/>
              </p:nvSpPr>
              <p:spPr>
                <a:xfrm>
                  <a:off x="5822173" y="1778579"/>
                  <a:ext cx="888956" cy="288992"/>
                </a:xfrm>
                <a:custGeom>
                  <a:rect b="b" l="l" r="r" t="t"/>
                  <a:pathLst>
                    <a:path extrusionOk="0" fill="none" h="7981" w="24550">
                      <a:moveTo>
                        <a:pt x="820" y="7981"/>
                      </a:moveTo>
                      <a:lnTo>
                        <a:pt x="1" y="6146"/>
                      </a:lnTo>
                      <a:cubicBezTo>
                        <a:pt x="10779" y="1372"/>
                        <a:pt x="19935" y="232"/>
                        <a:pt x="24442" y="0"/>
                      </a:cubicBezTo>
                      <a:lnTo>
                        <a:pt x="24549" y="1995"/>
                      </a:lnTo>
                      <a:cubicBezTo>
                        <a:pt x="20185" y="2227"/>
                        <a:pt x="11295" y="3331"/>
                        <a:pt x="820" y="798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6" name="Google Shape;2316;p285"/>
                <p:cNvSpPr/>
                <p:nvPr/>
              </p:nvSpPr>
              <p:spPr>
                <a:xfrm>
                  <a:off x="5877648" y="1966912"/>
                  <a:ext cx="888955" cy="289028"/>
                </a:xfrm>
                <a:custGeom>
                  <a:rect b="b" l="l" r="r" t="t"/>
                  <a:pathLst>
                    <a:path extrusionOk="0" fill="none" h="7982" w="24550">
                      <a:moveTo>
                        <a:pt x="820" y="7982"/>
                      </a:moveTo>
                      <a:lnTo>
                        <a:pt x="1" y="6147"/>
                      </a:lnTo>
                      <a:cubicBezTo>
                        <a:pt x="10779" y="1373"/>
                        <a:pt x="19935" y="250"/>
                        <a:pt x="24442" y="1"/>
                      </a:cubicBezTo>
                      <a:lnTo>
                        <a:pt x="24549" y="1996"/>
                      </a:lnTo>
                      <a:cubicBezTo>
                        <a:pt x="20185" y="2246"/>
                        <a:pt x="11277" y="3332"/>
                        <a:pt x="820" y="79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17" name="Google Shape;2317;p285"/>
              <p:cNvGrpSpPr/>
              <p:nvPr/>
            </p:nvGrpSpPr>
            <p:grpSpPr>
              <a:xfrm>
                <a:off x="4388225" y="1476850"/>
                <a:ext cx="621130" cy="624971"/>
                <a:chOff x="2483500" y="875875"/>
                <a:chExt cx="621130" cy="624971"/>
              </a:xfrm>
            </p:grpSpPr>
            <p:sp>
              <p:nvSpPr>
                <p:cNvPr id="2318" name="Google Shape;2318;p285"/>
                <p:cNvSpPr/>
                <p:nvPr/>
              </p:nvSpPr>
              <p:spPr>
                <a:xfrm>
                  <a:off x="2959384" y="964136"/>
                  <a:ext cx="145246" cy="298750"/>
                </a:xfrm>
                <a:custGeom>
                  <a:rect b="b" l="l" r="r" t="t"/>
                  <a:pathLst>
                    <a:path extrusionOk="0" h="8320" w="4045">
                      <a:moveTo>
                        <a:pt x="2281" y="6378"/>
                      </a:moveTo>
                      <a:cubicBezTo>
                        <a:pt x="2281" y="6930"/>
                        <a:pt x="2210" y="7500"/>
                        <a:pt x="2067" y="8035"/>
                      </a:cubicBezTo>
                      <a:lnTo>
                        <a:pt x="3831" y="8320"/>
                      </a:lnTo>
                      <a:cubicBezTo>
                        <a:pt x="3973" y="7678"/>
                        <a:pt x="4045" y="7037"/>
                        <a:pt x="4045" y="6378"/>
                      </a:cubicBezTo>
                      <a:cubicBezTo>
                        <a:pt x="4045" y="3902"/>
                        <a:pt x="2940" y="1568"/>
                        <a:pt x="1016" y="1"/>
                      </a:cubicBezTo>
                      <a:lnTo>
                        <a:pt x="1" y="1461"/>
                      </a:lnTo>
                      <a:cubicBezTo>
                        <a:pt x="1444" y="2690"/>
                        <a:pt x="2281" y="4490"/>
                        <a:pt x="2281" y="637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9" name="Google Shape;2319;p285"/>
                <p:cNvSpPr/>
                <p:nvPr/>
              </p:nvSpPr>
              <p:spPr>
                <a:xfrm>
                  <a:off x="2544902" y="1252617"/>
                  <a:ext cx="552042" cy="248229"/>
                </a:xfrm>
                <a:custGeom>
                  <a:rect b="b" l="l" r="r" t="t"/>
                  <a:pathLst>
                    <a:path extrusionOk="0" h="6913" w="15374">
                      <a:moveTo>
                        <a:pt x="13610" y="1"/>
                      </a:moveTo>
                      <a:cubicBezTo>
                        <a:pt x="12933" y="2566"/>
                        <a:pt x="10742" y="4472"/>
                        <a:pt x="8088" y="4757"/>
                      </a:cubicBezTo>
                      <a:cubicBezTo>
                        <a:pt x="5434" y="5060"/>
                        <a:pt x="2868" y="3688"/>
                        <a:pt x="1639" y="1337"/>
                      </a:cubicBezTo>
                      <a:lnTo>
                        <a:pt x="0" y="2032"/>
                      </a:lnTo>
                      <a:cubicBezTo>
                        <a:pt x="1550" y="5113"/>
                        <a:pt x="4864" y="6913"/>
                        <a:pt x="8302" y="6521"/>
                      </a:cubicBezTo>
                      <a:cubicBezTo>
                        <a:pt x="11740" y="6147"/>
                        <a:pt x="14554" y="3653"/>
                        <a:pt x="15374" y="28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0" name="Google Shape;2320;p285"/>
                <p:cNvSpPr/>
                <p:nvPr/>
              </p:nvSpPr>
              <p:spPr>
                <a:xfrm>
                  <a:off x="2483500" y="875875"/>
                  <a:ext cx="513046" cy="449706"/>
                </a:xfrm>
                <a:custGeom>
                  <a:rect b="b" l="l" r="r" t="t"/>
                  <a:pathLst>
                    <a:path extrusionOk="0" h="12524" w="14288">
                      <a:moveTo>
                        <a:pt x="2619" y="8836"/>
                      </a:moveTo>
                      <a:cubicBezTo>
                        <a:pt x="2619" y="3331"/>
                        <a:pt x="9068" y="356"/>
                        <a:pt x="13272" y="3919"/>
                      </a:cubicBezTo>
                      <a:lnTo>
                        <a:pt x="14287" y="2459"/>
                      </a:lnTo>
                      <a:cubicBezTo>
                        <a:pt x="11276" y="18"/>
                        <a:pt x="6965" y="0"/>
                        <a:pt x="3955" y="2423"/>
                      </a:cubicBezTo>
                      <a:cubicBezTo>
                        <a:pt x="926" y="4846"/>
                        <a:pt x="0" y="9050"/>
                        <a:pt x="1710" y="12524"/>
                      </a:cubicBezTo>
                      <a:lnTo>
                        <a:pt x="3349" y="11811"/>
                      </a:lnTo>
                      <a:cubicBezTo>
                        <a:pt x="2868" y="10902"/>
                        <a:pt x="2619" y="9869"/>
                        <a:pt x="2619" y="883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21" name="Google Shape;2321;p285"/>
              <p:cNvSpPr/>
              <p:nvPr/>
            </p:nvSpPr>
            <p:spPr>
              <a:xfrm>
                <a:off x="4053162" y="1511578"/>
                <a:ext cx="80847" cy="80847"/>
              </a:xfrm>
              <a:custGeom>
                <a:rect b="b" l="l" r="r" t="t"/>
                <a:pathLst>
                  <a:path extrusionOk="0" h="3065" w="3065">
                    <a:moveTo>
                      <a:pt x="3064" y="1532"/>
                    </a:moveTo>
                    <a:cubicBezTo>
                      <a:pt x="3064" y="2387"/>
                      <a:pt x="2387" y="3064"/>
                      <a:pt x="1532" y="3064"/>
                    </a:cubicBezTo>
                    <a:cubicBezTo>
                      <a:pt x="677" y="3064"/>
                      <a:pt x="0" y="2387"/>
                      <a:pt x="0" y="1532"/>
                    </a:cubicBezTo>
                    <a:cubicBezTo>
                      <a:pt x="0" y="677"/>
                      <a:pt x="677" y="0"/>
                      <a:pt x="1532" y="0"/>
                    </a:cubicBezTo>
                    <a:cubicBezTo>
                      <a:pt x="2387" y="0"/>
                      <a:pt x="3064" y="677"/>
                      <a:pt x="3064" y="1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285"/>
              <p:cNvSpPr/>
              <p:nvPr/>
            </p:nvSpPr>
            <p:spPr>
              <a:xfrm rot="-1685758">
                <a:off x="7548391" y="3616034"/>
                <a:ext cx="59549" cy="60168"/>
              </a:xfrm>
              <a:custGeom>
                <a:rect b="b" l="l" r="r" t="t"/>
                <a:pathLst>
                  <a:path extrusionOk="0" fill="none" h="1747" w="1729">
                    <a:moveTo>
                      <a:pt x="1729" y="749"/>
                    </a:moveTo>
                    <a:cubicBezTo>
                      <a:pt x="1729" y="1408"/>
                      <a:pt x="927" y="1746"/>
                      <a:pt x="464" y="1265"/>
                    </a:cubicBezTo>
                    <a:cubicBezTo>
                      <a:pt x="1" y="802"/>
                      <a:pt x="322" y="1"/>
                      <a:pt x="998" y="1"/>
                    </a:cubicBezTo>
                    <a:cubicBezTo>
                      <a:pt x="1408" y="1"/>
                      <a:pt x="1729" y="339"/>
                      <a:pt x="1729" y="74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23" name="Google Shape;2323;p285"/>
          <p:cNvSpPr/>
          <p:nvPr/>
        </p:nvSpPr>
        <p:spPr>
          <a:xfrm>
            <a:off x="5246663" y="6919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4" name="Google Shape;2324;p285"/>
          <p:cNvSpPr/>
          <p:nvPr/>
        </p:nvSpPr>
        <p:spPr>
          <a:xfrm rot="-1685758">
            <a:off x="4967116" y="108849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5" name="Google Shape;2325;p285"/>
          <p:cNvSpPr/>
          <p:nvPr/>
        </p:nvSpPr>
        <p:spPr>
          <a:xfrm>
            <a:off x="4835912" y="3480040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6" name="Google Shape;2326;p285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7" name="Google Shape;2327;p285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8" name="Google Shape;2328;p285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29" name="Google Shape;2329;p285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30" name="Google Shape;2330;p285">
            <a:hlinkClick action="ppaction://hlinksldjump" r:id="rId3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331" name="Google Shape;2331;p28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332" name="Google Shape;2332;p28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8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8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8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8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8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8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8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28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1" name="Google Shape;2341;p285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5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286"/>
          <p:cNvSpPr/>
          <p:nvPr/>
        </p:nvSpPr>
        <p:spPr>
          <a:xfrm rot="7202286">
            <a:off x="3663080" y="3195443"/>
            <a:ext cx="666037" cy="662639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7" name="Google Shape;2347;p28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TOOLS</a:t>
            </a:r>
            <a:endParaRPr/>
          </a:p>
        </p:txBody>
      </p:sp>
      <p:sp>
        <p:nvSpPr>
          <p:cNvPr id="2348" name="Google Shape;2348;p286"/>
          <p:cNvSpPr txBox="1"/>
          <p:nvPr/>
        </p:nvSpPr>
        <p:spPr>
          <a:xfrm>
            <a:off x="5998275" y="212750"/>
            <a:ext cx="24315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SOFTWARE ENGINEERING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2349" name="Google Shape;2349;p286"/>
          <p:cNvGrpSpPr/>
          <p:nvPr/>
        </p:nvGrpSpPr>
        <p:grpSpPr>
          <a:xfrm>
            <a:off x="3118421" y="1429171"/>
            <a:ext cx="3478666" cy="2560710"/>
            <a:chOff x="3118421" y="1429171"/>
            <a:chExt cx="3478666" cy="2560710"/>
          </a:xfrm>
        </p:grpSpPr>
        <p:grpSp>
          <p:nvGrpSpPr>
            <p:cNvPr id="2350" name="Google Shape;2350;p286"/>
            <p:cNvGrpSpPr/>
            <p:nvPr/>
          </p:nvGrpSpPr>
          <p:grpSpPr>
            <a:xfrm rot="659716">
              <a:off x="3260461" y="1978737"/>
              <a:ext cx="2293211" cy="1710173"/>
              <a:chOff x="1062800" y="1986296"/>
              <a:chExt cx="2169540" cy="1617945"/>
            </a:xfrm>
          </p:grpSpPr>
          <p:sp>
            <p:nvSpPr>
              <p:cNvPr id="2351" name="Google Shape;2351;p286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rect b="b" l="l" r="r" t="t"/>
                <a:pathLst>
                  <a:path extrusionOk="0" h="49275" w="66074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286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rect b="b" l="l" r="r" t="t"/>
                <a:pathLst>
                  <a:path extrusionOk="0" fill="none" h="43736" w="60712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286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rect b="b" l="l" r="r" t="t"/>
                <a:pathLst>
                  <a:path extrusionOk="0" fill="none" h="38373" w="54566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286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rect b="b" l="l" r="r" t="t"/>
                <a:pathLst>
                  <a:path extrusionOk="0" fill="none" h="16978" w="64382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286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rect b="b" l="l" r="r" t="t"/>
                <a:pathLst>
                  <a:path extrusionOk="0" fill="none" h="4561" w="17281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286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rect b="b" l="l" r="r" t="t"/>
                <a:pathLst>
                  <a:path extrusionOk="0" fill="none" h="13184" w="3528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286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rect b="b" l="l" r="r" t="t"/>
                <a:pathLst>
                  <a:path extrusionOk="0" fill="none" h="8160" w="2584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286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rect b="b" l="l" r="r" t="t"/>
                <a:pathLst>
                  <a:path extrusionOk="0" fill="none" h="16782" w="4259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286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rect b="b" l="l" r="r" t="t"/>
                <a:pathLst>
                  <a:path extrusionOk="0" fill="none" h="10084" w="2958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286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rect b="b" l="l" r="r" t="t"/>
                <a:pathLst>
                  <a:path extrusionOk="0" fill="none" h="13202" w="3564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286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rect b="b" l="l" r="r" t="t"/>
                <a:pathLst>
                  <a:path extrusionOk="0" fill="none" h="13184" w="3564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286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rect b="b" l="l" r="r" t="t"/>
                <a:pathLst>
                  <a:path extrusionOk="0" fill="none" h="13201" w="3563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286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rect b="b" l="l" r="r" t="t"/>
                <a:pathLst>
                  <a:path extrusionOk="0" fill="none" h="5595" w="2068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286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rect b="b" l="l" r="r" t="t"/>
                <a:pathLst>
                  <a:path extrusionOk="0" fill="none" h="7804" w="40689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5" name="Google Shape;2365;p286"/>
            <p:cNvGrpSpPr/>
            <p:nvPr/>
          </p:nvGrpSpPr>
          <p:grpSpPr>
            <a:xfrm rot="-1708478">
              <a:off x="4394965" y="1757610"/>
              <a:ext cx="1860831" cy="1903833"/>
              <a:chOff x="6882732" y="2040297"/>
              <a:chExt cx="1861102" cy="1904111"/>
            </a:xfrm>
          </p:grpSpPr>
          <p:grpSp>
            <p:nvGrpSpPr>
              <p:cNvPr id="2366" name="Google Shape;2366;p286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2367" name="Google Shape;2367;p286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rect b="b" l="l" r="r" t="t"/>
                  <a:pathLst>
                    <a:path extrusionOk="0" h="28717" w="28717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8" name="Google Shape;2368;p286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rect b="b" l="l" r="r" t="t"/>
                  <a:pathLst>
                    <a:path extrusionOk="0" h="5951" w="3439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9" name="Google Shape;2369;p286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rect b="b" l="l" r="r" t="t"/>
                  <a:pathLst>
                    <a:path extrusionOk="0" h="14859" w="8499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0" name="Google Shape;2370;p286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rect b="b" l="l" r="r" t="t"/>
                  <a:pathLst>
                    <a:path extrusionOk="0" h="34436" w="33813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1" name="Google Shape;2371;p286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rect b="b" l="l" r="r" t="t"/>
                  <a:pathLst>
                    <a:path extrusionOk="0" fill="none" h="1746" w="1729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2" name="Google Shape;2372;p286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rect b="b" l="l" r="r" t="t"/>
                  <a:pathLst>
                    <a:path extrusionOk="0" fill="none" h="1747" w="1729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3" name="Google Shape;2373;p286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4" name="Google Shape;2374;p286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5" name="Google Shape;2375;p286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rect b="b" l="l" r="r" t="t"/>
                  <a:pathLst>
                    <a:path extrusionOk="0" fill="none" h="5042" w="50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6" name="Google Shape;2376;p286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rect b="b" l="l" r="r" t="t"/>
                  <a:pathLst>
                    <a:path extrusionOk="0" fill="none" h="2833" w="4491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7" name="Google Shape;2377;p286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rect b="b" l="l" r="r" t="t"/>
                  <a:pathLst>
                    <a:path extrusionOk="0" fill="none" h="7643" w="1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8" name="Google Shape;2378;p286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rect b="b" l="l" r="r" t="t"/>
                  <a:pathLst>
                    <a:path extrusionOk="0" fill="none" h="3564" w="5042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9" name="Google Shape;2379;p286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rect b="b" l="l" r="r" t="t"/>
                  <a:pathLst>
                    <a:path extrusionOk="0" fill="none" h="6700" w="19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0" name="Google Shape;2380;p286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rect b="b" l="l" r="r" t="t"/>
                  <a:pathLst>
                    <a:path extrusionOk="0" fill="none" h="874" w="1016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81" name="Google Shape;2381;p286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rect b="b" l="l" r="r" t="t"/>
                <a:pathLst>
                  <a:path extrusionOk="0" fill="none" h="1729" w="1729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82" name="Google Shape;2382;p286"/>
          <p:cNvSpPr txBox="1"/>
          <p:nvPr/>
        </p:nvSpPr>
        <p:spPr>
          <a:xfrm>
            <a:off x="706050" y="1540775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SPYDER</a:t>
            </a:r>
            <a:endParaRPr sz="2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3" name="Google Shape;2383;p286"/>
          <p:cNvSpPr txBox="1"/>
          <p:nvPr/>
        </p:nvSpPr>
        <p:spPr>
          <a:xfrm>
            <a:off x="706050" y="1918399"/>
            <a:ext cx="19743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IPython IDE used for programming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84" name="Google Shape;2384;p286"/>
          <p:cNvSpPr txBox="1"/>
          <p:nvPr/>
        </p:nvSpPr>
        <p:spPr>
          <a:xfrm>
            <a:off x="706050" y="3072625"/>
            <a:ext cx="1452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SPOTIFY API</a:t>
            </a:r>
            <a:endParaRPr sz="2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5" name="Google Shape;2385;p286"/>
          <p:cNvSpPr txBox="1"/>
          <p:nvPr/>
        </p:nvSpPr>
        <p:spPr>
          <a:xfrm>
            <a:off x="706050" y="3450237"/>
            <a:ext cx="19743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API provided by Spotify allowing us to retrieve songs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86" name="Google Shape;2386;p286"/>
          <p:cNvSpPr txBox="1"/>
          <p:nvPr/>
        </p:nvSpPr>
        <p:spPr>
          <a:xfrm>
            <a:off x="7062300" y="1540775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TKINTER</a:t>
            </a:r>
            <a:endParaRPr sz="2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7" name="Google Shape;2387;p286"/>
          <p:cNvSpPr txBox="1"/>
          <p:nvPr/>
        </p:nvSpPr>
        <p:spPr>
          <a:xfrm>
            <a:off x="6455400" y="1918399"/>
            <a:ext cx="19743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Python library used for coding GUI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88" name="Google Shape;2388;p286"/>
          <p:cNvSpPr txBox="1"/>
          <p:nvPr/>
        </p:nvSpPr>
        <p:spPr>
          <a:xfrm>
            <a:off x="7062300" y="3072613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SPOTIPY</a:t>
            </a:r>
            <a:endParaRPr sz="2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9" name="Google Shape;2389;p286"/>
          <p:cNvSpPr txBox="1"/>
          <p:nvPr/>
        </p:nvSpPr>
        <p:spPr>
          <a:xfrm>
            <a:off x="6455400" y="3450237"/>
            <a:ext cx="19743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Python library used for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compiling metadata about songs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390" name="Google Shape;2390;p286"/>
          <p:cNvCxnSpPr>
            <a:stCxn id="2382" idx="3"/>
          </p:cNvCxnSpPr>
          <p:nvPr/>
        </p:nvCxnSpPr>
        <p:spPr>
          <a:xfrm>
            <a:off x="2073450" y="1691225"/>
            <a:ext cx="1574700" cy="642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391" name="Google Shape;2391;p286"/>
          <p:cNvCxnSpPr>
            <a:stCxn id="2384" idx="3"/>
          </p:cNvCxnSpPr>
          <p:nvPr/>
        </p:nvCxnSpPr>
        <p:spPr>
          <a:xfrm flipH="1" rot="10800000">
            <a:off x="2158050" y="3038575"/>
            <a:ext cx="1231800" cy="184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392" name="Google Shape;2392;p286"/>
          <p:cNvCxnSpPr>
            <a:stCxn id="2386" idx="1"/>
          </p:cNvCxnSpPr>
          <p:nvPr/>
        </p:nvCxnSpPr>
        <p:spPr>
          <a:xfrm flipH="1">
            <a:off x="5610300" y="1691225"/>
            <a:ext cx="1452000" cy="556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393" name="Google Shape;2393;p286"/>
          <p:cNvCxnSpPr/>
          <p:nvPr/>
        </p:nvCxnSpPr>
        <p:spPr>
          <a:xfrm rot="10800000">
            <a:off x="5543700" y="2704963"/>
            <a:ext cx="1518600" cy="51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394" name="Google Shape;2394;p286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5" name="Google Shape;2395;p286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6" name="Google Shape;2396;p286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97" name="Google Shape;2397;p286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98" name="Google Shape;2398;p286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399" name="Google Shape;2399;p28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400" name="Google Shape;2400;p28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28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28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28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28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28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8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8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8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9" name="Google Shape;2409;p286">
            <a:hlinkClick/>
          </p:cNvPr>
          <p:cNvSpPr/>
          <p:nvPr/>
        </p:nvSpPr>
        <p:spPr>
          <a:xfrm>
            <a:off x="821900" y="4289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0" name="Google Shape;2410;p286"/>
          <p:cNvSpPr/>
          <p:nvPr/>
        </p:nvSpPr>
        <p:spPr>
          <a:xfrm>
            <a:off x="7856375" y="1031776"/>
            <a:ext cx="262479" cy="26244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1" name="Google Shape;2411;p286"/>
          <p:cNvSpPr/>
          <p:nvPr/>
        </p:nvSpPr>
        <p:spPr>
          <a:xfrm>
            <a:off x="7179413" y="890850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2" name="Google Shape;2412;p286"/>
          <p:cNvSpPr/>
          <p:nvPr/>
        </p:nvSpPr>
        <p:spPr>
          <a:xfrm rot="-1685758">
            <a:off x="6156294" y="11636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3" name="Google Shape;2413;p286"/>
          <p:cNvSpPr/>
          <p:nvPr/>
        </p:nvSpPr>
        <p:spPr>
          <a:xfrm>
            <a:off x="6597076" y="718405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4" name="Google Shape;2414;p286"/>
          <p:cNvSpPr/>
          <p:nvPr/>
        </p:nvSpPr>
        <p:spPr>
          <a:xfrm>
            <a:off x="8311499" y="718390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p287"/>
          <p:cNvSpPr txBox="1"/>
          <p:nvPr>
            <p:ph type="title"/>
          </p:nvPr>
        </p:nvSpPr>
        <p:spPr>
          <a:xfrm>
            <a:off x="1868725" y="209845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</a:t>
            </a:r>
            <a:endParaRPr/>
          </a:p>
        </p:txBody>
      </p:sp>
      <p:sp>
        <p:nvSpPr>
          <p:cNvPr id="2420" name="Google Shape;2420;p287"/>
          <p:cNvSpPr txBox="1"/>
          <p:nvPr>
            <p:ph idx="1" type="subTitle"/>
          </p:nvPr>
        </p:nvSpPr>
        <p:spPr>
          <a:xfrm>
            <a:off x="1712750" y="2656250"/>
            <a:ext cx="2703300" cy="17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Provide the user with a GUI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Contain a help screen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Allow the user to access any screen at any given time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1" name="Google Shape;2421;p287"/>
          <p:cNvSpPr txBox="1"/>
          <p:nvPr>
            <p:ph idx="2" type="title"/>
          </p:nvPr>
        </p:nvSpPr>
        <p:spPr>
          <a:xfrm>
            <a:off x="4999425" y="209843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</a:t>
            </a:r>
            <a:endParaRPr/>
          </a:p>
        </p:txBody>
      </p:sp>
      <p:sp>
        <p:nvSpPr>
          <p:cNvPr id="2422" name="Google Shape;2422;p287"/>
          <p:cNvSpPr txBox="1"/>
          <p:nvPr>
            <p:ph idx="3" type="subTitle"/>
          </p:nvPr>
        </p:nvSpPr>
        <p:spPr>
          <a:xfrm>
            <a:off x="4918575" y="2716925"/>
            <a:ext cx="2446500" cy="16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Be visually appealing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User be pleased with the new playlist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3" name="Google Shape;2423;p287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REQUIREMENTS</a:t>
            </a:r>
            <a:endParaRPr/>
          </a:p>
        </p:txBody>
      </p:sp>
      <p:cxnSp>
        <p:nvCxnSpPr>
          <p:cNvPr id="2424" name="Google Shape;2424;p287"/>
          <p:cNvCxnSpPr/>
          <p:nvPr/>
        </p:nvCxnSpPr>
        <p:spPr>
          <a:xfrm>
            <a:off x="1936125" y="2599038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5" name="Google Shape;2425;p287"/>
          <p:cNvSpPr/>
          <p:nvPr/>
        </p:nvSpPr>
        <p:spPr>
          <a:xfrm>
            <a:off x="2591053" y="1222026"/>
            <a:ext cx="876544" cy="876452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6" name="Google Shape;2426;p287"/>
          <p:cNvSpPr/>
          <p:nvPr/>
        </p:nvSpPr>
        <p:spPr>
          <a:xfrm>
            <a:off x="5676403" y="1281151"/>
            <a:ext cx="876544" cy="876452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7" name="Google Shape;2427;p287"/>
          <p:cNvCxnSpPr/>
          <p:nvPr/>
        </p:nvCxnSpPr>
        <p:spPr>
          <a:xfrm>
            <a:off x="5021475" y="2599038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28" name="Google Shape;2428;p287"/>
          <p:cNvGrpSpPr/>
          <p:nvPr/>
        </p:nvGrpSpPr>
        <p:grpSpPr>
          <a:xfrm>
            <a:off x="5894668" y="1515351"/>
            <a:ext cx="440015" cy="408027"/>
            <a:chOff x="718806" y="4182207"/>
            <a:chExt cx="438961" cy="407050"/>
          </a:xfrm>
        </p:grpSpPr>
        <p:sp>
          <p:nvSpPr>
            <p:cNvPr id="2429" name="Google Shape;2429;p287"/>
            <p:cNvSpPr/>
            <p:nvPr/>
          </p:nvSpPr>
          <p:spPr>
            <a:xfrm>
              <a:off x="968521" y="4402860"/>
              <a:ext cx="189246" cy="186397"/>
            </a:xfrm>
            <a:custGeom>
              <a:rect b="b" l="l" r="r" t="t"/>
              <a:pathLst>
                <a:path extrusionOk="0" h="9223" w="9364">
                  <a:moveTo>
                    <a:pt x="657" y="1"/>
                  </a:moveTo>
                  <a:cubicBezTo>
                    <a:pt x="284" y="1"/>
                    <a:pt x="0" y="359"/>
                    <a:pt x="107" y="733"/>
                  </a:cubicBezTo>
                  <a:lnTo>
                    <a:pt x="2239" y="8690"/>
                  </a:lnTo>
                  <a:cubicBezTo>
                    <a:pt x="2318" y="8973"/>
                    <a:pt x="2555" y="9123"/>
                    <a:pt x="2795" y="9123"/>
                  </a:cubicBezTo>
                  <a:cubicBezTo>
                    <a:pt x="2986" y="9123"/>
                    <a:pt x="3177" y="9029"/>
                    <a:pt x="3294" y="8832"/>
                  </a:cubicBezTo>
                  <a:lnTo>
                    <a:pt x="4207" y="7289"/>
                  </a:lnTo>
                  <a:lnTo>
                    <a:pt x="5973" y="9055"/>
                  </a:lnTo>
                  <a:cubicBezTo>
                    <a:pt x="6085" y="9167"/>
                    <a:pt x="6232" y="9222"/>
                    <a:pt x="6379" y="9222"/>
                  </a:cubicBezTo>
                  <a:cubicBezTo>
                    <a:pt x="6526" y="9222"/>
                    <a:pt x="6674" y="9167"/>
                    <a:pt x="6785" y="9055"/>
                  </a:cubicBezTo>
                  <a:lnTo>
                    <a:pt x="9119" y="6721"/>
                  </a:lnTo>
                  <a:cubicBezTo>
                    <a:pt x="9343" y="6498"/>
                    <a:pt x="9343" y="6132"/>
                    <a:pt x="9119" y="5889"/>
                  </a:cubicBezTo>
                  <a:lnTo>
                    <a:pt x="7374" y="4143"/>
                  </a:lnTo>
                  <a:lnTo>
                    <a:pt x="8916" y="3230"/>
                  </a:lnTo>
                  <a:cubicBezTo>
                    <a:pt x="9363" y="2966"/>
                    <a:pt x="9262" y="2296"/>
                    <a:pt x="8774" y="2154"/>
                  </a:cubicBezTo>
                  <a:lnTo>
                    <a:pt x="818" y="23"/>
                  </a:lnTo>
                  <a:cubicBezTo>
                    <a:pt x="763" y="8"/>
                    <a:pt x="709" y="1"/>
                    <a:pt x="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287"/>
            <p:cNvSpPr/>
            <p:nvPr/>
          </p:nvSpPr>
          <p:spPr>
            <a:xfrm>
              <a:off x="796756" y="4357367"/>
              <a:ext cx="64005" cy="25444"/>
            </a:xfrm>
            <a:custGeom>
              <a:rect b="b" l="l" r="r" t="t"/>
              <a:pathLst>
                <a:path extrusionOk="0" h="1259" w="3167">
                  <a:moveTo>
                    <a:pt x="629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537" y="1259"/>
                  </a:lnTo>
                  <a:cubicBezTo>
                    <a:pt x="2882" y="1259"/>
                    <a:pt x="3167" y="975"/>
                    <a:pt x="3167" y="630"/>
                  </a:cubicBezTo>
                  <a:cubicBezTo>
                    <a:pt x="3167" y="284"/>
                    <a:pt x="2882" y="0"/>
                    <a:pt x="2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287"/>
            <p:cNvSpPr/>
            <p:nvPr/>
          </p:nvSpPr>
          <p:spPr>
            <a:xfrm>
              <a:off x="832851" y="4420948"/>
              <a:ext cx="55396" cy="52829"/>
            </a:xfrm>
            <a:custGeom>
              <a:rect b="b" l="l" r="r" t="t"/>
              <a:pathLst>
                <a:path extrusionOk="0" h="2614" w="2741">
                  <a:moveTo>
                    <a:pt x="2030" y="0"/>
                  </a:moveTo>
                  <a:cubicBezTo>
                    <a:pt x="1868" y="0"/>
                    <a:pt x="1705" y="61"/>
                    <a:pt x="1584" y="183"/>
                  </a:cubicBezTo>
                  <a:lnTo>
                    <a:pt x="244" y="1523"/>
                  </a:lnTo>
                  <a:cubicBezTo>
                    <a:pt x="0" y="1766"/>
                    <a:pt x="0" y="2172"/>
                    <a:pt x="244" y="2416"/>
                  </a:cubicBezTo>
                  <a:cubicBezTo>
                    <a:pt x="366" y="2548"/>
                    <a:pt x="528" y="2614"/>
                    <a:pt x="690" y="2614"/>
                  </a:cubicBezTo>
                  <a:cubicBezTo>
                    <a:pt x="853" y="2614"/>
                    <a:pt x="1015" y="2548"/>
                    <a:pt x="1137" y="2416"/>
                  </a:cubicBezTo>
                  <a:lnTo>
                    <a:pt x="2477" y="1076"/>
                  </a:lnTo>
                  <a:cubicBezTo>
                    <a:pt x="2740" y="833"/>
                    <a:pt x="2740" y="427"/>
                    <a:pt x="2477" y="183"/>
                  </a:cubicBezTo>
                  <a:cubicBezTo>
                    <a:pt x="2355" y="61"/>
                    <a:pt x="2192" y="0"/>
                    <a:pt x="20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287"/>
            <p:cNvSpPr/>
            <p:nvPr/>
          </p:nvSpPr>
          <p:spPr>
            <a:xfrm>
              <a:off x="718806" y="4182207"/>
              <a:ext cx="437304" cy="239165"/>
            </a:xfrm>
            <a:custGeom>
              <a:rect b="b" l="l" r="r" t="t"/>
              <a:pathLst>
                <a:path extrusionOk="0" h="11834" w="21638">
                  <a:moveTo>
                    <a:pt x="2538" y="0"/>
                  </a:moveTo>
                  <a:cubicBezTo>
                    <a:pt x="1137" y="0"/>
                    <a:pt x="1" y="1137"/>
                    <a:pt x="1" y="2517"/>
                  </a:cubicBezTo>
                  <a:cubicBezTo>
                    <a:pt x="1" y="3918"/>
                    <a:pt x="1137" y="5054"/>
                    <a:pt x="2538" y="5054"/>
                  </a:cubicBezTo>
                  <a:cubicBezTo>
                    <a:pt x="3086" y="5054"/>
                    <a:pt x="3614" y="4872"/>
                    <a:pt x="4040" y="4567"/>
                  </a:cubicBezTo>
                  <a:lnTo>
                    <a:pt x="8526" y="8241"/>
                  </a:lnTo>
                  <a:cubicBezTo>
                    <a:pt x="8383" y="8566"/>
                    <a:pt x="8282" y="8911"/>
                    <a:pt x="8282" y="9297"/>
                  </a:cubicBezTo>
                  <a:cubicBezTo>
                    <a:pt x="8282" y="10697"/>
                    <a:pt x="9419" y="11834"/>
                    <a:pt x="10819" y="11834"/>
                  </a:cubicBezTo>
                  <a:cubicBezTo>
                    <a:pt x="12220" y="11834"/>
                    <a:pt x="13356" y="10697"/>
                    <a:pt x="13356" y="9297"/>
                  </a:cubicBezTo>
                  <a:cubicBezTo>
                    <a:pt x="13356" y="8911"/>
                    <a:pt x="13275" y="8566"/>
                    <a:pt x="13133" y="8241"/>
                  </a:cubicBezTo>
                  <a:lnTo>
                    <a:pt x="17619" y="4567"/>
                  </a:lnTo>
                  <a:cubicBezTo>
                    <a:pt x="18025" y="4872"/>
                    <a:pt x="18553" y="5054"/>
                    <a:pt x="19121" y="5054"/>
                  </a:cubicBezTo>
                  <a:cubicBezTo>
                    <a:pt x="20501" y="5054"/>
                    <a:pt x="21638" y="3918"/>
                    <a:pt x="21638" y="2517"/>
                  </a:cubicBezTo>
                  <a:cubicBezTo>
                    <a:pt x="21638" y="1137"/>
                    <a:pt x="20501" y="0"/>
                    <a:pt x="19121" y="0"/>
                  </a:cubicBezTo>
                  <a:cubicBezTo>
                    <a:pt x="17720" y="0"/>
                    <a:pt x="16584" y="1137"/>
                    <a:pt x="16584" y="2517"/>
                  </a:cubicBezTo>
                  <a:cubicBezTo>
                    <a:pt x="16584" y="2903"/>
                    <a:pt x="16665" y="3268"/>
                    <a:pt x="16807" y="3593"/>
                  </a:cubicBezTo>
                  <a:lnTo>
                    <a:pt x="12321" y="7246"/>
                  </a:lnTo>
                  <a:cubicBezTo>
                    <a:pt x="11885" y="6922"/>
                    <a:pt x="11362" y="6759"/>
                    <a:pt x="10834" y="6759"/>
                  </a:cubicBezTo>
                  <a:cubicBezTo>
                    <a:pt x="10307" y="6759"/>
                    <a:pt x="9774" y="6922"/>
                    <a:pt x="9317" y="7246"/>
                  </a:cubicBezTo>
                  <a:lnTo>
                    <a:pt x="4831" y="3593"/>
                  </a:lnTo>
                  <a:cubicBezTo>
                    <a:pt x="4973" y="3268"/>
                    <a:pt x="5075" y="2903"/>
                    <a:pt x="5075" y="2517"/>
                  </a:cubicBezTo>
                  <a:cubicBezTo>
                    <a:pt x="5075" y="1137"/>
                    <a:pt x="3938" y="0"/>
                    <a:pt x="2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287"/>
            <p:cNvSpPr/>
            <p:nvPr/>
          </p:nvSpPr>
          <p:spPr>
            <a:xfrm>
              <a:off x="924726" y="4446796"/>
              <a:ext cx="25465" cy="64005"/>
            </a:xfrm>
            <a:custGeom>
              <a:rect b="b" l="l" r="r" t="t"/>
              <a:pathLst>
                <a:path extrusionOk="0" h="3167" w="1260">
                  <a:moveTo>
                    <a:pt x="630" y="0"/>
                  </a:moveTo>
                  <a:cubicBezTo>
                    <a:pt x="285" y="0"/>
                    <a:pt x="1" y="284"/>
                    <a:pt x="1" y="629"/>
                  </a:cubicBezTo>
                  <a:lnTo>
                    <a:pt x="1" y="2537"/>
                  </a:lnTo>
                  <a:cubicBezTo>
                    <a:pt x="1" y="2882"/>
                    <a:pt x="285" y="3167"/>
                    <a:pt x="630" y="3167"/>
                  </a:cubicBezTo>
                  <a:cubicBezTo>
                    <a:pt x="975" y="3167"/>
                    <a:pt x="1259" y="2882"/>
                    <a:pt x="1259" y="2537"/>
                  </a:cubicBezTo>
                  <a:lnTo>
                    <a:pt x="1259" y="629"/>
                  </a:lnTo>
                  <a:cubicBezTo>
                    <a:pt x="1259" y="284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4" name="Google Shape;2434;p287"/>
          <p:cNvGrpSpPr/>
          <p:nvPr/>
        </p:nvGrpSpPr>
        <p:grpSpPr>
          <a:xfrm>
            <a:off x="2809936" y="1440862"/>
            <a:ext cx="438779" cy="438779"/>
            <a:chOff x="1322640" y="1172049"/>
            <a:chExt cx="437728" cy="437728"/>
          </a:xfrm>
        </p:grpSpPr>
        <p:sp>
          <p:nvSpPr>
            <p:cNvPr id="2435" name="Google Shape;2435;p287"/>
            <p:cNvSpPr/>
            <p:nvPr/>
          </p:nvSpPr>
          <p:spPr>
            <a:xfrm>
              <a:off x="1322640" y="1172049"/>
              <a:ext cx="77142" cy="77142"/>
            </a:xfrm>
            <a:custGeom>
              <a:rect b="b" l="l" r="r" t="t"/>
              <a:pathLst>
                <a:path extrusionOk="0" h="3817" w="3817">
                  <a:moveTo>
                    <a:pt x="1909" y="1"/>
                  </a:moveTo>
                  <a:cubicBezTo>
                    <a:pt x="853" y="1"/>
                    <a:pt x="1" y="853"/>
                    <a:pt x="1" y="1909"/>
                  </a:cubicBezTo>
                  <a:cubicBezTo>
                    <a:pt x="1" y="2964"/>
                    <a:pt x="853" y="3816"/>
                    <a:pt x="1909" y="3816"/>
                  </a:cubicBezTo>
                  <a:cubicBezTo>
                    <a:pt x="2964" y="3816"/>
                    <a:pt x="3817" y="2964"/>
                    <a:pt x="3817" y="1909"/>
                  </a:cubicBezTo>
                  <a:cubicBezTo>
                    <a:pt x="3817" y="853"/>
                    <a:pt x="2964" y="1"/>
                    <a:pt x="1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87"/>
            <p:cNvSpPr/>
            <p:nvPr/>
          </p:nvSpPr>
          <p:spPr>
            <a:xfrm>
              <a:off x="1683227" y="1172049"/>
              <a:ext cx="77142" cy="77142"/>
            </a:xfrm>
            <a:custGeom>
              <a:rect b="b" l="l" r="r" t="t"/>
              <a:pathLst>
                <a:path extrusionOk="0" h="3817" w="3817">
                  <a:moveTo>
                    <a:pt x="1908" y="1"/>
                  </a:moveTo>
                  <a:cubicBezTo>
                    <a:pt x="853" y="1"/>
                    <a:pt x="0" y="853"/>
                    <a:pt x="0" y="1909"/>
                  </a:cubicBezTo>
                  <a:cubicBezTo>
                    <a:pt x="0" y="2964"/>
                    <a:pt x="853" y="3816"/>
                    <a:pt x="1908" y="3816"/>
                  </a:cubicBezTo>
                  <a:cubicBezTo>
                    <a:pt x="2964" y="3816"/>
                    <a:pt x="3816" y="2964"/>
                    <a:pt x="3816" y="1909"/>
                  </a:cubicBezTo>
                  <a:cubicBezTo>
                    <a:pt x="3816" y="853"/>
                    <a:pt x="2964" y="1"/>
                    <a:pt x="1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87"/>
            <p:cNvSpPr/>
            <p:nvPr/>
          </p:nvSpPr>
          <p:spPr>
            <a:xfrm>
              <a:off x="1322640" y="1532636"/>
              <a:ext cx="77142" cy="77142"/>
            </a:xfrm>
            <a:custGeom>
              <a:rect b="b" l="l" r="r" t="t"/>
              <a:pathLst>
                <a:path extrusionOk="0" h="3817" w="3817">
                  <a:moveTo>
                    <a:pt x="1909" y="0"/>
                  </a:moveTo>
                  <a:cubicBezTo>
                    <a:pt x="853" y="0"/>
                    <a:pt x="1" y="853"/>
                    <a:pt x="1" y="1908"/>
                  </a:cubicBezTo>
                  <a:cubicBezTo>
                    <a:pt x="1" y="2964"/>
                    <a:pt x="853" y="3816"/>
                    <a:pt x="1909" y="3816"/>
                  </a:cubicBezTo>
                  <a:cubicBezTo>
                    <a:pt x="2964" y="3816"/>
                    <a:pt x="3817" y="2964"/>
                    <a:pt x="3817" y="1908"/>
                  </a:cubicBezTo>
                  <a:cubicBezTo>
                    <a:pt x="3817" y="853"/>
                    <a:pt x="2964" y="0"/>
                    <a:pt x="1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87"/>
            <p:cNvSpPr/>
            <p:nvPr/>
          </p:nvSpPr>
          <p:spPr>
            <a:xfrm>
              <a:off x="1683227" y="1532636"/>
              <a:ext cx="77142" cy="77142"/>
            </a:xfrm>
            <a:custGeom>
              <a:rect b="b" l="l" r="r" t="t"/>
              <a:pathLst>
                <a:path extrusionOk="0" h="3817" w="3817">
                  <a:moveTo>
                    <a:pt x="1908" y="0"/>
                  </a:moveTo>
                  <a:cubicBezTo>
                    <a:pt x="853" y="0"/>
                    <a:pt x="0" y="853"/>
                    <a:pt x="0" y="1908"/>
                  </a:cubicBezTo>
                  <a:cubicBezTo>
                    <a:pt x="0" y="2964"/>
                    <a:pt x="853" y="3816"/>
                    <a:pt x="1908" y="3816"/>
                  </a:cubicBezTo>
                  <a:cubicBezTo>
                    <a:pt x="2964" y="3816"/>
                    <a:pt x="3816" y="2964"/>
                    <a:pt x="3816" y="1908"/>
                  </a:cubicBezTo>
                  <a:cubicBezTo>
                    <a:pt x="3816" y="853"/>
                    <a:pt x="2964" y="0"/>
                    <a:pt x="1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87"/>
            <p:cNvSpPr/>
            <p:nvPr/>
          </p:nvSpPr>
          <p:spPr>
            <a:xfrm>
              <a:off x="1425206" y="1197897"/>
              <a:ext cx="60731" cy="25444"/>
            </a:xfrm>
            <a:custGeom>
              <a:rect b="b" l="l" r="r" t="t"/>
              <a:pathLst>
                <a:path extrusionOk="0" h="1259" w="3005">
                  <a:moveTo>
                    <a:pt x="650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50" y="1259"/>
                  </a:cubicBezTo>
                  <a:lnTo>
                    <a:pt x="2355" y="1259"/>
                  </a:lnTo>
                  <a:cubicBezTo>
                    <a:pt x="2720" y="1259"/>
                    <a:pt x="3004" y="975"/>
                    <a:pt x="3004" y="630"/>
                  </a:cubicBezTo>
                  <a:cubicBezTo>
                    <a:pt x="3004" y="284"/>
                    <a:pt x="272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87"/>
            <p:cNvSpPr/>
            <p:nvPr/>
          </p:nvSpPr>
          <p:spPr>
            <a:xfrm>
              <a:off x="1597496" y="1197897"/>
              <a:ext cx="60307" cy="25444"/>
            </a:xfrm>
            <a:custGeom>
              <a:rect b="b" l="l" r="r" t="t"/>
              <a:pathLst>
                <a:path extrusionOk="0" h="1259" w="2984">
                  <a:moveTo>
                    <a:pt x="629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4"/>
                    <a:pt x="270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87"/>
            <p:cNvSpPr/>
            <p:nvPr/>
          </p:nvSpPr>
          <p:spPr>
            <a:xfrm>
              <a:off x="1511341" y="1197897"/>
              <a:ext cx="60327" cy="25444"/>
            </a:xfrm>
            <a:custGeom>
              <a:rect b="b" l="l" r="r" t="t"/>
              <a:pathLst>
                <a:path extrusionOk="0" h="1259" w="2985">
                  <a:moveTo>
                    <a:pt x="630" y="0"/>
                  </a:moveTo>
                  <a:cubicBezTo>
                    <a:pt x="285" y="0"/>
                    <a:pt x="1" y="284"/>
                    <a:pt x="1" y="630"/>
                  </a:cubicBezTo>
                  <a:cubicBezTo>
                    <a:pt x="1" y="975"/>
                    <a:pt x="285" y="1259"/>
                    <a:pt x="630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4"/>
                    <a:pt x="270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87"/>
            <p:cNvSpPr/>
            <p:nvPr/>
          </p:nvSpPr>
          <p:spPr>
            <a:xfrm>
              <a:off x="1348489" y="1274594"/>
              <a:ext cx="25444" cy="60327"/>
            </a:xfrm>
            <a:custGeom>
              <a:rect b="b" l="l" r="r" t="t"/>
              <a:pathLst>
                <a:path extrusionOk="0" h="2985" w="1259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5" y="2985"/>
                    <a:pt x="630" y="2985"/>
                  </a:cubicBezTo>
                  <a:cubicBezTo>
                    <a:pt x="975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87"/>
            <p:cNvSpPr/>
            <p:nvPr/>
          </p:nvSpPr>
          <p:spPr>
            <a:xfrm>
              <a:off x="1348489" y="1446885"/>
              <a:ext cx="25444" cy="60327"/>
            </a:xfrm>
            <a:custGeom>
              <a:rect b="b" l="l" r="r" t="t"/>
              <a:pathLst>
                <a:path extrusionOk="0" h="2985" w="1259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5" y="2985"/>
                    <a:pt x="630" y="2985"/>
                  </a:cubicBezTo>
                  <a:cubicBezTo>
                    <a:pt x="975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87"/>
            <p:cNvSpPr/>
            <p:nvPr/>
          </p:nvSpPr>
          <p:spPr>
            <a:xfrm>
              <a:off x="1348489" y="1360750"/>
              <a:ext cx="25444" cy="60327"/>
            </a:xfrm>
            <a:custGeom>
              <a:rect b="b" l="l" r="r" t="t"/>
              <a:pathLst>
                <a:path extrusionOk="0" h="2985" w="1259">
                  <a:moveTo>
                    <a:pt x="630" y="0"/>
                  </a:moveTo>
                  <a:cubicBezTo>
                    <a:pt x="285" y="0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0"/>
                    <a:pt x="285" y="2984"/>
                    <a:pt x="630" y="2984"/>
                  </a:cubicBezTo>
                  <a:cubicBezTo>
                    <a:pt x="975" y="2984"/>
                    <a:pt x="1259" y="2700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87"/>
            <p:cNvSpPr/>
            <p:nvPr/>
          </p:nvSpPr>
          <p:spPr>
            <a:xfrm>
              <a:off x="1709076" y="1274594"/>
              <a:ext cx="25444" cy="60327"/>
            </a:xfrm>
            <a:custGeom>
              <a:rect b="b" l="l" r="r" t="t"/>
              <a:pathLst>
                <a:path extrusionOk="0" h="2985" w="1259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4" y="2985"/>
                    <a:pt x="629" y="2985"/>
                  </a:cubicBezTo>
                  <a:cubicBezTo>
                    <a:pt x="974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1"/>
                    <a:pt x="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87"/>
            <p:cNvSpPr/>
            <p:nvPr/>
          </p:nvSpPr>
          <p:spPr>
            <a:xfrm>
              <a:off x="1709076" y="1446885"/>
              <a:ext cx="25444" cy="60327"/>
            </a:xfrm>
            <a:custGeom>
              <a:rect b="b" l="l" r="r" t="t"/>
              <a:pathLst>
                <a:path extrusionOk="0" h="2985" w="1259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4" y="2985"/>
                    <a:pt x="629" y="2985"/>
                  </a:cubicBezTo>
                  <a:cubicBezTo>
                    <a:pt x="974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1"/>
                    <a:pt x="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87"/>
            <p:cNvSpPr/>
            <p:nvPr/>
          </p:nvSpPr>
          <p:spPr>
            <a:xfrm>
              <a:off x="1709076" y="1360750"/>
              <a:ext cx="25444" cy="60327"/>
            </a:xfrm>
            <a:custGeom>
              <a:rect b="b" l="l" r="r" t="t"/>
              <a:pathLst>
                <a:path extrusionOk="0" h="2985" w="1259">
                  <a:moveTo>
                    <a:pt x="629" y="0"/>
                  </a:moveTo>
                  <a:cubicBezTo>
                    <a:pt x="284" y="0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0"/>
                    <a:pt x="284" y="2984"/>
                    <a:pt x="629" y="2984"/>
                  </a:cubicBezTo>
                  <a:cubicBezTo>
                    <a:pt x="974" y="2984"/>
                    <a:pt x="1259" y="2700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87"/>
            <p:cNvSpPr/>
            <p:nvPr/>
          </p:nvSpPr>
          <p:spPr>
            <a:xfrm>
              <a:off x="1425206" y="1558464"/>
              <a:ext cx="60731" cy="25465"/>
            </a:xfrm>
            <a:custGeom>
              <a:rect b="b" l="l" r="r" t="t"/>
              <a:pathLst>
                <a:path extrusionOk="0" h="1260" w="3005">
                  <a:moveTo>
                    <a:pt x="650" y="1"/>
                  </a:moveTo>
                  <a:cubicBezTo>
                    <a:pt x="284" y="1"/>
                    <a:pt x="0" y="285"/>
                    <a:pt x="0" y="630"/>
                  </a:cubicBezTo>
                  <a:cubicBezTo>
                    <a:pt x="0" y="975"/>
                    <a:pt x="284" y="1259"/>
                    <a:pt x="650" y="1259"/>
                  </a:cubicBezTo>
                  <a:lnTo>
                    <a:pt x="2355" y="1259"/>
                  </a:lnTo>
                  <a:cubicBezTo>
                    <a:pt x="2720" y="1259"/>
                    <a:pt x="3004" y="975"/>
                    <a:pt x="3004" y="630"/>
                  </a:cubicBezTo>
                  <a:cubicBezTo>
                    <a:pt x="3004" y="285"/>
                    <a:pt x="272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287"/>
            <p:cNvSpPr/>
            <p:nvPr/>
          </p:nvSpPr>
          <p:spPr>
            <a:xfrm>
              <a:off x="1597496" y="1558464"/>
              <a:ext cx="60307" cy="25465"/>
            </a:xfrm>
            <a:custGeom>
              <a:rect b="b" l="l" r="r" t="t"/>
              <a:pathLst>
                <a:path extrusionOk="0" h="1260" w="2984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5"/>
                    <a:pt x="270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287"/>
            <p:cNvSpPr/>
            <p:nvPr/>
          </p:nvSpPr>
          <p:spPr>
            <a:xfrm>
              <a:off x="1511341" y="1558464"/>
              <a:ext cx="60327" cy="25465"/>
            </a:xfrm>
            <a:custGeom>
              <a:rect b="b" l="l" r="r" t="t"/>
              <a:pathLst>
                <a:path extrusionOk="0" h="1260" w="2985">
                  <a:moveTo>
                    <a:pt x="630" y="1"/>
                  </a:moveTo>
                  <a:cubicBezTo>
                    <a:pt x="285" y="1"/>
                    <a:pt x="1" y="285"/>
                    <a:pt x="1" y="630"/>
                  </a:cubicBezTo>
                  <a:cubicBezTo>
                    <a:pt x="1" y="975"/>
                    <a:pt x="285" y="1259"/>
                    <a:pt x="630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5"/>
                    <a:pt x="270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287"/>
            <p:cNvSpPr/>
            <p:nvPr/>
          </p:nvSpPr>
          <p:spPr>
            <a:xfrm>
              <a:off x="1509704" y="1445672"/>
              <a:ext cx="63601" cy="84458"/>
            </a:xfrm>
            <a:custGeom>
              <a:rect b="b" l="l" r="r" t="t"/>
              <a:pathLst>
                <a:path extrusionOk="0" h="4179" w="3147">
                  <a:moveTo>
                    <a:pt x="0" y="0"/>
                  </a:moveTo>
                  <a:cubicBezTo>
                    <a:pt x="142" y="1096"/>
                    <a:pt x="548" y="3309"/>
                    <a:pt x="1320" y="4080"/>
                  </a:cubicBezTo>
                  <a:cubicBezTo>
                    <a:pt x="1394" y="4143"/>
                    <a:pt x="1489" y="4179"/>
                    <a:pt x="1584" y="4179"/>
                  </a:cubicBezTo>
                  <a:cubicBezTo>
                    <a:pt x="1672" y="4179"/>
                    <a:pt x="1759" y="4148"/>
                    <a:pt x="1827" y="4080"/>
                  </a:cubicBezTo>
                  <a:cubicBezTo>
                    <a:pt x="2599" y="3309"/>
                    <a:pt x="3004" y="1096"/>
                    <a:pt x="3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87"/>
            <p:cNvSpPr/>
            <p:nvPr/>
          </p:nvSpPr>
          <p:spPr>
            <a:xfrm>
              <a:off x="1579024" y="1445672"/>
              <a:ext cx="90682" cy="79183"/>
            </a:xfrm>
            <a:custGeom>
              <a:rect b="b" l="l" r="r" t="t"/>
              <a:pathLst>
                <a:path extrusionOk="0" h="3918" w="4487">
                  <a:moveTo>
                    <a:pt x="995" y="0"/>
                  </a:moveTo>
                  <a:cubicBezTo>
                    <a:pt x="874" y="1056"/>
                    <a:pt x="671" y="2009"/>
                    <a:pt x="427" y="2842"/>
                  </a:cubicBezTo>
                  <a:cubicBezTo>
                    <a:pt x="285" y="3268"/>
                    <a:pt x="143" y="3613"/>
                    <a:pt x="1" y="3917"/>
                  </a:cubicBezTo>
                  <a:cubicBezTo>
                    <a:pt x="2010" y="3369"/>
                    <a:pt x="3654" y="1908"/>
                    <a:pt x="4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87"/>
            <p:cNvSpPr/>
            <p:nvPr/>
          </p:nvSpPr>
          <p:spPr>
            <a:xfrm>
              <a:off x="1413707" y="1445672"/>
              <a:ext cx="90278" cy="79183"/>
            </a:xfrm>
            <a:custGeom>
              <a:rect b="b" l="l" r="r" t="t"/>
              <a:pathLst>
                <a:path extrusionOk="0" h="3918" w="4467">
                  <a:moveTo>
                    <a:pt x="1" y="0"/>
                  </a:moveTo>
                  <a:cubicBezTo>
                    <a:pt x="813" y="1908"/>
                    <a:pt x="2457" y="3369"/>
                    <a:pt x="4466" y="3917"/>
                  </a:cubicBezTo>
                  <a:cubicBezTo>
                    <a:pt x="4324" y="3613"/>
                    <a:pt x="4182" y="3268"/>
                    <a:pt x="4040" y="2842"/>
                  </a:cubicBezTo>
                  <a:cubicBezTo>
                    <a:pt x="3796" y="2009"/>
                    <a:pt x="3593" y="1056"/>
                    <a:pt x="3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87"/>
            <p:cNvSpPr/>
            <p:nvPr/>
          </p:nvSpPr>
          <p:spPr>
            <a:xfrm>
              <a:off x="1413707" y="1256971"/>
              <a:ext cx="90278" cy="79183"/>
            </a:xfrm>
            <a:custGeom>
              <a:rect b="b" l="l" r="r" t="t"/>
              <a:pathLst>
                <a:path extrusionOk="0" h="3918" w="4467">
                  <a:moveTo>
                    <a:pt x="4466" y="0"/>
                  </a:moveTo>
                  <a:lnTo>
                    <a:pt x="4466" y="0"/>
                  </a:lnTo>
                  <a:cubicBezTo>
                    <a:pt x="2457" y="548"/>
                    <a:pt x="813" y="2010"/>
                    <a:pt x="1" y="3918"/>
                  </a:cubicBezTo>
                  <a:lnTo>
                    <a:pt x="3472" y="3918"/>
                  </a:lnTo>
                  <a:cubicBezTo>
                    <a:pt x="3614" y="2679"/>
                    <a:pt x="3918" y="1117"/>
                    <a:pt x="4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87"/>
            <p:cNvSpPr/>
            <p:nvPr/>
          </p:nvSpPr>
          <p:spPr>
            <a:xfrm>
              <a:off x="1509704" y="1251676"/>
              <a:ext cx="63601" cy="84478"/>
            </a:xfrm>
            <a:custGeom>
              <a:rect b="b" l="l" r="r" t="t"/>
              <a:pathLst>
                <a:path extrusionOk="0" h="4180" w="3147">
                  <a:moveTo>
                    <a:pt x="1584" y="1"/>
                  </a:moveTo>
                  <a:cubicBezTo>
                    <a:pt x="1489" y="1"/>
                    <a:pt x="1394" y="37"/>
                    <a:pt x="1320" y="100"/>
                  </a:cubicBezTo>
                  <a:cubicBezTo>
                    <a:pt x="548" y="871"/>
                    <a:pt x="142" y="3084"/>
                    <a:pt x="0" y="4180"/>
                  </a:cubicBezTo>
                  <a:lnTo>
                    <a:pt x="3147" y="4180"/>
                  </a:lnTo>
                  <a:cubicBezTo>
                    <a:pt x="3004" y="3084"/>
                    <a:pt x="2599" y="871"/>
                    <a:pt x="1827" y="100"/>
                  </a:cubicBezTo>
                  <a:cubicBezTo>
                    <a:pt x="1759" y="31"/>
                    <a:pt x="1672" y="1"/>
                    <a:pt x="1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87"/>
            <p:cNvSpPr/>
            <p:nvPr/>
          </p:nvSpPr>
          <p:spPr>
            <a:xfrm>
              <a:off x="1579024" y="1256971"/>
              <a:ext cx="90682" cy="79183"/>
            </a:xfrm>
            <a:custGeom>
              <a:rect b="b" l="l" r="r" t="t"/>
              <a:pathLst>
                <a:path extrusionOk="0" h="3918" w="4487">
                  <a:moveTo>
                    <a:pt x="1" y="0"/>
                  </a:moveTo>
                  <a:lnTo>
                    <a:pt x="1" y="0"/>
                  </a:lnTo>
                  <a:cubicBezTo>
                    <a:pt x="549" y="1117"/>
                    <a:pt x="853" y="2659"/>
                    <a:pt x="995" y="3918"/>
                  </a:cubicBezTo>
                  <a:lnTo>
                    <a:pt x="4486" y="3918"/>
                  </a:lnTo>
                  <a:cubicBezTo>
                    <a:pt x="3675" y="2010"/>
                    <a:pt x="2030" y="54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87"/>
            <p:cNvSpPr/>
            <p:nvPr/>
          </p:nvSpPr>
          <p:spPr>
            <a:xfrm>
              <a:off x="1401399" y="1361982"/>
              <a:ext cx="80436" cy="58265"/>
            </a:xfrm>
            <a:custGeom>
              <a:rect b="b" l="l" r="r" t="t"/>
              <a:pathLst>
                <a:path extrusionOk="0" h="2883" w="3980">
                  <a:moveTo>
                    <a:pt x="204" y="0"/>
                  </a:moveTo>
                  <a:cubicBezTo>
                    <a:pt x="1" y="914"/>
                    <a:pt x="1" y="1908"/>
                    <a:pt x="204" y="2883"/>
                  </a:cubicBezTo>
                  <a:lnTo>
                    <a:pt x="3979" y="2883"/>
                  </a:lnTo>
                  <a:cubicBezTo>
                    <a:pt x="3918" y="1908"/>
                    <a:pt x="3918" y="914"/>
                    <a:pt x="39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87"/>
            <p:cNvSpPr/>
            <p:nvPr/>
          </p:nvSpPr>
          <p:spPr>
            <a:xfrm>
              <a:off x="1601174" y="1361982"/>
              <a:ext cx="80840" cy="58265"/>
            </a:xfrm>
            <a:custGeom>
              <a:rect b="b" l="l" r="r" t="t"/>
              <a:pathLst>
                <a:path extrusionOk="0" h="2883" w="4000">
                  <a:moveTo>
                    <a:pt x="1" y="0"/>
                  </a:moveTo>
                  <a:cubicBezTo>
                    <a:pt x="62" y="914"/>
                    <a:pt x="62" y="1908"/>
                    <a:pt x="1" y="2883"/>
                  </a:cubicBezTo>
                  <a:lnTo>
                    <a:pt x="3776" y="2883"/>
                  </a:lnTo>
                  <a:cubicBezTo>
                    <a:pt x="3999" y="1908"/>
                    <a:pt x="3979" y="914"/>
                    <a:pt x="3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87"/>
            <p:cNvSpPr/>
            <p:nvPr/>
          </p:nvSpPr>
          <p:spPr>
            <a:xfrm>
              <a:off x="1506430" y="1361982"/>
              <a:ext cx="70573" cy="58265"/>
            </a:xfrm>
            <a:custGeom>
              <a:rect b="b" l="l" r="r" t="t"/>
              <a:pathLst>
                <a:path extrusionOk="0" h="2883" w="3492">
                  <a:moveTo>
                    <a:pt x="61" y="0"/>
                  </a:moveTo>
                  <a:cubicBezTo>
                    <a:pt x="0" y="954"/>
                    <a:pt x="0" y="1949"/>
                    <a:pt x="61" y="2883"/>
                  </a:cubicBezTo>
                  <a:lnTo>
                    <a:pt x="3430" y="2883"/>
                  </a:lnTo>
                  <a:cubicBezTo>
                    <a:pt x="3491" y="1949"/>
                    <a:pt x="3491" y="954"/>
                    <a:pt x="3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0" name="Google Shape;2460;p287"/>
          <p:cNvSpPr txBox="1"/>
          <p:nvPr/>
        </p:nvSpPr>
        <p:spPr>
          <a:xfrm>
            <a:off x="6334675" y="212750"/>
            <a:ext cx="2094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SOFTWARE ENGINEERING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461" name="Google Shape;2461;p287"/>
          <p:cNvSpPr/>
          <p:nvPr/>
        </p:nvSpPr>
        <p:spPr>
          <a:xfrm rot="7198710">
            <a:off x="7805611" y="1453101"/>
            <a:ext cx="630918" cy="62770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2" name="Google Shape;2462;p287"/>
          <p:cNvGrpSpPr/>
          <p:nvPr/>
        </p:nvGrpSpPr>
        <p:grpSpPr>
          <a:xfrm>
            <a:off x="753963" y="1568891"/>
            <a:ext cx="858975" cy="300968"/>
            <a:chOff x="2271950" y="2722775"/>
            <a:chExt cx="575875" cy="201775"/>
          </a:xfrm>
        </p:grpSpPr>
        <p:sp>
          <p:nvSpPr>
            <p:cNvPr id="2463" name="Google Shape;2463;p287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87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87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87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87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8" name="Google Shape;2468;p287"/>
          <p:cNvGrpSpPr/>
          <p:nvPr/>
        </p:nvGrpSpPr>
        <p:grpSpPr>
          <a:xfrm>
            <a:off x="7476119" y="4027241"/>
            <a:ext cx="953591" cy="334099"/>
            <a:chOff x="2271950" y="2722775"/>
            <a:chExt cx="575875" cy="201775"/>
          </a:xfrm>
        </p:grpSpPr>
        <p:sp>
          <p:nvSpPr>
            <p:cNvPr id="2469" name="Google Shape;2469;p287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87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87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87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87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4" name="Google Shape;2474;p287"/>
          <p:cNvSpPr/>
          <p:nvPr/>
        </p:nvSpPr>
        <p:spPr>
          <a:xfrm>
            <a:off x="7435413" y="1263705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5" name="Google Shape;2475;p287"/>
          <p:cNvSpPr/>
          <p:nvPr/>
        </p:nvSpPr>
        <p:spPr>
          <a:xfrm>
            <a:off x="706050" y="2440526"/>
            <a:ext cx="262479" cy="26244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6" name="Google Shape;2476;p287"/>
          <p:cNvSpPr/>
          <p:nvPr/>
        </p:nvSpPr>
        <p:spPr>
          <a:xfrm>
            <a:off x="8124513" y="2599050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7" name="Google Shape;2477;p287"/>
          <p:cNvSpPr/>
          <p:nvPr/>
        </p:nvSpPr>
        <p:spPr>
          <a:xfrm>
            <a:off x="7899000" y="3058219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8" name="Google Shape;2478;p287"/>
          <p:cNvSpPr/>
          <p:nvPr/>
        </p:nvSpPr>
        <p:spPr>
          <a:xfrm>
            <a:off x="8264738" y="3752768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9" name="Google Shape;2479;p287"/>
          <p:cNvSpPr/>
          <p:nvPr/>
        </p:nvSpPr>
        <p:spPr>
          <a:xfrm>
            <a:off x="715522" y="3166040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0" name="Google Shape;2480;p287"/>
          <p:cNvSpPr/>
          <p:nvPr/>
        </p:nvSpPr>
        <p:spPr>
          <a:xfrm>
            <a:off x="7855677" y="763038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1" name="Google Shape;2481;p287"/>
          <p:cNvSpPr/>
          <p:nvPr/>
        </p:nvSpPr>
        <p:spPr>
          <a:xfrm>
            <a:off x="1336614" y="414007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2" name="Google Shape;2482;p287"/>
          <p:cNvSpPr/>
          <p:nvPr/>
        </p:nvSpPr>
        <p:spPr>
          <a:xfrm rot="-1685758">
            <a:off x="1455528" y="229008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3" name="Google Shape;2483;p287"/>
          <p:cNvSpPr/>
          <p:nvPr/>
        </p:nvSpPr>
        <p:spPr>
          <a:xfrm>
            <a:off x="6994438" y="7489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4" name="Google Shape;2484;p287"/>
          <p:cNvSpPr/>
          <p:nvPr/>
        </p:nvSpPr>
        <p:spPr>
          <a:xfrm rot="-1685758">
            <a:off x="4929228" y="19626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5" name="Google Shape;2485;p287"/>
          <p:cNvSpPr/>
          <p:nvPr/>
        </p:nvSpPr>
        <p:spPr>
          <a:xfrm>
            <a:off x="4675312" y="81587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6" name="Google Shape;2486;p287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7" name="Google Shape;2487;p287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8" name="Google Shape;2488;p287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9" name="Google Shape;2489;p287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90" name="Google Shape;2490;p287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91" name="Google Shape;2491;p28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492" name="Google Shape;2492;p28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8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8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8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8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8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8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28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8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1" name="Google Shape;2501;p287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5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6" name="Google Shape;2506;p288"/>
          <p:cNvGrpSpPr/>
          <p:nvPr/>
        </p:nvGrpSpPr>
        <p:grpSpPr>
          <a:xfrm>
            <a:off x="7424791" y="2560533"/>
            <a:ext cx="1447577" cy="507202"/>
            <a:chOff x="2271950" y="2722775"/>
            <a:chExt cx="575875" cy="201775"/>
          </a:xfrm>
        </p:grpSpPr>
        <p:sp>
          <p:nvSpPr>
            <p:cNvPr id="2507" name="Google Shape;2507;p288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88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88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88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288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2" name="Google Shape;2512;p288"/>
          <p:cNvSpPr txBox="1"/>
          <p:nvPr>
            <p:ph idx="1" type="subTitle"/>
          </p:nvPr>
        </p:nvSpPr>
        <p:spPr>
          <a:xfrm>
            <a:off x="869038" y="2270963"/>
            <a:ext cx="3282900" cy="22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4 screens with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specific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functions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User will select 10 songs, algorithm will recommend 12 new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Algorithm will utilize song metadata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Using Spotify API, user has access to whole song database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13" name="Google Shape;2513;p288"/>
          <p:cNvSpPr txBox="1"/>
          <p:nvPr>
            <p:ph type="title"/>
          </p:nvPr>
        </p:nvSpPr>
        <p:spPr>
          <a:xfrm>
            <a:off x="982550" y="843438"/>
            <a:ext cx="27837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REQUIREMENTS</a:t>
            </a:r>
            <a:endParaRPr/>
          </a:p>
        </p:txBody>
      </p:sp>
      <p:cxnSp>
        <p:nvCxnSpPr>
          <p:cNvPr id="2514" name="Google Shape;2514;p288"/>
          <p:cNvCxnSpPr/>
          <p:nvPr/>
        </p:nvCxnSpPr>
        <p:spPr>
          <a:xfrm>
            <a:off x="1132600" y="2137975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5" name="Google Shape;2515;p288"/>
          <p:cNvSpPr/>
          <p:nvPr/>
        </p:nvSpPr>
        <p:spPr>
          <a:xfrm>
            <a:off x="4849900" y="1275200"/>
            <a:ext cx="3282852" cy="2593085"/>
          </a:xfrm>
          <a:custGeom>
            <a:rect b="b" l="l" r="r" t="t"/>
            <a:pathLst>
              <a:path extrusionOk="0" h="100673" w="131696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80993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6" name="Google Shape;2516;p288"/>
          <p:cNvSpPr txBox="1"/>
          <p:nvPr/>
        </p:nvSpPr>
        <p:spPr>
          <a:xfrm>
            <a:off x="6460425" y="212750"/>
            <a:ext cx="19692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SOFTWARE ENGINEERING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517" name="Google Shape;2517;p288"/>
          <p:cNvSpPr/>
          <p:nvPr/>
        </p:nvSpPr>
        <p:spPr>
          <a:xfrm>
            <a:off x="751776" y="1104755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8" name="Google Shape;2518;p288"/>
          <p:cNvSpPr/>
          <p:nvPr/>
        </p:nvSpPr>
        <p:spPr>
          <a:xfrm>
            <a:off x="1574076" y="7349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9" name="Google Shape;2519;p288"/>
          <p:cNvSpPr/>
          <p:nvPr/>
        </p:nvSpPr>
        <p:spPr>
          <a:xfrm>
            <a:off x="2456563" y="843444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p288"/>
          <p:cNvSpPr/>
          <p:nvPr/>
        </p:nvSpPr>
        <p:spPr>
          <a:xfrm rot="-1685758">
            <a:off x="722628" y="7454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1" name="Google Shape;2521;p288"/>
          <p:cNvGrpSpPr/>
          <p:nvPr/>
        </p:nvGrpSpPr>
        <p:grpSpPr>
          <a:xfrm>
            <a:off x="3172244" y="675229"/>
            <a:ext cx="953591" cy="334099"/>
            <a:chOff x="2271950" y="2722775"/>
            <a:chExt cx="575875" cy="201775"/>
          </a:xfrm>
        </p:grpSpPr>
        <p:sp>
          <p:nvSpPr>
            <p:cNvPr id="2522" name="Google Shape;2522;p288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288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288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288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88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7" name="Google Shape;2527;p288"/>
          <p:cNvSpPr/>
          <p:nvPr/>
        </p:nvSpPr>
        <p:spPr>
          <a:xfrm>
            <a:off x="4225513" y="35678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p288"/>
          <p:cNvSpPr/>
          <p:nvPr/>
        </p:nvSpPr>
        <p:spPr>
          <a:xfrm rot="7202853">
            <a:off x="7665793" y="3951368"/>
            <a:ext cx="450456" cy="448158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9" name="Google Shape;2529;p288"/>
          <p:cNvSpPr/>
          <p:nvPr/>
        </p:nvSpPr>
        <p:spPr>
          <a:xfrm>
            <a:off x="3581638" y="127521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0" name="Google Shape;2530;p288"/>
          <p:cNvSpPr/>
          <p:nvPr/>
        </p:nvSpPr>
        <p:spPr>
          <a:xfrm rot="-1685758">
            <a:off x="7151203" y="210789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1" name="Google Shape;2531;p288"/>
          <p:cNvSpPr/>
          <p:nvPr/>
        </p:nvSpPr>
        <p:spPr>
          <a:xfrm>
            <a:off x="4677375" y="1009313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2" name="Google Shape;2532;p288"/>
          <p:cNvSpPr/>
          <p:nvPr/>
        </p:nvSpPr>
        <p:spPr>
          <a:xfrm>
            <a:off x="6661124" y="277370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3" name="Google Shape;2533;p288"/>
          <p:cNvSpPr/>
          <p:nvPr/>
        </p:nvSpPr>
        <p:spPr>
          <a:xfrm rot="-1685758">
            <a:off x="4236178" y="17810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4" name="Google Shape;2534;p288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5" name="Google Shape;2535;p288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6" name="Google Shape;2536;p288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7" name="Google Shape;2537;p288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8" name="Google Shape;2538;p288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539" name="Google Shape;2539;p28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40" name="Google Shape;2540;p28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28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8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8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8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8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8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28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28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9" name="Google Shape;2549;p288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0" name="Google Shape;2550;p288"/>
          <p:cNvSpPr/>
          <p:nvPr/>
        </p:nvSpPr>
        <p:spPr>
          <a:xfrm>
            <a:off x="4674951" y="3892205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1" name="Google Shape;2551;p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445" y="1380200"/>
            <a:ext cx="3045760" cy="18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5" name="Shape 2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" name="Google Shape;2556;p289"/>
          <p:cNvSpPr txBox="1"/>
          <p:nvPr>
            <p:ph type="title"/>
          </p:nvPr>
        </p:nvSpPr>
        <p:spPr>
          <a:xfrm>
            <a:off x="669488" y="651475"/>
            <a:ext cx="4445400" cy="17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           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case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sp>
        <p:nvSpPr>
          <p:cNvPr id="2557" name="Google Shape;2557;p289"/>
          <p:cNvSpPr/>
          <p:nvPr/>
        </p:nvSpPr>
        <p:spPr>
          <a:xfrm>
            <a:off x="745687" y="689579"/>
            <a:ext cx="930503" cy="64784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Bebas Neue"/>
              </a:rPr>
              <a:t>use</a:t>
            </a:r>
          </a:p>
        </p:txBody>
      </p:sp>
      <p:sp>
        <p:nvSpPr>
          <p:cNvPr id="2558" name="Google Shape;2558;p289"/>
          <p:cNvSpPr txBox="1"/>
          <p:nvPr/>
        </p:nvSpPr>
        <p:spPr>
          <a:xfrm>
            <a:off x="6743700" y="212750"/>
            <a:ext cx="1686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SOFTWARE ENGINEERING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559" name="Google Shape;2559;p289"/>
          <p:cNvSpPr/>
          <p:nvPr/>
        </p:nvSpPr>
        <p:spPr>
          <a:xfrm>
            <a:off x="1932100" y="112200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0" name="Google Shape;2560;p289"/>
          <p:cNvSpPr/>
          <p:nvPr/>
        </p:nvSpPr>
        <p:spPr>
          <a:xfrm>
            <a:off x="2826225" y="4275113"/>
            <a:ext cx="262479" cy="26244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1" name="Google Shape;2561;p289"/>
          <p:cNvSpPr/>
          <p:nvPr/>
        </p:nvSpPr>
        <p:spPr>
          <a:xfrm>
            <a:off x="887217" y="4336218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2" name="Google Shape;2562;p289"/>
          <p:cNvSpPr/>
          <p:nvPr/>
        </p:nvSpPr>
        <p:spPr>
          <a:xfrm>
            <a:off x="1567052" y="4255387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3" name="Google Shape;2563;p289"/>
          <p:cNvSpPr/>
          <p:nvPr/>
        </p:nvSpPr>
        <p:spPr>
          <a:xfrm>
            <a:off x="3563864" y="4446786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4" name="Google Shape;2564;p289"/>
          <p:cNvGrpSpPr/>
          <p:nvPr/>
        </p:nvGrpSpPr>
        <p:grpSpPr>
          <a:xfrm>
            <a:off x="2868047" y="3716039"/>
            <a:ext cx="695830" cy="243805"/>
            <a:chOff x="2271950" y="2722775"/>
            <a:chExt cx="575875" cy="201775"/>
          </a:xfrm>
        </p:grpSpPr>
        <p:sp>
          <p:nvSpPr>
            <p:cNvPr id="2565" name="Google Shape;2565;p289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89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89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89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89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0" name="Google Shape;2570;p289"/>
          <p:cNvSpPr/>
          <p:nvPr/>
        </p:nvSpPr>
        <p:spPr>
          <a:xfrm rot="7198898">
            <a:off x="1833412" y="3598194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1" name="Google Shape;2571;p289"/>
          <p:cNvSpPr/>
          <p:nvPr/>
        </p:nvSpPr>
        <p:spPr>
          <a:xfrm rot="7201932">
            <a:off x="771379" y="3761590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2" name="Google Shape;2572;p289"/>
          <p:cNvSpPr/>
          <p:nvPr/>
        </p:nvSpPr>
        <p:spPr>
          <a:xfrm>
            <a:off x="2076876" y="689575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3" name="Google Shape;2573;p289"/>
          <p:cNvSpPr/>
          <p:nvPr/>
        </p:nvSpPr>
        <p:spPr>
          <a:xfrm rot="-1685758">
            <a:off x="1428932" y="380784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4" name="Google Shape;2574;p289"/>
          <p:cNvSpPr/>
          <p:nvPr/>
        </p:nvSpPr>
        <p:spPr>
          <a:xfrm>
            <a:off x="3996186" y="4365924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5" name="Google Shape;2575;p289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6" name="Google Shape;2576;p289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7" name="Google Shape;2577;p289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78" name="Google Shape;2578;p289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79" name="Google Shape;2579;p289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580" name="Google Shape;2580;p28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81" name="Google Shape;2581;p28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8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8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8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8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8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28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28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8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0" name="Google Shape;2590;p289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1" name="Google Shape;2591;p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500" y="683250"/>
            <a:ext cx="2815200" cy="3777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5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290"/>
          <p:cNvSpPr txBox="1"/>
          <p:nvPr>
            <p:ph type="title"/>
          </p:nvPr>
        </p:nvSpPr>
        <p:spPr>
          <a:xfrm>
            <a:off x="669488" y="651475"/>
            <a:ext cx="4445400" cy="17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           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ALGORITHM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sp>
        <p:nvSpPr>
          <p:cNvPr id="2597" name="Google Shape;2597;p290"/>
          <p:cNvSpPr txBox="1"/>
          <p:nvPr/>
        </p:nvSpPr>
        <p:spPr>
          <a:xfrm>
            <a:off x="6743700" y="212750"/>
            <a:ext cx="1686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SOFTWARE ENGINEERING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598" name="Google Shape;2598;p290"/>
          <p:cNvSpPr/>
          <p:nvPr/>
        </p:nvSpPr>
        <p:spPr>
          <a:xfrm>
            <a:off x="1932100" y="112200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9" name="Google Shape;2599;p290"/>
          <p:cNvSpPr/>
          <p:nvPr/>
        </p:nvSpPr>
        <p:spPr>
          <a:xfrm>
            <a:off x="2826225" y="4275113"/>
            <a:ext cx="262479" cy="26244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0" name="Google Shape;2600;p290"/>
          <p:cNvSpPr/>
          <p:nvPr/>
        </p:nvSpPr>
        <p:spPr>
          <a:xfrm>
            <a:off x="887217" y="4336218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290"/>
          <p:cNvSpPr/>
          <p:nvPr/>
        </p:nvSpPr>
        <p:spPr>
          <a:xfrm>
            <a:off x="1567052" y="4255387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2" name="Google Shape;2602;p290"/>
          <p:cNvSpPr/>
          <p:nvPr/>
        </p:nvSpPr>
        <p:spPr>
          <a:xfrm>
            <a:off x="3563864" y="4446786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3" name="Google Shape;2603;p290"/>
          <p:cNvGrpSpPr/>
          <p:nvPr/>
        </p:nvGrpSpPr>
        <p:grpSpPr>
          <a:xfrm>
            <a:off x="2868047" y="3716039"/>
            <a:ext cx="695830" cy="243805"/>
            <a:chOff x="2271950" y="2722775"/>
            <a:chExt cx="575875" cy="201775"/>
          </a:xfrm>
        </p:grpSpPr>
        <p:sp>
          <p:nvSpPr>
            <p:cNvPr id="2604" name="Google Shape;2604;p290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90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90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90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90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9" name="Google Shape;2609;p290"/>
          <p:cNvSpPr/>
          <p:nvPr/>
        </p:nvSpPr>
        <p:spPr>
          <a:xfrm rot="7198898">
            <a:off x="1833412" y="3598194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0" name="Google Shape;2610;p290"/>
          <p:cNvSpPr/>
          <p:nvPr/>
        </p:nvSpPr>
        <p:spPr>
          <a:xfrm rot="7201932">
            <a:off x="771379" y="3761590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1" name="Google Shape;2611;p290"/>
          <p:cNvSpPr/>
          <p:nvPr/>
        </p:nvSpPr>
        <p:spPr>
          <a:xfrm>
            <a:off x="2076876" y="689575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2" name="Google Shape;2612;p290"/>
          <p:cNvSpPr/>
          <p:nvPr/>
        </p:nvSpPr>
        <p:spPr>
          <a:xfrm rot="-1685758">
            <a:off x="1428932" y="380784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3" name="Google Shape;2613;p290"/>
          <p:cNvSpPr/>
          <p:nvPr/>
        </p:nvSpPr>
        <p:spPr>
          <a:xfrm>
            <a:off x="3996186" y="4365924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4" name="Google Shape;2614;p290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5" name="Google Shape;2615;p290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6" name="Google Shape;2616;p290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17" name="Google Shape;2617;p290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18" name="Google Shape;2618;p290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19" name="Google Shape;2619;p29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620" name="Google Shape;2620;p29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29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29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9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29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29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29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29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9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9" name="Google Shape;2629;p290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0" name="Google Shape;2630;p290"/>
          <p:cNvSpPr/>
          <p:nvPr/>
        </p:nvSpPr>
        <p:spPr>
          <a:xfrm rot="7198898">
            <a:off x="740087" y="827844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1" name="Google Shape;2631;p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175" y="1184019"/>
            <a:ext cx="4893000" cy="277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5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p291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VELOCITY</a:t>
            </a:r>
            <a:endParaRPr/>
          </a:p>
        </p:txBody>
      </p:sp>
      <p:sp>
        <p:nvSpPr>
          <p:cNvPr id="2637" name="Google Shape;2637;p291"/>
          <p:cNvSpPr txBox="1"/>
          <p:nvPr/>
        </p:nvSpPr>
        <p:spPr>
          <a:xfrm>
            <a:off x="5743500" y="212750"/>
            <a:ext cx="26862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SOFTWARE ENGINEERING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638" name="Google Shape;2638;p291"/>
          <p:cNvSpPr txBox="1"/>
          <p:nvPr/>
        </p:nvSpPr>
        <p:spPr>
          <a:xfrm>
            <a:off x="5524329" y="1298550"/>
            <a:ext cx="26862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Complexity</a:t>
            </a:r>
            <a:endParaRPr sz="2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9" name="Google Shape;2639;p291"/>
          <p:cNvSpPr txBox="1"/>
          <p:nvPr/>
        </p:nvSpPr>
        <p:spPr>
          <a:xfrm>
            <a:off x="5501175" y="1499662"/>
            <a:ext cx="26862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On average, each week had an average of 4 tasks to be done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40" name="Google Shape;2640;p291"/>
          <p:cNvSpPr/>
          <p:nvPr/>
        </p:nvSpPr>
        <p:spPr>
          <a:xfrm>
            <a:off x="8210700" y="1341600"/>
            <a:ext cx="214800" cy="21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1" name="Google Shape;2641;p291"/>
          <p:cNvSpPr txBox="1"/>
          <p:nvPr/>
        </p:nvSpPr>
        <p:spPr>
          <a:xfrm>
            <a:off x="5524504" y="2383163"/>
            <a:ext cx="26862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Github</a:t>
            </a:r>
            <a:endParaRPr sz="2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2" name="Google Shape;2642;p291"/>
          <p:cNvSpPr txBox="1"/>
          <p:nvPr/>
        </p:nvSpPr>
        <p:spPr>
          <a:xfrm>
            <a:off x="5524500" y="2567462"/>
            <a:ext cx="26862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Improved our thought, code, and progress organization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43" name="Google Shape;2643;p291"/>
          <p:cNvSpPr/>
          <p:nvPr/>
        </p:nvSpPr>
        <p:spPr>
          <a:xfrm>
            <a:off x="8210700" y="2426225"/>
            <a:ext cx="214800" cy="214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4" name="Google Shape;2644;p291"/>
          <p:cNvSpPr txBox="1"/>
          <p:nvPr/>
        </p:nvSpPr>
        <p:spPr>
          <a:xfrm>
            <a:off x="5524329" y="3467800"/>
            <a:ext cx="26862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Sprints</a:t>
            </a:r>
            <a:endParaRPr sz="2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5" name="Google Shape;2645;p291"/>
          <p:cNvSpPr txBox="1"/>
          <p:nvPr/>
        </p:nvSpPr>
        <p:spPr>
          <a:xfrm>
            <a:off x="5524500" y="3672212"/>
            <a:ext cx="26862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Gave us autonomy, while still cooperating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effectively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46" name="Google Shape;2646;p291"/>
          <p:cNvSpPr/>
          <p:nvPr/>
        </p:nvSpPr>
        <p:spPr>
          <a:xfrm>
            <a:off x="8210700" y="3510850"/>
            <a:ext cx="214800" cy="21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7" name="Google Shape;2647;p291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8" name="Google Shape;2648;p291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9" name="Google Shape;2649;p291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50" name="Google Shape;2650;p291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51" name="Google Shape;2651;p291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52" name="Google Shape;2652;p29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653" name="Google Shape;2653;p29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29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29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29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29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29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29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29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29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2" name="Google Shape;2662;p291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291"/>
          <p:cNvSpPr/>
          <p:nvPr/>
        </p:nvSpPr>
        <p:spPr>
          <a:xfrm>
            <a:off x="7013026" y="89672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4" name="Google Shape;2664;p291"/>
          <p:cNvSpPr/>
          <p:nvPr/>
        </p:nvSpPr>
        <p:spPr>
          <a:xfrm>
            <a:off x="7893277" y="610863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5" name="Google Shape;2665;p291"/>
          <p:cNvSpPr/>
          <p:nvPr/>
        </p:nvSpPr>
        <p:spPr>
          <a:xfrm>
            <a:off x="6208138" y="11387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6" name="Google Shape;2666;p291"/>
          <p:cNvSpPr/>
          <p:nvPr/>
        </p:nvSpPr>
        <p:spPr>
          <a:xfrm rot="-1685758">
            <a:off x="4793066" y="90719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7" name="Google Shape;2667;p291"/>
          <p:cNvSpPr/>
          <p:nvPr/>
        </p:nvSpPr>
        <p:spPr>
          <a:xfrm>
            <a:off x="6704062" y="81587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8" name="Google Shape;2668;p291"/>
          <p:cNvSpPr/>
          <p:nvPr/>
        </p:nvSpPr>
        <p:spPr>
          <a:xfrm>
            <a:off x="5477851" y="748950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9" name="Google Shape;2669;p291"/>
          <p:cNvPicPr preferRelativeResize="0"/>
          <p:nvPr/>
        </p:nvPicPr>
        <p:blipFill rotWithShape="1">
          <a:blip r:embed="rId3">
            <a:alphaModFix/>
          </a:blip>
          <a:srcRect b="8311" l="0" r="3081" t="2601"/>
          <a:stretch/>
        </p:blipFill>
        <p:spPr>
          <a:xfrm>
            <a:off x="233850" y="1628750"/>
            <a:ext cx="5244000" cy="2483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