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5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D3EA-984F-4248-8FAF-593A84A81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CC122-BE4A-4353-A30F-C874B1C27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DD4A-18A5-4ECD-B3A0-61BCCD5B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059-EED3-44CB-B4DA-2AACA5442C3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4D972-82C8-4D5B-886D-A1B44CB3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E990F-58D8-4F91-88B7-BBDD3172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E89F-2C1F-4AA4-9EB7-42F19493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5FFE-3BF9-4C9D-A063-E4BB5AD0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8238F-17C5-4FC1-B8B1-F950FF638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B6926-078B-4E62-A94D-ED93330A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059-EED3-44CB-B4DA-2AACA5442C3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B87C-F27B-45B0-B77C-922DBD74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569DB-A714-4001-AC17-0C61F0CF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E89F-2C1F-4AA4-9EB7-42F19493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68167-A6B8-45F2-9A19-2C4E12C5B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F4071-A9D2-49A1-9FA7-21FC22334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7BC17-1DDB-49FC-8BB6-AB9E753E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059-EED3-44CB-B4DA-2AACA5442C3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7749A-B630-4DCD-9FF9-9378F8A6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982C-AB43-4F77-88BA-64CD8611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E89F-2C1F-4AA4-9EB7-42F19493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BA94-68DC-473F-97FF-D585EB9B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67CAB-4B33-4BEB-96A9-085C18B00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81A30-D7F1-4029-8BA4-31BCF4F0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059-EED3-44CB-B4DA-2AACA5442C3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000F3-0742-45A4-B18E-7FD0E8B8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7EB80-20B0-4A54-AC92-5F79C54D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E89F-2C1F-4AA4-9EB7-42F19493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3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6A62-DFE9-4A1C-AA0F-F407033E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804C0-5120-4434-B1C2-92C2A7AAC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89399-C139-4FF7-90E5-86090279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059-EED3-44CB-B4DA-2AACA5442C3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4B9AB-D37A-41C8-8F29-1B2F8784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613F0-31A1-4725-9103-AF3FDB0E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E89F-2C1F-4AA4-9EB7-42F19493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3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A7E7-C3FC-44E6-847F-A5203265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D6744-DC33-4260-A12B-FC309CE29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E02CA-E08C-42EE-85E4-89E3D232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4D21C-73C7-46FD-BA80-01D89681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059-EED3-44CB-B4DA-2AACA5442C3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D1B12-A59C-4E8C-B0AF-C974234C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21FB8-08C3-4F36-B726-C4591E6D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E89F-2C1F-4AA4-9EB7-42F19493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0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29DD-CCAA-414E-B176-D4944789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E661C-6089-4444-8539-5FF8FC363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0E7D7-A7BD-433B-8EC6-4F334E41A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B540C-FB4E-422B-8B87-D901A3F23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10AA2-21E0-46C6-97EB-13412F8AB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E7C25-4D5C-4E93-B428-AAC18E9A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059-EED3-44CB-B4DA-2AACA5442C3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399BD-FF2D-4A67-ACE8-2243B677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2880F-5143-4A9A-AA86-F50DDD2E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E89F-2C1F-4AA4-9EB7-42F19493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1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EA96-4856-4582-80AB-778653CC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4A777-9499-47B3-BB98-910240A5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059-EED3-44CB-B4DA-2AACA5442C3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AF10D-4B74-49CB-B4E6-25BF8C64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AD73B-8A7F-4E37-B910-635B04CA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E89F-2C1F-4AA4-9EB7-42F19493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2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32514-617C-492B-B4F3-28E7CFF5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059-EED3-44CB-B4DA-2AACA5442C3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23883-5E98-4A9F-8FD2-194D94CD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E134C-C977-4D12-A3C6-0612DFC3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E89F-2C1F-4AA4-9EB7-42F19493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5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E1E6-7D3D-45AE-B966-A175CE3E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7BDF-A6B8-47C3-8E52-CDB040525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7ED76-68FB-4CEB-B264-7A528FF9C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127F3-093C-400F-8B8D-1133FDA4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059-EED3-44CB-B4DA-2AACA5442C3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DF69F-8CC1-4A30-80E3-7B2BD98F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938E5-705F-484F-9D1F-1905564C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E89F-2C1F-4AA4-9EB7-42F19493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0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BE5B-D9C8-4AC0-A712-8FDC4ECB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D13A2-B7D4-43A4-8C16-1481499E2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C33F8-AC9A-4315-A255-ECCF4A109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BC606-97C9-4899-A49C-9DA3AC11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059-EED3-44CB-B4DA-2AACA5442C3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C68CA-3B98-47C5-BF49-4AFECF94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87D96-721F-40ED-B2BF-97489E02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E89F-2C1F-4AA4-9EB7-42F19493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4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B051E-DC4F-4209-A2AB-DAB50786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5FD33-D182-4842-AEAB-520D75D2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549E-AB82-4F1C-964D-7CBD7B2B0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8059-EED3-44CB-B4DA-2AACA5442C3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61322-6B10-4BCF-999A-EF5B711C9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5FA26-AE2E-4304-A3DE-5527009CD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6E89F-2C1F-4AA4-9EB7-42F19493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3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CA7336-D5B8-4A65-8DA7-F65D94354D7B}"/>
              </a:ext>
            </a:extLst>
          </p:cNvPr>
          <p:cNvSpPr/>
          <p:nvPr/>
        </p:nvSpPr>
        <p:spPr>
          <a:xfrm>
            <a:off x="4557130" y="1360449"/>
            <a:ext cx="2393795" cy="423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TransientFaultHandling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37E47B-6EEE-4084-984A-AFAA55EA0ADC}"/>
              </a:ext>
            </a:extLst>
          </p:cNvPr>
          <p:cNvSpPr/>
          <p:nvPr/>
        </p:nvSpPr>
        <p:spPr>
          <a:xfrm>
            <a:off x="2278564" y="2367776"/>
            <a:ext cx="3170664" cy="423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TransientFaultHandling.Data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89B1AE-CDE2-42BF-A434-7F376C62C43A}"/>
              </a:ext>
            </a:extLst>
          </p:cNvPr>
          <p:cNvSpPr/>
          <p:nvPr/>
        </p:nvSpPr>
        <p:spPr>
          <a:xfrm>
            <a:off x="6103432" y="2367776"/>
            <a:ext cx="3170664" cy="423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TransientFaultHandling.Http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FBCD818-2A23-4107-8A55-107BC2EDA5B0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4517172" y="1130920"/>
            <a:ext cx="583581" cy="1890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61CFF8A-4B4F-4BE9-AF5B-43F97214D824}"/>
              </a:ext>
            </a:extLst>
          </p:cNvPr>
          <p:cNvCxnSpPr>
            <a:stCxn id="6" idx="0"/>
            <a:endCxn id="4" idx="2"/>
          </p:cNvCxnSpPr>
          <p:nvPr/>
        </p:nvCxnSpPr>
        <p:spPr>
          <a:xfrm rot="16200000" flipV="1">
            <a:off x="6429606" y="1108618"/>
            <a:ext cx="583581" cy="1934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B6267E-74E5-4F78-ACA7-AC76AE91ECC0}"/>
              </a:ext>
            </a:extLst>
          </p:cNvPr>
          <p:cNvSpPr/>
          <p:nvPr/>
        </p:nvSpPr>
        <p:spPr>
          <a:xfrm>
            <a:off x="1340933" y="3375103"/>
            <a:ext cx="5040351" cy="423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TransientFaultHandling.Data</a:t>
            </a:r>
            <a:r>
              <a:rPr lang="en-US" dirty="0"/>
              <a:t>.{</a:t>
            </a:r>
            <a:r>
              <a:rPr lang="en-US" dirty="0" err="1"/>
              <a:t>DatabaseProvider</a:t>
            </a:r>
            <a:r>
              <a:rPr lang="en-US" dirty="0"/>
              <a:t>}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2D19810-B7FE-4A2A-BFEA-8EFFF7CEDCFA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5400000" flipH="1" flipV="1">
            <a:off x="3570712" y="3081920"/>
            <a:ext cx="583581" cy="2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3560CE-2921-4740-A8A3-F553D17E34A5}"/>
              </a:ext>
            </a:extLst>
          </p:cNvPr>
          <p:cNvSpPr/>
          <p:nvPr/>
        </p:nvSpPr>
        <p:spPr>
          <a:xfrm>
            <a:off x="1031487" y="4382430"/>
            <a:ext cx="5659244" cy="423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Nhibernate.TransientFaultHandling</a:t>
            </a:r>
            <a:r>
              <a:rPr lang="en-US" dirty="0"/>
              <a:t> .{</a:t>
            </a:r>
            <a:r>
              <a:rPr lang="en-US" dirty="0" err="1"/>
              <a:t>DatabaseProvider</a:t>
            </a:r>
            <a:r>
              <a:rPr lang="en-US" dirty="0"/>
              <a:t>}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BD0296-7FE2-4DC4-AF98-F4E242FBA931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5400000" flipH="1" flipV="1">
            <a:off x="3569319" y="4090640"/>
            <a:ext cx="58358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2B357E-8F9E-49DC-8A42-D78792B12F1D}"/>
              </a:ext>
            </a:extLst>
          </p:cNvPr>
          <p:cNvSpPr txBox="1"/>
          <p:nvPr/>
        </p:nvSpPr>
        <p:spPr>
          <a:xfrm>
            <a:off x="8333678" y="3888059"/>
            <a:ext cx="1911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DatabaseProvider</a:t>
            </a:r>
            <a:r>
              <a:rPr lang="en-US" dirty="0"/>
              <a:t>:</a:t>
            </a:r>
          </a:p>
          <a:p>
            <a:r>
              <a:rPr lang="en-US" dirty="0" err="1"/>
              <a:t>SqlServer</a:t>
            </a:r>
            <a:endParaRPr lang="en-US" dirty="0"/>
          </a:p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 err="1"/>
              <a:t>PostgreSql</a:t>
            </a:r>
            <a:endParaRPr lang="en-US" dirty="0"/>
          </a:p>
          <a:p>
            <a:r>
              <a:rPr lang="en-US" dirty="0"/>
              <a:t>Oracle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63C006-0CF0-475A-91A9-0F1FE81CCBC2}"/>
              </a:ext>
            </a:extLst>
          </p:cNvPr>
          <p:cNvSpPr txBox="1"/>
          <p:nvPr/>
        </p:nvSpPr>
        <p:spPr>
          <a:xfrm>
            <a:off x="328508" y="386576"/>
            <a:ext cx="202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 References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6995A2-193F-4945-BEB3-A7A26CC37052}"/>
              </a:ext>
            </a:extLst>
          </p:cNvPr>
          <p:cNvSpPr txBox="1"/>
          <p:nvPr/>
        </p:nvSpPr>
        <p:spPr>
          <a:xfrm>
            <a:off x="4227904" y="619409"/>
            <a:ext cx="305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namespace: </a:t>
            </a:r>
            <a:r>
              <a:rPr lang="en-US" dirty="0" err="1"/>
              <a:t>MilestoneTG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9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M. Penniman</dc:creator>
  <cp:lastModifiedBy>Jason M. Penniman</cp:lastModifiedBy>
  <cp:revision>4</cp:revision>
  <dcterms:created xsi:type="dcterms:W3CDTF">2018-04-14T15:10:07Z</dcterms:created>
  <dcterms:modified xsi:type="dcterms:W3CDTF">2018-04-14T15:30:20Z</dcterms:modified>
</cp:coreProperties>
</file>