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6" r:id="rId10"/>
    <p:sldId id="267" r:id="rId11"/>
    <p:sldId id="265" r:id="rId12"/>
    <p:sldId id="264" r:id="rId13"/>
    <p:sldId id="268" r:id="rId14"/>
    <p:sldId id="269" r:id="rId15"/>
    <p:sldId id="270" r:id="rId16"/>
    <p:sldId id="272" r:id="rId17"/>
    <p:sldId id="273" r:id="rId18"/>
    <p:sldId id="276" r:id="rId19"/>
    <p:sldId id="271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93" r:id="rId28"/>
    <p:sldId id="294" r:id="rId29"/>
    <p:sldId id="295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8C85-C15C-4D3B-8719-020141E39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3DDE3-AC73-48C0-8A43-7C3818E3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B91A-B2E8-46BC-892C-0B183CBD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55DF-EF8F-41B8-A2FC-10EB95E7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AE66-74F7-43F1-9C20-2EF31FFB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0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F1A6-94F4-44D4-A50A-5CC73899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D621F-0AC0-49A5-B9BD-39CC3C54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4FDC-A596-4E77-980F-343ED17C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C721-CFE8-4900-BCCB-F2A4F743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323F-AE35-4109-B2D8-E7D4BDC9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6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DB0A5-B9DF-4928-A41D-F289A3857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9F23D-4C85-4F03-B50D-87B4AE3AD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01F7-95D8-49E9-98FC-C3738385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EEC8-2172-4A05-B957-205C9690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1B94-1BCA-42EF-BA3D-F8CBC1F2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9ADE-F3EF-415A-B154-9C02268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2BF5-9F7F-452E-AA56-6CF638EF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7D16-AD7F-4CB9-812D-5ABD97D6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A985-C104-4294-A7CE-FEE84159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1FE7-4593-4463-86D4-E32AC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A010-4CEC-481C-8487-7795D818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EF192-DA97-4499-87B6-C1DFCC7E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D6C2-D12C-4682-8763-2465992E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8B7C-7376-4680-BFE0-CA34023F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8D0B-3ABE-4D11-8235-30BFCB87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3618-4BEA-44A4-87BB-E9F0352A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B5DB-8840-499A-8F54-B39155018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5E14F-5A92-4D2A-AD12-89C4957E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3277-5C6C-46C1-870F-53835BCB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5D51-9118-4431-9D5E-224EAE8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2CA51-F8D8-4C73-8D38-3167EB20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98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095F-1EC8-402A-9DCF-5E6055BC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E74E5-7ED3-4B72-B016-65EFBC78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C7027-8F44-4DBC-AC56-9C9660DEF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7382F-37E6-4B4B-8C4B-02C7EB7FD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FEC26-6CF9-4B03-8204-441E93B46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766D6-93C5-44AB-B3A4-6CD67438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80E06-47EB-484F-82D2-0E770556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49182-1C5F-4871-B0F4-02DA4EA9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755D-49E9-466E-8DEF-B1DDAEC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50C0D-B7C9-49C7-BEB0-46CCD9E2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C9DA2-0F32-42EE-AAC5-695E3438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5B9C-538D-40F6-91AA-1826267C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4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297D4-995E-44EB-8198-14FB9EDF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1F759-4EBA-4997-AB3A-CFFE8172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296A1-C927-4851-9F18-13BDD1B0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2F7A-5A05-47FB-8639-92EA2E20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2638-04BB-4433-9EA2-D1A577D6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B9E0-DDD3-49F2-99D0-697309A5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EFF7-7415-416D-906F-75DF00A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CB6CD-2A9B-4383-9C3D-3A902984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CDB66-4AAF-4F38-879F-5417D9A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7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DFE0-6099-4693-8126-DA19889E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D03F6-0E84-49B8-8119-8FFED20C3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70077-6872-4C82-9F65-01F8F7EC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48361-0458-4C29-ABEA-BD3C0582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207DE-D173-4AEA-A83D-4DE269A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F508-890E-4004-8EBA-9B0DAF91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3A321-95DB-4FC2-ACC2-F4EB169F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DBC0-3F68-4477-BC2F-A41C39CE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E114-8990-4CCB-8107-586ADE9B6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DBFC-BB80-4CD7-B8C5-03E8E1DA1DC1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B22E-6EE7-4CF7-8D9A-55D9E3955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71C3-BB49-4512-ABDB-663F27A3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906A-09A9-499C-B067-B29AF9CA9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6274-B9F1-4B25-98F8-91BA9D23E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Advent of code 2022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092AA-4C2A-4665-829C-4B2AD9D45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265635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0" y="2153537"/>
            <a:ext cx="123537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							for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</a:t>
            </a:r>
          </a:p>
          <a:p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74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C3C58-EE9E-48EE-B0C0-E079E7974BAE}"/>
              </a:ext>
            </a:extLst>
          </p:cNvPr>
          <p:cNvSpPr txBox="1"/>
          <p:nvPr/>
        </p:nvSpPr>
        <p:spPr>
          <a:xfrm>
            <a:off x="135701" y="2641453"/>
            <a:ext cx="12353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c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hars = []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</p:txBody>
      </p:sp>
    </p:spTree>
    <p:extLst>
      <p:ext uri="{BB962C8B-B14F-4D97-AF65-F5344CB8AC3E}">
        <p14:creationId xmlns:p14="http://schemas.microsoft.com/office/powerpoint/2010/main" val="3300138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135701" y="2753747"/>
            <a:ext cx="12353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</p:txBody>
      </p:sp>
      <p:pic>
        <p:nvPicPr>
          <p:cNvPr id="4" name="Graphic 3" descr="Star outline">
            <a:extLst>
              <a:ext uri="{FF2B5EF4-FFF2-40B4-BE49-F238E27FC236}">
                <a16:creationId xmlns:a16="http://schemas.microsoft.com/office/drawing/2014/main" id="{342239F1-CD66-4294-82F7-9B5D3CCD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9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F78EA-9292-4945-88B7-E78A99D0217A}"/>
              </a:ext>
            </a:extLst>
          </p:cNvPr>
          <p:cNvSpPr txBox="1"/>
          <p:nvPr/>
        </p:nvSpPr>
        <p:spPr>
          <a:xfrm>
            <a:off x="135701" y="2539538"/>
            <a:ext cx="123537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375912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F78EA-9292-4945-88B7-E78A99D0217A}"/>
              </a:ext>
            </a:extLst>
          </p:cNvPr>
          <p:cNvSpPr txBox="1"/>
          <p:nvPr/>
        </p:nvSpPr>
        <p:spPr>
          <a:xfrm>
            <a:off x="135701" y="2539538"/>
            <a:ext cx="123537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4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F78EA-9292-4945-88B7-E78A99D0217A}"/>
              </a:ext>
            </a:extLst>
          </p:cNvPr>
          <p:cNvSpPr txBox="1"/>
          <p:nvPr/>
        </p:nvSpPr>
        <p:spPr>
          <a:xfrm>
            <a:off x="135701" y="2539538"/>
            <a:ext cx="12353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1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F78EA-9292-4945-88B7-E78A99D0217A}"/>
              </a:ext>
            </a:extLst>
          </p:cNvPr>
          <p:cNvSpPr txBox="1"/>
          <p:nvPr/>
        </p:nvSpPr>
        <p:spPr>
          <a:xfrm>
            <a:off x="135701" y="2539538"/>
            <a:ext cx="12353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	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84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F78EA-9292-4945-88B7-E78A99D0217A}"/>
              </a:ext>
            </a:extLst>
          </p:cNvPr>
          <p:cNvSpPr txBox="1"/>
          <p:nvPr/>
        </p:nvSpPr>
        <p:spPr>
          <a:xfrm>
            <a:off x="135701" y="2539538"/>
            <a:ext cx="12353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	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	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		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</p:txBody>
      </p:sp>
    </p:spTree>
    <p:extLst>
      <p:ext uri="{BB962C8B-B14F-4D97-AF65-F5344CB8AC3E}">
        <p14:creationId xmlns:p14="http://schemas.microsoft.com/office/powerpoint/2010/main" val="421671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F78EA-9292-4945-88B7-E78A99D0217A}"/>
              </a:ext>
            </a:extLst>
          </p:cNvPr>
          <p:cNvSpPr txBox="1"/>
          <p:nvPr/>
        </p:nvSpPr>
        <p:spPr>
          <a:xfrm>
            <a:off x="135701" y="2539538"/>
            <a:ext cx="12353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	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	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</p:txBody>
      </p:sp>
    </p:spTree>
    <p:extLst>
      <p:ext uri="{BB962C8B-B14F-4D97-AF65-F5344CB8AC3E}">
        <p14:creationId xmlns:p14="http://schemas.microsoft.com/office/powerpoint/2010/main" val="4271661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BD12A-AE8C-4BA4-9FB7-2468038AD4D1}"/>
              </a:ext>
            </a:extLst>
          </p:cNvPr>
          <p:cNvSpPr txBox="1"/>
          <p:nvPr/>
        </p:nvSpPr>
        <p:spPr>
          <a:xfrm>
            <a:off x="135701" y="2752969"/>
            <a:ext cx="6244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370259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5D00B-F00C-40F8-BB40-EEDB11B277C7}"/>
              </a:ext>
            </a:extLst>
          </p:cNvPr>
          <p:cNvSpPr txBox="1"/>
          <p:nvPr/>
        </p:nvSpPr>
        <p:spPr>
          <a:xfrm>
            <a:off x="419878" y="557114"/>
            <a:ext cx="11352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line.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"Day 3 Rucksack Reorganization/rawData.txt"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3040225" y="1575931"/>
            <a:ext cx="61115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char.islower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total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8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BD12A-AE8C-4BA4-9FB7-2468038AD4D1}"/>
              </a:ext>
            </a:extLst>
          </p:cNvPr>
          <p:cNvSpPr txBox="1"/>
          <p:nvPr/>
        </p:nvSpPr>
        <p:spPr>
          <a:xfrm>
            <a:off x="135701" y="2752977"/>
            <a:ext cx="11542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 + 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3521123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tar outline">
            <a:extLst>
              <a:ext uri="{FF2B5EF4-FFF2-40B4-BE49-F238E27FC236}">
                <a16:creationId xmlns:a16="http://schemas.microsoft.com/office/drawing/2014/main" id="{1CC8789A-896A-4288-B860-66236EA1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01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C5C4C-EACB-4C7B-9B05-D7331FCE6405}"/>
              </a:ext>
            </a:extLst>
          </p:cNvPr>
          <p:cNvSpPr txBox="1"/>
          <p:nvPr/>
        </p:nvSpPr>
        <p:spPr>
          <a:xfrm>
            <a:off x="135701" y="2752969"/>
            <a:ext cx="121525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v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alues = 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 + 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endParaRPr lang="en-GB" sz="1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values: 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87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tar outline">
            <a:extLst>
              <a:ext uri="{FF2B5EF4-FFF2-40B4-BE49-F238E27FC236}">
                <a16:creationId xmlns:a16="http://schemas.microsoft.com/office/drawing/2014/main" id="{1CC8789A-896A-4288-B860-66236EA1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01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C5C4C-EACB-4C7B-9B05-D7331FCE6405}"/>
              </a:ext>
            </a:extLst>
          </p:cNvPr>
          <p:cNvSpPr txBox="1"/>
          <p:nvPr/>
        </p:nvSpPr>
        <p:spPr>
          <a:xfrm>
            <a:off x="135701" y="2752969"/>
            <a:ext cx="12152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</p:txBody>
      </p:sp>
    </p:spTree>
    <p:extLst>
      <p:ext uri="{BB962C8B-B14F-4D97-AF65-F5344CB8AC3E}">
        <p14:creationId xmlns:p14="http://schemas.microsoft.com/office/powerpoint/2010/main" val="1235667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2756525"/>
            <a:ext cx="127009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33315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96235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				   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     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758414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     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4236939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     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		                                                        chars 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                                                          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1624105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     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		                                                        chars 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                                                          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4038477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     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		                                                              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4051663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3040225" y="1305342"/>
            <a:ext cx="61115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chars: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char.islower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(): total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total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tar outline">
            <a:extLst>
              <a:ext uri="{FF2B5EF4-FFF2-40B4-BE49-F238E27FC236}">
                <a16:creationId xmlns:a16="http://schemas.microsoft.com/office/drawing/2014/main" id="{E70CEB98-2549-4539-BCFC-3A1BC2C5A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93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(total)</a:t>
            </a:r>
          </a:p>
        </p:txBody>
      </p:sp>
    </p:spTree>
    <p:extLst>
      <p:ext uri="{BB962C8B-B14F-4D97-AF65-F5344CB8AC3E}">
        <p14:creationId xmlns:p14="http://schemas.microsoft.com/office/powerpoint/2010/main" val="286055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</a:t>
            </a:r>
          </a:p>
        </p:txBody>
      </p:sp>
    </p:spTree>
    <p:extLst>
      <p:ext uri="{BB962C8B-B14F-4D97-AF65-F5344CB8AC3E}">
        <p14:creationId xmlns:p14="http://schemas.microsoft.com/office/powerpoint/2010/main" val="54957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()]))</a:t>
            </a:r>
          </a:p>
        </p:txBody>
      </p:sp>
    </p:spTree>
    <p:extLst>
      <p:ext uri="{BB962C8B-B14F-4D97-AF65-F5344CB8AC3E}">
        <p14:creationId xmlns:p14="http://schemas.microsoft.com/office/powerpoint/2010/main" val="4054996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()]))</a:t>
            </a:r>
          </a:p>
          <a:p>
            <a:endParaRPr lang="en-GB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Went from 266 to 392 characters long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8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814E6-7006-442B-BED2-8568311A3F0D}"/>
              </a:ext>
            </a:extLst>
          </p:cNvPr>
          <p:cNvSpPr txBox="1"/>
          <p:nvPr/>
        </p:nvSpPr>
        <p:spPr>
          <a:xfrm>
            <a:off x="130633" y="854248"/>
            <a:ext cx="127009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):]]))[</a:t>
            </a:r>
            <a:r>
              <a:rPr lang="en-GB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en-GB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()]))</a:t>
            </a:r>
          </a:p>
          <a:p>
            <a:endParaRPr lang="en-GB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Went from 266 to 392 characters long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Went from 13 lines to 1 line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8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3040225" y="1305342"/>
            <a:ext cx="6111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0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73090" y="1305341"/>
            <a:ext cx="61115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(char)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17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73090" y="1305341"/>
            <a:ext cx="61115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halfOne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halfTwo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</a:t>
            </a:r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2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12444" y="2153537"/>
            <a:ext cx="12353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</a:t>
            </a:r>
          </a:p>
        </p:txBody>
      </p:sp>
      <p:pic>
        <p:nvPicPr>
          <p:cNvPr id="3" name="Graphic 2" descr="Star outline">
            <a:extLst>
              <a:ext uri="{FF2B5EF4-FFF2-40B4-BE49-F238E27FC236}">
                <a16:creationId xmlns:a16="http://schemas.microsoft.com/office/drawing/2014/main" id="{5E0489AD-4296-4718-B577-555918F3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4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0" y="2153537"/>
            <a:ext cx="123537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chars.</a:t>
            </a:r>
            <a:r>
              <a:rPr lang="en-GB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):]])))</a:t>
            </a:r>
          </a:p>
          <a:p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tar outline">
            <a:extLst>
              <a:ext uri="{FF2B5EF4-FFF2-40B4-BE49-F238E27FC236}">
                <a16:creationId xmlns:a16="http://schemas.microsoft.com/office/drawing/2014/main" id="{342239F1-CD66-4294-82F7-9B5D3CCD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52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95B8E-23FA-4A17-A0A4-9483422FC3CD}"/>
              </a:ext>
            </a:extLst>
          </p:cNvPr>
          <p:cNvSpPr txBox="1"/>
          <p:nvPr/>
        </p:nvSpPr>
        <p:spPr>
          <a:xfrm>
            <a:off x="0" y="2153537"/>
            <a:ext cx="123537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chars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input: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line[: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line[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(line)</a:t>
            </a:r>
            <a:r>
              <a:rPr lang="en-GB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):]]))</a:t>
            </a:r>
          </a:p>
          <a:p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65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2319</Words>
  <Application>Microsoft Office PowerPoint</Application>
  <PresentationFormat>Widescreen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Advent of code 2022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Wijeyeratne (10WG)</dc:creator>
  <cp:lastModifiedBy>Miles Wijeyeratne (10WG)</cp:lastModifiedBy>
  <cp:revision>2</cp:revision>
  <dcterms:created xsi:type="dcterms:W3CDTF">2022-12-29T14:57:48Z</dcterms:created>
  <dcterms:modified xsi:type="dcterms:W3CDTF">2022-12-29T16:14:25Z</dcterms:modified>
</cp:coreProperties>
</file>