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01. NOSQL </a:t>
            </a:r>
            <a:r>
              <a:rPr kumimoji="1" lang="ja-JP" altLang="en-US" dirty="0" smtClean="0"/>
              <a:t>とは何か？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5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ビッグデータの時代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ビッグデータとは？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初期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SNS </a:t>
            </a:r>
            <a:r>
              <a:rPr lang="ja-JP" altLang="en-US" dirty="0" smtClean="0"/>
              <a:t>の想定以上のアクセス数に見舞われ、大量に押し寄せるデータを「ビッグデータ」と呼んだ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smtClean="0"/>
              <a:t>Twitter</a:t>
            </a:r>
          </a:p>
          <a:p>
            <a:pPr lvl="3"/>
            <a:r>
              <a:rPr lang="ja-JP" altLang="en-US" dirty="0" smtClean="0"/>
              <a:t>現在 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日あたり </a:t>
            </a:r>
            <a:r>
              <a:rPr lang="en-US" altLang="ja-JP" dirty="0" smtClean="0"/>
              <a:t>10 </a:t>
            </a:r>
            <a:r>
              <a:rPr lang="ja-JP" altLang="en-US" dirty="0" smtClean="0"/>
              <a:t>テラバイトを超えるデータ量を扱う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ビッグデータの時代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ビッグデータに対応するための新技術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従来の </a:t>
            </a:r>
            <a:r>
              <a:rPr lang="en-US" altLang="ja-JP" dirty="0" smtClean="0"/>
              <a:t>IT </a:t>
            </a:r>
            <a:r>
              <a:rPr lang="ja-JP" altLang="en-US" dirty="0" smtClean="0"/>
              <a:t>技術にとっては「想定外」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ハードウェアの傾向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大量生産によりサーバ等のコストが年々低減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ハードディスクの容量、メモリ速度の向上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r>
              <a:rPr lang="ja-JP" altLang="en-US" dirty="0" smtClean="0"/>
              <a:t>サーバを何千台と並べて分散処理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Google </a:t>
            </a:r>
            <a:r>
              <a:rPr lang="en-US" altLang="ja-JP" dirty="0" err="1" smtClean="0"/>
              <a:t>Bigtable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Amazon Dynamo</a:t>
            </a:r>
          </a:p>
        </p:txBody>
      </p:sp>
    </p:spTree>
    <p:extLst>
      <p:ext uri="{BB962C8B-B14F-4D97-AF65-F5344CB8AC3E}">
        <p14:creationId xmlns:p14="http://schemas.microsoft.com/office/powerpoint/2010/main" val="75536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ビッグデータの対応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en-US" altLang="ja-JP" dirty="0" smtClean="0"/>
              <a:t>V </a:t>
            </a:r>
            <a:r>
              <a:rPr kumimoji="1" lang="ja-JP" altLang="en-US" dirty="0" smtClean="0"/>
              <a:t>に対応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Volume</a:t>
            </a:r>
          </a:p>
          <a:p>
            <a:pPr lvl="2"/>
            <a:r>
              <a:rPr lang="ja-JP" altLang="en-US" dirty="0" smtClean="0"/>
              <a:t>テラバイト、ペタバイト単位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Velocity</a:t>
            </a:r>
          </a:p>
          <a:p>
            <a:pPr lvl="2"/>
            <a:r>
              <a:rPr lang="ja-JP" altLang="en-US" dirty="0" smtClean="0"/>
              <a:t>膨大なデータを分散処理することにより高速化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Variety</a:t>
            </a:r>
          </a:p>
          <a:p>
            <a:pPr lvl="2"/>
            <a:r>
              <a:rPr kumimoji="1" lang="ja-JP" altLang="en-US"/>
              <a:t>複雑</a:t>
            </a:r>
            <a:r>
              <a:rPr kumimoji="1" lang="ja-JP" altLang="en-US" smtClean="0"/>
              <a:t>なデータ構造に柔軟に対応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2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NOSQL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Not Only SQL</a:t>
            </a:r>
          </a:p>
          <a:p>
            <a:pPr lvl="1"/>
            <a:r>
              <a:rPr lang="ja-JP" altLang="en-US" dirty="0" smtClean="0"/>
              <a:t>ビッグデータに対して従来の </a:t>
            </a:r>
            <a:r>
              <a:rPr lang="en-US" altLang="ja-JP" dirty="0" smtClean="0"/>
              <a:t>SQL </a:t>
            </a:r>
            <a:r>
              <a:rPr lang="ja-JP" altLang="en-US" dirty="0" smtClean="0"/>
              <a:t>を使う </a:t>
            </a:r>
            <a:r>
              <a:rPr lang="en-US" altLang="ja-JP" dirty="0" smtClean="0"/>
              <a:t>RDB </a:t>
            </a:r>
            <a:r>
              <a:rPr lang="ja-JP" altLang="en-US" dirty="0" err="1" smtClean="0"/>
              <a:t>だけに</a:t>
            </a:r>
            <a:r>
              <a:rPr lang="ja-JP" altLang="en-US" dirty="0" smtClean="0"/>
              <a:t>限らない技術を駆使して対応して行こうというムーブメント</a:t>
            </a:r>
            <a:endParaRPr lang="en-US" altLang="ja-JP" dirty="0" smtClean="0"/>
          </a:p>
          <a:p>
            <a:r>
              <a:rPr lang="ja-JP" altLang="en-US" dirty="0"/>
              <a:t>活</a:t>
            </a:r>
            <a:r>
              <a:rPr lang="ja-JP" altLang="en-US" dirty="0" smtClean="0"/>
              <a:t>用例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BBC</a:t>
            </a:r>
          </a:p>
          <a:p>
            <a:pPr lvl="2"/>
            <a:r>
              <a:rPr lang="en-US" altLang="ja-JP" dirty="0" err="1" smtClean="0"/>
              <a:t>CouchDB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で２箇所のデータセンターでデータを複製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New York Times</a:t>
            </a:r>
          </a:p>
          <a:p>
            <a:pPr lvl="2"/>
            <a:r>
              <a:rPr lang="en-US" altLang="ja-JP" dirty="0" smtClean="0"/>
              <a:t>Cascade </a:t>
            </a:r>
            <a:r>
              <a:rPr lang="ja-JP" altLang="en-US" dirty="0" smtClean="0"/>
              <a:t>で記事の</a:t>
            </a:r>
            <a:r>
              <a:rPr lang="en-US" altLang="ja-JP" dirty="0" smtClean="0"/>
              <a:t>RT</a:t>
            </a:r>
            <a:r>
              <a:rPr lang="ja-JP" altLang="en-US" dirty="0" smtClean="0"/>
              <a:t>数などを集計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MongoDB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でデータ管理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210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NOSQL </a:t>
            </a:r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ビッグデータ対応に最適化された </a:t>
            </a:r>
            <a:r>
              <a:rPr kumimoji="1" lang="en-US" altLang="ja-JP" dirty="0" smtClean="0"/>
              <a:t>DB</a:t>
            </a:r>
          </a:p>
          <a:p>
            <a:r>
              <a:rPr lang="ja-JP" altLang="en-US" dirty="0" smtClean="0"/>
              <a:t>機能面では </a:t>
            </a:r>
            <a:r>
              <a:rPr lang="en-US" altLang="ja-JP" dirty="0" smtClean="0"/>
              <a:t>RDB </a:t>
            </a:r>
            <a:r>
              <a:rPr lang="ja-JP" altLang="en-US" dirty="0" smtClean="0"/>
              <a:t>に劣る</a:t>
            </a:r>
            <a:endParaRPr lang="en-US" altLang="ja-JP" dirty="0" smtClean="0"/>
          </a:p>
          <a:p>
            <a:pPr lvl="1"/>
            <a:r>
              <a:rPr lang="ja-JP" altLang="en-US" dirty="0"/>
              <a:t>基本的に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Put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Get </a:t>
            </a:r>
            <a:r>
              <a:rPr lang="ja-JP" altLang="en-US" dirty="0" smtClean="0"/>
              <a:t>しかしない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排他</a:t>
            </a:r>
            <a:r>
              <a:rPr kumimoji="1" lang="ja-JP" altLang="en-US" dirty="0" smtClean="0"/>
              <a:t>制御を提供しない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データの整合性が緩い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トレードオフとして大量のデータを高速に処理できる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93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235</Words>
  <Application>Microsoft Office PowerPoint</Application>
  <PresentationFormat>画面に合わせる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01. NOSQL とは何か？</vt:lpstr>
      <vt:lpstr>ビッグデータの時代</vt:lpstr>
      <vt:lpstr>ビッグデータの時代</vt:lpstr>
      <vt:lpstr>ビッグデータの対応</vt:lpstr>
      <vt:lpstr>NOSQL</vt:lpstr>
      <vt:lpstr>NOSQL データベース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NOSQL とは何か？</dc:title>
  <dc:creator>tagawa</dc:creator>
  <cp:lastModifiedBy>tagawa</cp:lastModifiedBy>
  <cp:revision>15</cp:revision>
  <dcterms:created xsi:type="dcterms:W3CDTF">2013-11-01T02:30:23Z</dcterms:created>
  <dcterms:modified xsi:type="dcterms:W3CDTF">2013-11-01T03:34:33Z</dcterms:modified>
</cp:coreProperties>
</file>