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DE0E-CC12-4F08-A481-2920E0044458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C5303-E882-46CE-A414-B941A03A43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89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C5303-E882-46CE-A414-B941A03A43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02. NOSQL</a:t>
            </a:r>
            <a:r>
              <a:rPr kumimoji="1" lang="ja-JP" altLang="en-US" dirty="0" smtClean="0"/>
              <a:t>のデータモデル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5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lang="ja-JP" altLang="en-US" dirty="0" smtClean="0"/>
              <a:t>種類のデータモデル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キー・バリュー型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Amazon Dynamo, </a:t>
            </a:r>
            <a:r>
              <a:rPr kumimoji="1" lang="en-US" altLang="ja-JP" dirty="0" err="1" smtClean="0"/>
              <a:t>Memcached</a:t>
            </a:r>
            <a:endParaRPr kumimoji="1" lang="en-US" altLang="ja-JP" dirty="0" smtClean="0"/>
          </a:p>
          <a:p>
            <a:r>
              <a:rPr lang="ja-JP" altLang="en-US" dirty="0" smtClean="0"/>
              <a:t>カラム指向型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Cassandra, </a:t>
            </a:r>
            <a:r>
              <a:rPr lang="en-US" altLang="ja-JP" dirty="0" err="1" smtClean="0"/>
              <a:t>HBase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ドキュメント指向型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CouchDB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MongoDB</a:t>
            </a:r>
            <a:endParaRPr kumimoji="1" lang="en-US" altLang="ja-JP" dirty="0" smtClean="0"/>
          </a:p>
          <a:p>
            <a:r>
              <a:rPr lang="ja-JP" altLang="en-US" dirty="0" smtClean="0"/>
              <a:t>グラフ型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AllgroGraph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FlockDB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0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キー・バリュー型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キーの指定だけで「読み書き」が可能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RDB </a:t>
            </a:r>
            <a:r>
              <a:rPr kumimoji="1" lang="ja-JP" altLang="en-US" dirty="0" smtClean="0"/>
              <a:t>より処理の負荷が小さい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データを分割して分散配置することが容易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56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カラム指向型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ひとつの行キーと複数のカラムが対</a:t>
            </a:r>
            <a:endParaRPr kumimoji="1" lang="en-US" altLang="ja-JP" dirty="0" smtClean="0"/>
          </a:p>
          <a:p>
            <a:r>
              <a:rPr lang="ja-JP" altLang="en-US" dirty="0"/>
              <a:t>カラム</a:t>
            </a:r>
            <a:r>
              <a:rPr lang="ja-JP" altLang="en-US" dirty="0" smtClean="0"/>
              <a:t>を動的に追加できる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0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ドキュメント指向型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ドキュメントの形でデータ管理可能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ドキュメントの内容もクエリできる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34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グラフ型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データとデータの繋がりを管理</a:t>
            </a:r>
            <a:endParaRPr kumimoji="1" lang="en-US" altLang="ja-JP" dirty="0" smtClean="0"/>
          </a:p>
          <a:p>
            <a:r>
              <a:rPr lang="ja-JP" altLang="en-US" dirty="0" smtClean="0"/>
              <a:t>関係性をグラフ化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5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</Words>
  <Application>Microsoft Office PowerPoint</Application>
  <PresentationFormat>画面に合わせる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02. NOSQLのデータモデル</vt:lpstr>
      <vt:lpstr>４種類のデータモデル</vt:lpstr>
      <vt:lpstr>キー・バリュー型</vt:lpstr>
      <vt:lpstr>カラム指向型</vt:lpstr>
      <vt:lpstr>ドキュメント指向型</vt:lpstr>
      <vt:lpstr>グラフ型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NOSQLのデータモデル</dc:title>
  <dc:creator>tagawa</dc:creator>
  <cp:lastModifiedBy>tagawa</cp:lastModifiedBy>
  <cp:revision>6</cp:revision>
  <dcterms:created xsi:type="dcterms:W3CDTF">2013-11-01T03:27:39Z</dcterms:created>
  <dcterms:modified xsi:type="dcterms:W3CDTF">2013-11-01T03:47:03Z</dcterms:modified>
</cp:coreProperties>
</file>