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ka Ferezliyska" initials="MF" lastIdx="1" clrIdx="0">
    <p:extLst>
      <p:ext uri="{19B8F6BF-5375-455C-9EA6-DF929625EA0E}">
        <p15:presenceInfo xmlns:p15="http://schemas.microsoft.com/office/powerpoint/2012/main" userId="3cb6bfee2a27d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D343E-2FEF-478A-A069-19B9D372B376}" type="datetimeFigureOut">
              <a:rPr lang="en-US" smtClean="0"/>
              <a:t>13-May-16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F69D3-4706-4268-8933-3B7D9F91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when x is a Boolean value then the section tag acts like an if conditional, but when x is an array then it acts like a </a:t>
            </a:r>
            <a:r>
              <a:rPr lang="en-US" dirty="0" err="1" smtClean="0"/>
              <a:t>foreach</a:t>
            </a:r>
            <a:r>
              <a:rPr lang="en-US" dirty="0" smtClean="0"/>
              <a:t>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F69D3-4706-4268-8933-3B7D9F9180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08CCE9-C4D8-4307-9B8B-879BCFA2C737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056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BA41-515A-4364-A6E5-FBE2D02CF408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9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913B87B-E287-4266-A13A-AB023C3DAB97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522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4A21-92A7-45CD-84CA-4AD87613C8AE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3403B3-C6C4-4629-88BF-4CF37C105A28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40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467E-6E49-47E3-83A6-FF5D09736C75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7FA6-8252-4683-8A5E-1DEC1F50608B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6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5D-7AFB-4349-AA21-45992C52547D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0077-9995-4F6D-A413-24F6B54A5A44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8F51-0D77-40FE-B66D-4322F7438263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4A2A-DC9D-4C33-9C61-EDF97D5CE695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86D463-3A5D-4AF6-A8C7-A722B669433C}" type="datetime1">
              <a:rPr lang="en-US" smtClean="0"/>
              <a:t>13-May-16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51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l/mustache.js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tache/mustache/tree/master/ex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arivsblog.blogspot.bg/2006/10/introducing-erltl-simple-erlang.html" TargetMode="External"/><Relationship Id="rId2" Type="http://schemas.openxmlformats.org/officeDocument/2006/relationships/hyperlink" Target="https://github.com/olafvdspek/ctempl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Script" panose="020B0504020000000003" pitchFamily="34" charset="0"/>
              </a:rPr>
              <a:t>{{ mustache </a:t>
            </a:r>
            <a:r>
              <a:rPr lang="en-US" dirty="0" smtClean="0">
                <a:latin typeface="Segoe Script" panose="020B0504020000000003" pitchFamily="34" charset="0"/>
              </a:rPr>
              <a:t>}}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Реферат по Уеб технологии 2016, ФМИ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21780" y="6219355"/>
            <a:ext cx="5291546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Милка Ферезлийска №61710 курс 3 група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4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Segoe Script" panose="020B0504020000000003" pitchFamily="34" charset="0"/>
              </a:rPr>
              <a:t>Тагове (1)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688" y="2142836"/>
            <a:ext cx="5302656" cy="4624652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Използване на променлива: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Hello {{ name }}!</a:t>
            </a:r>
            <a:endParaRPr lang="bg-BG" sz="2400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 Hello { 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name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}!</a:t>
            </a:r>
            <a:endParaRPr lang="bg-BG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 Hello {{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{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name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}}}!</a:t>
            </a:r>
            <a:endParaRPr lang="bg-BG" sz="2400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000" dirty="0" smtClean="0"/>
          </a:p>
          <a:p>
            <a:r>
              <a:rPr lang="bg-BG" sz="2800" dirty="0" smtClean="0"/>
              <a:t>Темплейт </a:t>
            </a:r>
            <a:r>
              <a:rPr lang="bg-BG" sz="2800" dirty="0" smtClean="0"/>
              <a:t>с втори затварящ таг: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{{#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x}}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Some 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text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{{/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x}}</a:t>
            </a:r>
            <a:endParaRPr lang="bg-BG" sz="240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5800725" y="2142836"/>
            <a:ext cx="5947930" cy="4625287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Този темплейт няма да се ескейпне: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{{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&amp;body }}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r>
              <a:rPr lang="bg-BG" sz="2800" dirty="0" smtClean="0"/>
              <a:t>Коментари: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&lt;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h1&gt;Today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{{!ignore me}}.&lt;/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h1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&gt;</a:t>
            </a:r>
            <a:endParaRPr lang="bg-BG" sz="2400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r>
              <a:rPr lang="bg-BG" sz="2800" dirty="0" smtClean="0"/>
              <a:t>Ще рендерира: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 &lt;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h1&gt;Today.&lt;/h1&gt;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Segoe Script" panose="020B0504020000000003" pitchFamily="34" charset="0"/>
              </a:rPr>
              <a:t>ТАгове (2)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JSON </a:t>
            </a:r>
            <a:r>
              <a:rPr lang="bg-BG" dirty="0" smtClean="0"/>
              <a:t>обект: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{</a:t>
            </a:r>
            <a:endParaRPr lang="en-US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  "name":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    "first": "Michael",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    "last": "Jackson"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  "age": "RIP"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951416" cy="4411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/>
              <a:t>Темплейт: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* {{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name.first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}}</a:t>
            </a:r>
            <a:r>
              <a:rPr lang="bg-BG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bg-BG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bg-BG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{{</a:t>
            </a:r>
            <a:r>
              <a:rPr lang="en-US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name.last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}}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*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{{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age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}}</a:t>
            </a:r>
            <a:endParaRPr lang="bg-BG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Резултат: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* Michael Jackson</a:t>
            </a:r>
          </a:p>
          <a:p>
            <a:pPr marL="0" indent="0">
              <a:buNone/>
            </a:pPr>
            <a:r>
              <a:rPr lang="bg-BG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*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RIP</a:t>
            </a:r>
            <a:endParaRPr lang="bg-BG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bg-BG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 algn="r">
              <a:buNone/>
            </a:pPr>
            <a:r>
              <a:rPr lang="bg-BG" dirty="0"/>
              <a:t>Ресурси: </a:t>
            </a:r>
            <a:r>
              <a:rPr lang="en-US" dirty="0" err="1" smtClean="0">
                <a:hlinkClick r:id="rId2"/>
              </a:rPr>
              <a:t>Mustach</a:t>
            </a:r>
            <a:r>
              <a:rPr lang="bg-BG" dirty="0" smtClean="0">
                <a:hlinkClick r:id="rId2"/>
              </a:rPr>
              <a:t>е </a:t>
            </a:r>
            <a:r>
              <a:rPr lang="en-US" dirty="0" smtClean="0">
                <a:hlinkClick r:id="rId2"/>
              </a:rPr>
              <a:t>JS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Script" panose="020B0504020000000003" pitchFamily="34" charset="0"/>
              </a:rPr>
              <a:t>Mustache in Ruby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418" y="2244436"/>
            <a:ext cx="9753600" cy="4025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&gt;&gt; 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require 'mustache'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=&gt;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&gt;&gt; </a:t>
            </a:r>
            <a:r>
              <a:rPr lang="en-US" sz="2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Mustache.render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	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"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Hello {{planet}}", :planet =&gt; "World!")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=&gt; 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"</a:t>
            </a:r>
            <a:r>
              <a:rPr lang="en-US" sz="2400" dirty="0">
                <a:solidFill>
                  <a:srgbClr val="FFC000"/>
                </a:solidFill>
                <a:latin typeface="Lucida Console" panose="020B0609040504020204" pitchFamily="49" charset="0"/>
              </a:rPr>
              <a:t>Hello World</a:t>
            </a:r>
            <a:r>
              <a:rPr lang="en-US" sz="24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!“</a:t>
            </a:r>
          </a:p>
          <a:p>
            <a:pPr marL="0" indent="0">
              <a:buNone/>
            </a:pPr>
            <a:endParaRPr lang="en-US" sz="1000" dirty="0" smtClean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 algn="r">
              <a:buNone/>
            </a:pPr>
            <a:endParaRPr lang="en-US" sz="2000" dirty="0" smtClean="0"/>
          </a:p>
          <a:p>
            <a:pPr marL="0" indent="0" algn="r">
              <a:buNone/>
            </a:pPr>
            <a:r>
              <a:rPr lang="bg-BG" sz="2000" dirty="0" smtClean="0"/>
              <a:t>Ресурси</a:t>
            </a:r>
            <a:r>
              <a:rPr lang="bg-BG" sz="2000" dirty="0" smtClean="0"/>
              <a:t>: </a:t>
            </a:r>
            <a:r>
              <a:rPr lang="en-US" sz="2000" dirty="0" smtClean="0">
                <a:hlinkClick r:id="rId2"/>
              </a:rPr>
              <a:t>mustache (Ruby)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Segoe Script" panose="020B0504020000000003" pitchFamily="34" charset="0"/>
              </a:rPr>
              <a:t>Благодаря </a:t>
            </a:r>
            <a:r>
              <a:rPr lang="bg-BG" dirty="0" smtClean="0">
                <a:latin typeface="Segoe Script" panose="020B0504020000000003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Милка Ферезлийска №61710 курс 3 група </a:t>
            </a:r>
            <a:r>
              <a:rPr lang="bg-BG" dirty="0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281" y="496389"/>
            <a:ext cx="10364451" cy="130029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Segoe Script" panose="020B0504020000000003" pitchFamily="34" charset="0"/>
              </a:rPr>
              <a:t>Какво</a:t>
            </a:r>
            <a:r>
              <a:rPr lang="en-US" sz="2800" dirty="0">
                <a:latin typeface="Segoe Script" panose="020B0504020000000003" pitchFamily="34" charset="0"/>
              </a:rPr>
              <a:t> е mustache</a:t>
            </a:r>
            <a:r>
              <a:rPr lang="en-US" sz="2800" dirty="0" smtClean="0">
                <a:latin typeface="Segoe Script" panose="020B0504020000000003" pitchFamily="34" charset="0"/>
              </a:rPr>
              <a:t>?</a:t>
            </a:r>
            <a:endParaRPr lang="en-US" sz="2800" dirty="0"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3178628"/>
            <a:ext cx="10363826" cy="27954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ea typeface="Microsoft YaHei Light" panose="020B0502040204020203" pitchFamily="34" charset="-122"/>
              </a:rPr>
              <a:t>Mustache е 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проста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 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система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 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за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 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генериране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 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на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 </a:t>
            </a:r>
            <a:r>
              <a:rPr lang="en-US" sz="36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темплейти</a:t>
            </a:r>
            <a:r>
              <a:rPr lang="en-US" sz="3600" dirty="0">
                <a:ea typeface="Microsoft YaHei Light" panose="020B0502040204020203" pitchFamily="34" charset="-122"/>
              </a:rPr>
              <a:t> с </a:t>
            </a:r>
            <a:r>
              <a:rPr lang="en-US" sz="3600" dirty="0" err="1">
                <a:ea typeface="Microsoft YaHei Light" panose="020B0502040204020203" pitchFamily="34" charset="-122"/>
              </a:rPr>
              <a:t>имплементация</a:t>
            </a:r>
            <a:r>
              <a:rPr lang="en-US" sz="3600" dirty="0">
                <a:ea typeface="Microsoft YaHei Light" panose="020B0502040204020203" pitchFamily="34" charset="-122"/>
              </a:rPr>
              <a:t> </a:t>
            </a:r>
            <a:r>
              <a:rPr lang="en-US" sz="3600" dirty="0" err="1">
                <a:ea typeface="Microsoft YaHei Light" panose="020B0502040204020203" pitchFamily="34" charset="-122"/>
              </a:rPr>
              <a:t>на</a:t>
            </a:r>
            <a:r>
              <a:rPr lang="en-US" sz="3600" dirty="0">
                <a:ea typeface="Microsoft YaHei Light" panose="020B0502040204020203" pitchFamily="34" charset="-122"/>
              </a:rPr>
              <a:t> </a:t>
            </a:r>
            <a:r>
              <a:rPr lang="en-US" sz="3600" dirty="0" err="1">
                <a:ea typeface="Microsoft YaHei Light" panose="020B0502040204020203" pitchFamily="34" charset="-122"/>
              </a:rPr>
              <a:t>много</a:t>
            </a:r>
            <a:r>
              <a:rPr lang="en-US" sz="3600" dirty="0">
                <a:ea typeface="Microsoft YaHei Light" panose="020B0502040204020203" pitchFamily="34" charset="-122"/>
              </a:rPr>
              <a:t> </a:t>
            </a:r>
            <a:r>
              <a:rPr lang="en-US" sz="3600" dirty="0" err="1">
                <a:ea typeface="Microsoft YaHei Light" panose="020B0502040204020203" pitchFamily="34" charset="-122"/>
              </a:rPr>
              <a:t>различни</a:t>
            </a:r>
            <a:r>
              <a:rPr lang="en-US" sz="3600" dirty="0">
                <a:ea typeface="Microsoft YaHei Light" panose="020B0502040204020203" pitchFamily="34" charset="-122"/>
              </a:rPr>
              <a:t> </a:t>
            </a:r>
            <a:r>
              <a:rPr lang="en-US" sz="3600" dirty="0" err="1">
                <a:ea typeface="Microsoft YaHei Light" panose="020B0502040204020203" pitchFamily="34" charset="-122"/>
              </a:rPr>
              <a:t>езици</a:t>
            </a:r>
            <a:r>
              <a:rPr lang="en-US" sz="3600" dirty="0">
                <a:ea typeface="Microsoft YaHei Light" panose="020B0502040204020203" pitchFamily="34" charset="-122"/>
              </a:rPr>
              <a:t> </a:t>
            </a:r>
            <a:r>
              <a:rPr lang="en-US" sz="3600" dirty="0" err="1">
                <a:ea typeface="Microsoft YaHei Light" panose="020B0502040204020203" pitchFamily="34" charset="-122"/>
              </a:rPr>
              <a:t>като</a:t>
            </a:r>
            <a:r>
              <a:rPr lang="en-US" sz="3600" dirty="0">
                <a:ea typeface="Microsoft YaHei Light" panose="020B0502040204020203" pitchFamily="34" charset="-122"/>
              </a:rPr>
              <a:t>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JS, Ruby, Java, Python, C ++, Haskell и Go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ea typeface="Microsoft YaHei Light" panose="020B0502040204020203" pitchFamily="34" charset="-122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Script" panose="020B0504020000000003" pitchFamily="34" charset="0"/>
              </a:rPr>
              <a:t>Mustache</a:t>
            </a:r>
            <a:r>
              <a:rPr lang="en-US" dirty="0" smtClean="0">
                <a:latin typeface="Segoe Script" panose="020B0504020000000003" pitchFamily="34" charset="0"/>
              </a:rPr>
              <a:t>?</a:t>
            </a:r>
            <a:endParaRPr lang="en-US" dirty="0">
              <a:latin typeface="Segoe Script" panose="020B0504020000000003" pitchFamily="34" charset="0"/>
            </a:endParaRPr>
          </a:p>
        </p:txBody>
      </p:sp>
      <p:pic>
        <p:nvPicPr>
          <p:cNvPr id="6" name="Content Placeholder 5" descr="MODA: Moustache... | Cosas de Kekas&#10;&#10;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"/>
          <a:stretch/>
        </p:blipFill>
        <p:spPr bwMode="auto">
          <a:xfrm>
            <a:off x="2353689" y="2290038"/>
            <a:ext cx="7482540" cy="39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Script" panose="020B0504020000000003" pitchFamily="34" charset="0"/>
              </a:rPr>
              <a:t>Mustache?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812868"/>
            <a:ext cx="9784080" cy="34050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Темплейтната</a:t>
            </a:r>
            <a:r>
              <a:rPr lang="en-US" sz="4400" dirty="0"/>
              <a:t> </a:t>
            </a:r>
            <a:r>
              <a:rPr lang="en-US" sz="4400" dirty="0" err="1"/>
              <a:t>система</a:t>
            </a:r>
            <a:r>
              <a:rPr lang="en-US" sz="4400" dirty="0"/>
              <a:t> </a:t>
            </a:r>
            <a:r>
              <a:rPr lang="en-US" sz="4400" dirty="0" err="1"/>
              <a:t>се</a:t>
            </a:r>
            <a:r>
              <a:rPr lang="en-US" sz="4400" dirty="0"/>
              <a:t> </a:t>
            </a:r>
            <a:r>
              <a:rPr lang="en-US" sz="4400" dirty="0" err="1"/>
              <a:t>нарича</a:t>
            </a:r>
            <a:r>
              <a:rPr lang="en-US" sz="4400" dirty="0"/>
              <a:t> "Mustache" </a:t>
            </a:r>
            <a:r>
              <a:rPr lang="en-US" sz="4400" dirty="0" err="1"/>
              <a:t>заради</a:t>
            </a:r>
            <a:r>
              <a:rPr lang="en-US" sz="4400" dirty="0"/>
              <a:t> </a:t>
            </a:r>
            <a:r>
              <a:rPr lang="en-US" sz="4400" dirty="0" err="1"/>
              <a:t>употребата</a:t>
            </a:r>
            <a:r>
              <a:rPr lang="en-US" sz="4400" dirty="0"/>
              <a:t> </a:t>
            </a:r>
            <a:r>
              <a:rPr lang="en-US" sz="4400" dirty="0" err="1"/>
              <a:t>на</a:t>
            </a:r>
            <a:r>
              <a:rPr lang="en-US" sz="4400" dirty="0"/>
              <a:t> </a:t>
            </a:r>
            <a:r>
              <a:rPr lang="en-US" sz="4400" dirty="0" err="1"/>
              <a:t>къдрави</a:t>
            </a:r>
            <a:r>
              <a:rPr lang="en-US" sz="4400" dirty="0"/>
              <a:t> </a:t>
            </a:r>
            <a:r>
              <a:rPr lang="en-US" sz="4400" dirty="0" err="1"/>
              <a:t>скоби</a:t>
            </a:r>
            <a:r>
              <a:rPr lang="en-US" sz="4400" dirty="0"/>
              <a:t> </a:t>
            </a:r>
            <a:r>
              <a:rPr lang="en-US" sz="4400" dirty="0" smtClean="0"/>
              <a:t>"{}</a:t>
            </a:r>
            <a:r>
              <a:rPr lang="en-US" sz="4400" dirty="0"/>
              <a:t> "</a:t>
            </a:r>
            <a:r>
              <a:rPr lang="en-US" sz="4400" dirty="0" smtClean="0"/>
              <a:t>, </a:t>
            </a:r>
            <a:r>
              <a:rPr lang="en-US" sz="4400" dirty="0" err="1"/>
              <a:t>които</a:t>
            </a:r>
            <a:r>
              <a:rPr lang="en-US" sz="4400" dirty="0"/>
              <a:t> </a:t>
            </a:r>
            <a:r>
              <a:rPr lang="en-US" sz="4400" dirty="0" err="1"/>
              <a:t>приличат</a:t>
            </a:r>
            <a:r>
              <a:rPr lang="en-US" sz="4400" dirty="0"/>
              <a:t> </a:t>
            </a:r>
            <a:r>
              <a:rPr lang="en-US" sz="4400" dirty="0" err="1"/>
              <a:t>на</a:t>
            </a:r>
            <a:r>
              <a:rPr lang="en-US" sz="4400" dirty="0"/>
              <a:t> </a:t>
            </a:r>
            <a:r>
              <a:rPr lang="en-US" sz="4400" dirty="0" err="1"/>
              <a:t>мустаци</a:t>
            </a:r>
            <a:r>
              <a:rPr lang="en-US" sz="4400" dirty="0"/>
              <a:t>, </a:t>
            </a:r>
            <a:r>
              <a:rPr lang="en-US" sz="4400" dirty="0" err="1"/>
              <a:t>обърнати</a:t>
            </a:r>
            <a:r>
              <a:rPr lang="en-US" sz="4400" dirty="0"/>
              <a:t> </a:t>
            </a:r>
            <a:r>
              <a:rPr lang="en-US" sz="4400" dirty="0" err="1" smtClean="0"/>
              <a:t>настрани</a:t>
            </a:r>
            <a:r>
              <a:rPr lang="en-US" sz="4400" dirty="0" smtClean="0"/>
              <a:t> </a:t>
            </a:r>
            <a:r>
              <a:rPr lang="en-US" sz="4400" dirty="0"/>
              <a:t>:)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9074956" cy="1254034"/>
          </a:xfrm>
        </p:spPr>
        <p:txBody>
          <a:bodyPr/>
          <a:lstStyle/>
          <a:p>
            <a:pPr algn="ctr"/>
            <a:r>
              <a:rPr lang="en-US" dirty="0" err="1">
                <a:latin typeface="Segoe Script" panose="020B0504020000000003" pitchFamily="34" charset="0"/>
              </a:rPr>
              <a:t>Къде</a:t>
            </a:r>
            <a:r>
              <a:rPr lang="en-US" dirty="0">
                <a:latin typeface="Segoe Script" panose="020B0504020000000003" pitchFamily="34" charset="0"/>
              </a:rPr>
              <a:t> </a:t>
            </a:r>
            <a:r>
              <a:rPr lang="en-US" dirty="0" err="1">
                <a:latin typeface="Segoe Script" panose="020B0504020000000003" pitchFamily="34" charset="0"/>
              </a:rPr>
              <a:t>се</a:t>
            </a:r>
            <a:r>
              <a:rPr lang="en-US" dirty="0">
                <a:latin typeface="Segoe Script" panose="020B0504020000000003" pitchFamily="34" charset="0"/>
              </a:rPr>
              <a:t> </a:t>
            </a:r>
            <a:r>
              <a:rPr lang="en-US" dirty="0" err="1">
                <a:latin typeface="Segoe Script" panose="020B0504020000000003" pitchFamily="34" charset="0"/>
              </a:rPr>
              <a:t>използва</a:t>
            </a:r>
            <a:r>
              <a:rPr lang="en-US" dirty="0">
                <a:latin typeface="Segoe Script" panose="020B0504020000000003" pitchFamily="34" charset="0"/>
              </a:rPr>
              <a:t>?</a:t>
            </a:r>
          </a:p>
        </p:txBody>
      </p:sp>
      <p:pic>
        <p:nvPicPr>
          <p:cNvPr id="6" name="Content Placeholder 5" descr="application-mobile-phonegap-wordpress&#10;&#10;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3" y="2690950"/>
            <a:ext cx="6742067" cy="27489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5149" y="2856411"/>
            <a:ext cx="3384074" cy="2926080"/>
          </a:xfrm>
        </p:spPr>
        <p:txBody>
          <a:bodyPr>
            <a:noAutofit/>
          </a:bodyPr>
          <a:lstStyle/>
          <a:p>
            <a:pPr algn="ctr"/>
            <a:r>
              <a:rPr lang="bg-BG" sz="4000" dirty="0"/>
              <a:t>Н</a:t>
            </a:r>
            <a:r>
              <a:rPr lang="en-US" sz="4000" dirty="0" err="1" smtClean="0"/>
              <a:t>ай-често</a:t>
            </a:r>
            <a:r>
              <a:rPr lang="en-US" sz="4000" dirty="0" smtClean="0"/>
              <a:t> </a:t>
            </a:r>
            <a:r>
              <a:rPr lang="en-US" sz="4000" dirty="0"/>
              <a:t>в </a:t>
            </a:r>
            <a:r>
              <a:rPr lang="en-US" sz="4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мобилни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/>
              <a:t>и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уеб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приложения</a:t>
            </a:r>
            <a:r>
              <a:rPr lang="en-US" sz="4000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Segoe Script" panose="020B0504020000000003" pitchFamily="34" charset="0"/>
              </a:rPr>
              <a:t>История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879" y="2098766"/>
            <a:ext cx="9784080" cy="33528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Появява се в края на 2009г</a:t>
            </a:r>
          </a:p>
          <a:p>
            <a:pPr marL="0" indent="0">
              <a:buNone/>
            </a:pPr>
            <a:endParaRPr lang="bg-BG" sz="3600" dirty="0" smtClean="0"/>
          </a:p>
          <a:p>
            <a:r>
              <a:rPr lang="bg-BG" sz="3600" dirty="0" smtClean="0"/>
              <a:t>Вдъхновен от </a:t>
            </a:r>
            <a:r>
              <a:rPr lang="en-US" sz="3600" dirty="0" err="1" smtClean="0">
                <a:solidFill>
                  <a:srgbClr val="92D050"/>
                </a:solidFill>
                <a:hlinkClick r:id="rId2"/>
              </a:rPr>
              <a:t>ctemplate</a:t>
            </a:r>
            <a:r>
              <a:rPr lang="bg-BG" sz="3600" dirty="0" smtClean="0"/>
              <a:t> </a:t>
            </a:r>
            <a:r>
              <a:rPr lang="en-US" sz="3600" dirty="0" smtClean="0"/>
              <a:t>(C++)  </a:t>
            </a:r>
            <a:r>
              <a:rPr lang="bg-BG" sz="3600" dirty="0" smtClean="0"/>
              <a:t>и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3"/>
              </a:rPr>
              <a:t>et</a:t>
            </a:r>
            <a:r>
              <a:rPr lang="bg-BG" sz="3600" dirty="0" smtClean="0"/>
              <a:t> </a:t>
            </a:r>
            <a:r>
              <a:rPr lang="en-US" sz="3600" dirty="0" smtClean="0"/>
              <a:t>(</a:t>
            </a:r>
            <a:r>
              <a:rPr lang="en-US" sz="3600" dirty="0" err="1" smtClean="0"/>
              <a:t>Erlang</a:t>
            </a:r>
            <a:r>
              <a:rPr lang="en-US" sz="3600" dirty="0" smtClean="0"/>
              <a:t>)</a:t>
            </a:r>
            <a:endParaRPr lang="bg-BG" sz="3600" dirty="0"/>
          </a:p>
          <a:p>
            <a:pPr marL="0" indent="0">
              <a:buNone/>
            </a:pPr>
            <a:endParaRPr lang="bg-BG" sz="3600" dirty="0" smtClean="0"/>
          </a:p>
          <a:p>
            <a:r>
              <a:rPr lang="bg-BG" sz="3600" dirty="0" smtClean="0"/>
              <a:t>Първата му версия е създадена на </a:t>
            </a:r>
            <a:r>
              <a:rPr lang="en-US" sz="3600" dirty="0" smtClean="0"/>
              <a:t>Ruby</a:t>
            </a:r>
            <a:endParaRPr lang="bg-BG" sz="3600" dirty="0" smtClean="0"/>
          </a:p>
          <a:p>
            <a:endParaRPr lang="bg-BG" sz="3600" dirty="0"/>
          </a:p>
          <a:p>
            <a:pPr marL="0" indent="0">
              <a:buNone/>
            </a:pPr>
            <a:endParaRPr lang="bg-BG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Segoe Script" panose="020B0504020000000003" pitchFamily="34" charset="0"/>
              </a:rPr>
              <a:t>Принципи?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logic-less</a:t>
            </a:r>
            <a:r>
              <a:rPr lang="en-US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bg-BG" altLang="en-US" sz="3600" dirty="0" smtClean="0"/>
              <a:t>– няма експлицитен контрол върху изпълнението на програмата (контролира се от данните)</a:t>
            </a:r>
          </a:p>
          <a:p>
            <a:r>
              <a:rPr lang="bg-BG" sz="3600" dirty="0" smtClean="0"/>
              <a:t>Строго разделение на </a:t>
            </a:r>
            <a:r>
              <a:rPr lang="en-US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bg-BG" altLang="en-US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логиката от представянето й</a:t>
            </a:r>
            <a:r>
              <a:rPr lang="en-US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bg-BG" altLang="en-US" sz="3600" dirty="0" smtClean="0"/>
              <a:t> – невъзможно да се пишат логически конструкции в темплейтите с </a:t>
            </a:r>
            <a:r>
              <a:rPr lang="en-US" altLang="en-US" sz="3600" dirty="0" smtClean="0"/>
              <a:t>Mustache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Script" panose="020B0504020000000003" pitchFamily="34" charset="0"/>
              </a:rPr>
              <a:t>Logic-less</a:t>
            </a:r>
            <a:r>
              <a:rPr lang="en-US" dirty="0" smtClean="0">
                <a:latin typeface="Segoe Script" panose="020B0504020000000003" pitchFamily="34" charset="0"/>
              </a:rPr>
              <a:t>?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Mustache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не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съдържа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именовани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тагове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пряко</a:t>
            </a:r>
            <a:r>
              <a:rPr lang="en-US" sz="3200" dirty="0"/>
              <a:t> </a:t>
            </a:r>
            <a:r>
              <a:rPr lang="en-US" sz="3200" dirty="0" err="1"/>
              <a:t>управление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процеса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рендериране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HTML-а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като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условните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оператори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if и else и for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цикли</a:t>
            </a:r>
            <a:r>
              <a:rPr lang="en-US" sz="3200" dirty="0" smtClean="0"/>
              <a:t>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Mustache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поддържа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обходжане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/>
              <a:t>и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условни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изчисления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/>
              <a:t>чрез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тагове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за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списъци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/>
              <a:t>и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lambda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изрази</a:t>
            </a:r>
            <a:r>
              <a:rPr lang="en-US" sz="32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latin typeface="Segoe Script" panose="020B0504020000000003" pitchFamily="34" charset="0"/>
              </a:rPr>
              <a:t>Как?</a:t>
            </a:r>
            <a:endParaRPr lang="en-US" dirty="0">
              <a:latin typeface="Segoe Script" panose="020B050402000000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598822"/>
            <a:ext cx="9784080" cy="3619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Mustache </a:t>
            </a:r>
            <a:r>
              <a:rPr lang="bg-BG" sz="4000" dirty="0" smtClean="0"/>
              <a:t>просто реферира методите във </a:t>
            </a:r>
            <a:r>
              <a:rPr lang="en-US" sz="4000" dirty="0" smtClean="0"/>
              <a:t>view</a:t>
            </a:r>
            <a:r>
              <a:rPr lang="bg-BG" sz="4000" dirty="0" smtClean="0"/>
              <a:t>, </a:t>
            </a:r>
            <a:r>
              <a:rPr lang="bg-BG" sz="4000" dirty="0" smtClean="0"/>
              <a:t>откъдето идват входните данни. Цялата </a:t>
            </a:r>
            <a:r>
              <a:rPr lang="bg-BG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логика, решения и код </a:t>
            </a:r>
            <a:r>
              <a:rPr lang="bg-BG" sz="4000" dirty="0" smtClean="0"/>
              <a:t>се съдържат във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r>
              <a:rPr lang="bg-BG" sz="4000" dirty="0" smtClean="0"/>
              <a:t>, а целият </a:t>
            </a:r>
            <a:r>
              <a:rPr lang="en-U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markup</a:t>
            </a:r>
            <a:r>
              <a:rPr lang="en-US" sz="4000" dirty="0" smtClean="0"/>
              <a:t> </a:t>
            </a:r>
            <a:r>
              <a:rPr lang="bg-BG" sz="4000" dirty="0" smtClean="0"/>
              <a:t>се съхранява в </a:t>
            </a:r>
            <a:r>
              <a:rPr lang="bg-BG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темплейта</a:t>
            </a:r>
            <a:r>
              <a:rPr lang="bg-BG" sz="40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Реферат по Уеб технологии 2016, ФМИ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343</TotalTime>
  <Words>508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YaHei Light</vt:lpstr>
      <vt:lpstr>Arial</vt:lpstr>
      <vt:lpstr>Calibri</vt:lpstr>
      <vt:lpstr>Corbel</vt:lpstr>
      <vt:lpstr>Lucida Console</vt:lpstr>
      <vt:lpstr>Segoe Script</vt:lpstr>
      <vt:lpstr>Wingdings</vt:lpstr>
      <vt:lpstr>Banded</vt:lpstr>
      <vt:lpstr>{{ mustache }}</vt:lpstr>
      <vt:lpstr>Какво е mustache?</vt:lpstr>
      <vt:lpstr>Mustache?</vt:lpstr>
      <vt:lpstr>Mustache?</vt:lpstr>
      <vt:lpstr>Къде се използва?</vt:lpstr>
      <vt:lpstr>История</vt:lpstr>
      <vt:lpstr>Принципи?</vt:lpstr>
      <vt:lpstr>Logic-less?</vt:lpstr>
      <vt:lpstr>Как?</vt:lpstr>
      <vt:lpstr>Примери</vt:lpstr>
      <vt:lpstr>Тагове (1)</vt:lpstr>
      <vt:lpstr>ТАгове (2)</vt:lpstr>
      <vt:lpstr>Mustache in Ruby</vt:lpstr>
      <vt:lpstr>Благодаря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mustache }}</dc:title>
  <dc:creator>Milka Ferezliyska</dc:creator>
  <cp:lastModifiedBy>Milka Ferezliyska</cp:lastModifiedBy>
  <cp:revision>55</cp:revision>
  <dcterms:created xsi:type="dcterms:W3CDTF">2016-05-11T15:47:56Z</dcterms:created>
  <dcterms:modified xsi:type="dcterms:W3CDTF">2016-05-12T21:58:46Z</dcterms:modified>
</cp:coreProperties>
</file>