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3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5687-E408-EE4B-AA30-F4C4FEB1C411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2BEC-EDCF-2445-A5C8-3A77175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0096" y="765166"/>
            <a:ext cx="22956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ibcsound</a:t>
            </a:r>
            <a:r>
              <a:rPr lang="en-US" dirty="0" smtClean="0"/>
              <a:t> (C source)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096" y="2935848"/>
            <a:ext cx="22956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CsoundObj.c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0096" y="1837845"/>
            <a:ext cx="22956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libsndfile</a:t>
            </a:r>
            <a:r>
              <a:rPr lang="en-US" dirty="0" smtClean="0"/>
              <a:t> (C source)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76102" y="765166"/>
            <a:ext cx="2295667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libcsound.bc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(LLVM </a:t>
            </a:r>
            <a:r>
              <a:rPr lang="en-US" dirty="0" err="1" smtClean="0"/>
              <a:t>Bytecode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76102" y="1837845"/>
            <a:ext cx="2295667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libsndfile.bc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(LLVM </a:t>
            </a:r>
            <a:r>
              <a:rPr lang="en-US" dirty="0" err="1" smtClean="0"/>
              <a:t>Bytecode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76102" y="2935848"/>
            <a:ext cx="2295667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CsoundObj.bc</a:t>
            </a:r>
            <a:endParaRPr lang="en-US" dirty="0" smtClean="0"/>
          </a:p>
          <a:p>
            <a:pPr algn="ctr"/>
            <a:r>
              <a:rPr lang="en-US" dirty="0" smtClean="0"/>
              <a:t>(LLVM </a:t>
            </a:r>
            <a:r>
              <a:rPr lang="en-US" dirty="0" err="1" smtClean="0"/>
              <a:t>Bytecode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>
            <a:off x="2995763" y="1222366"/>
            <a:ext cx="380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1"/>
          </p:cNvCxnSpPr>
          <p:nvPr/>
        </p:nvCxnSpPr>
        <p:spPr>
          <a:xfrm>
            <a:off x="2995763" y="2295045"/>
            <a:ext cx="380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3" idx="1"/>
          </p:cNvCxnSpPr>
          <p:nvPr/>
        </p:nvCxnSpPr>
        <p:spPr>
          <a:xfrm>
            <a:off x="2995763" y="3393048"/>
            <a:ext cx="380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40372" y="797727"/>
            <a:ext cx="2849232" cy="3052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Csound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Emscripten</a:t>
            </a:r>
            <a:r>
              <a:rPr lang="en-US" b="1" dirty="0" smtClean="0">
                <a:solidFill>
                  <a:schemeClr val="tx1"/>
                </a:solidFill>
              </a:rPr>
              <a:t> Release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8891" y="1439438"/>
            <a:ext cx="2295667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ibcsound.js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File)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2" idx="3"/>
            <a:endCxn id="22" idx="1"/>
          </p:cNvCxnSpPr>
          <p:nvPr/>
        </p:nvCxnSpPr>
        <p:spPr>
          <a:xfrm flipV="1">
            <a:off x="5671769" y="1896638"/>
            <a:ext cx="657122" cy="39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28891" y="2545128"/>
            <a:ext cx="2295667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CsoundObj.js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File)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5671769" y="1896638"/>
            <a:ext cx="657122" cy="149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22" idx="1"/>
          </p:cNvCxnSpPr>
          <p:nvPr/>
        </p:nvCxnSpPr>
        <p:spPr>
          <a:xfrm>
            <a:off x="5671769" y="1222366"/>
            <a:ext cx="657122" cy="674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0096" y="765166"/>
            <a:ext cx="22956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ibcsound</a:t>
            </a:r>
            <a:r>
              <a:rPr lang="en-US" dirty="0" smtClean="0"/>
              <a:t> (C source)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6102" y="2935848"/>
            <a:ext cx="22956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csound.cpp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(Pepper API Wrapper)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0096" y="1837845"/>
            <a:ext cx="22956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libsndfile</a:t>
            </a:r>
            <a:r>
              <a:rPr lang="en-US" dirty="0" smtClean="0"/>
              <a:t> (C source)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76102" y="765166"/>
            <a:ext cx="2295667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libcsound.a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PNaCl</a:t>
            </a:r>
            <a:r>
              <a:rPr lang="en-US" dirty="0" smtClean="0"/>
              <a:t> Library)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76102" y="1837845"/>
            <a:ext cx="2295667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libsndfile.a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PNaCl</a:t>
            </a:r>
            <a:r>
              <a:rPr lang="en-US" dirty="0" smtClean="0"/>
              <a:t> Library)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>
            <a:off x="2995763" y="1222366"/>
            <a:ext cx="380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1"/>
          </p:cNvCxnSpPr>
          <p:nvPr/>
        </p:nvCxnSpPr>
        <p:spPr>
          <a:xfrm>
            <a:off x="2995763" y="2295045"/>
            <a:ext cx="380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22" idx="1"/>
          </p:cNvCxnSpPr>
          <p:nvPr/>
        </p:nvCxnSpPr>
        <p:spPr>
          <a:xfrm flipV="1">
            <a:off x="5671769" y="1680247"/>
            <a:ext cx="657122" cy="171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40372" y="797727"/>
            <a:ext cx="2849232" cy="3052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Csound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PNaCl</a:t>
            </a:r>
            <a:r>
              <a:rPr lang="en-US" b="1" dirty="0" smtClean="0">
                <a:solidFill>
                  <a:schemeClr val="tx1"/>
                </a:solidFill>
              </a:rPr>
              <a:t> Release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8891" y="1325478"/>
            <a:ext cx="2295667" cy="709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csound.pexe</a:t>
            </a:r>
            <a:endParaRPr lang="en-US" dirty="0" smtClean="0"/>
          </a:p>
          <a:p>
            <a:pPr algn="ctr"/>
            <a:r>
              <a:rPr lang="en-US" dirty="0" smtClean="0"/>
              <a:t>(Portable EXE)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2" idx="3"/>
            <a:endCxn id="22" idx="1"/>
          </p:cNvCxnSpPr>
          <p:nvPr/>
        </p:nvCxnSpPr>
        <p:spPr>
          <a:xfrm flipV="1">
            <a:off x="5671769" y="1680247"/>
            <a:ext cx="657122" cy="61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28891" y="2182033"/>
            <a:ext cx="2295667" cy="6429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sound.js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File)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2" idx="1"/>
          </p:cNvCxnSpPr>
          <p:nvPr/>
        </p:nvCxnSpPr>
        <p:spPr>
          <a:xfrm flipV="1">
            <a:off x="5671769" y="1680247"/>
            <a:ext cx="657122" cy="171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22" idx="1"/>
          </p:cNvCxnSpPr>
          <p:nvPr/>
        </p:nvCxnSpPr>
        <p:spPr>
          <a:xfrm>
            <a:off x="5671769" y="1222366"/>
            <a:ext cx="657122" cy="457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28891" y="3038995"/>
            <a:ext cx="2295667" cy="6429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csound.nmf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nmf</a:t>
            </a:r>
            <a:r>
              <a:rPr lang="en-US" dirty="0" smtClean="0"/>
              <a:t> descriptor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84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Yi</dc:creator>
  <cp:lastModifiedBy>Steven Yi</cp:lastModifiedBy>
  <cp:revision>7</cp:revision>
  <dcterms:created xsi:type="dcterms:W3CDTF">2014-04-30T22:17:18Z</dcterms:created>
  <dcterms:modified xsi:type="dcterms:W3CDTF">2014-05-01T11:18:50Z</dcterms:modified>
</cp:coreProperties>
</file>