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2369E-D79A-C631-6360-D5C31822A2BD}"/>
              </a:ext>
            </a:extLst>
          </p:cNvPr>
          <p:cNvGrpSpPr/>
          <p:nvPr/>
        </p:nvGrpSpPr>
        <p:grpSpPr>
          <a:xfrm>
            <a:off x="1090998" y="950855"/>
            <a:ext cx="4647072" cy="836000"/>
            <a:chOff x="1090998" y="950855"/>
            <a:chExt cx="5804754" cy="1181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6CDC7-0E0A-40E6-96A0-D90B85E3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52" y="967760"/>
              <a:ext cx="3242254" cy="277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622B77-A5B2-2373-0AF1-B42FFB20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998" y="950855"/>
              <a:ext cx="1937428" cy="11363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E65578-9FAD-A992-EBDF-2E3D78DD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36" y="1519016"/>
              <a:ext cx="3304816" cy="61285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1C3E9E-8AF1-D099-5EC1-6A4BE3879D1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028426" y="1106318"/>
              <a:ext cx="583126" cy="41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0F3C5-3523-46AD-1F85-DB37636D5AD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028426" y="1519016"/>
              <a:ext cx="562510" cy="306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9DA1C-C498-AF45-DC50-5492C5F3CA73}"/>
              </a:ext>
            </a:extLst>
          </p:cNvPr>
          <p:cNvGrpSpPr/>
          <p:nvPr/>
        </p:nvGrpSpPr>
        <p:grpSpPr>
          <a:xfrm>
            <a:off x="1182848" y="2516697"/>
            <a:ext cx="4095245" cy="2404649"/>
            <a:chOff x="1711354" y="3531765"/>
            <a:chExt cx="4095245" cy="2404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69FB6-A307-7859-E41E-B17761004FEF}"/>
                </a:ext>
              </a:extLst>
            </p:cNvPr>
            <p:cNvSpPr/>
            <p:nvPr/>
          </p:nvSpPr>
          <p:spPr>
            <a:xfrm>
              <a:off x="1711354" y="3531765"/>
              <a:ext cx="1216404" cy="637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GPT-3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F54AF-82A0-2472-399E-C97254E73905}"/>
                </a:ext>
              </a:extLst>
            </p:cNvPr>
            <p:cNvSpPr/>
            <p:nvPr/>
          </p:nvSpPr>
          <p:spPr>
            <a:xfrm>
              <a:off x="1719743" y="4414007"/>
              <a:ext cx="1216404" cy="637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DE46F-614F-F262-3307-5583119A786C}"/>
                </a:ext>
              </a:extLst>
            </p:cNvPr>
            <p:cNvSpPr/>
            <p:nvPr/>
          </p:nvSpPr>
          <p:spPr>
            <a:xfrm>
              <a:off x="1726290" y="5298851"/>
              <a:ext cx="1216404" cy="637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DALL-E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16AA43-D96C-2894-589D-99D7D8DDBA2F}"/>
                </a:ext>
              </a:extLst>
            </p:cNvPr>
            <p:cNvSpPr txBox="1"/>
            <p:nvPr/>
          </p:nvSpPr>
          <p:spPr>
            <a:xfrm>
              <a:off x="3045202" y="3649211"/>
              <a:ext cx="2646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task via prompt</a:t>
              </a:r>
            </a:p>
            <a:p>
              <a:r>
                <a:rPr lang="en-US" sz="1200" i="1" dirty="0"/>
                <a:t>Create an ad for an ice cream company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215EA-7C03-B191-5C91-43A252518531}"/>
                </a:ext>
              </a:extLst>
            </p:cNvPr>
            <p:cNvSpPr txBox="1"/>
            <p:nvPr/>
          </p:nvSpPr>
          <p:spPr>
            <a:xfrm>
              <a:off x="3045202" y="4447562"/>
              <a:ext cx="2761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to code</a:t>
              </a:r>
            </a:p>
            <a:p>
              <a:r>
                <a:rPr lang="en-US" sz="1200" i="1" dirty="0"/>
                <a:t>Create a function that returns the square </a:t>
              </a:r>
            </a:p>
            <a:p>
              <a:r>
                <a:rPr lang="en-US" sz="1200" i="1" dirty="0"/>
                <a:t>root of a number 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FABD6-95B7-D748-D1BF-E4FEAF1B7657}"/>
                </a:ext>
              </a:extLst>
            </p:cNvPr>
            <p:cNvSpPr txBox="1"/>
            <p:nvPr/>
          </p:nvSpPr>
          <p:spPr>
            <a:xfrm>
              <a:off x="3045202" y="5386799"/>
              <a:ext cx="265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Create and edit images</a:t>
              </a:r>
            </a:p>
            <a:p>
              <a:r>
                <a:rPr lang="en-US" sz="1200" i="1" dirty="0"/>
                <a:t>Create the image of a dog chasing a cat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FDA0BA-EC69-6D37-6AC0-1A720F2B03E7}"/>
              </a:ext>
            </a:extLst>
          </p:cNvPr>
          <p:cNvSpPr txBox="1"/>
          <p:nvPr/>
        </p:nvSpPr>
        <p:spPr>
          <a:xfrm>
            <a:off x="2217252" y="510278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Models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550795-A69D-776A-67F3-71F8ED8EC61D}"/>
              </a:ext>
            </a:extLst>
          </p:cNvPr>
          <p:cNvGrpSpPr/>
          <p:nvPr/>
        </p:nvGrpSpPr>
        <p:grpSpPr>
          <a:xfrm>
            <a:off x="6272169" y="950855"/>
            <a:ext cx="4325958" cy="1359769"/>
            <a:chOff x="6230057" y="3398939"/>
            <a:chExt cx="4325958" cy="13597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A36DB-7F77-41C6-4BF7-16E517E160A9}"/>
                </a:ext>
              </a:extLst>
            </p:cNvPr>
            <p:cNvSpPr/>
            <p:nvPr/>
          </p:nvSpPr>
          <p:spPr>
            <a:xfrm>
              <a:off x="7709184" y="339893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Classification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94539-A920-80E2-CB57-BABFD0C31783}"/>
                </a:ext>
              </a:extLst>
            </p:cNvPr>
            <p:cNvSpPr/>
            <p:nvPr/>
          </p:nvSpPr>
          <p:spPr>
            <a:xfrm>
              <a:off x="6230057" y="397466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Completion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33075F-F0E6-6301-B519-E0B213D2F62C}"/>
                </a:ext>
              </a:extLst>
            </p:cNvPr>
            <p:cNvSpPr/>
            <p:nvPr/>
          </p:nvSpPr>
          <p:spPr>
            <a:xfrm>
              <a:off x="7709184" y="3974660"/>
              <a:ext cx="1367704" cy="208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Text-davinci-003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B689C-592E-90AA-8A66-D7EC30D7DDBE}"/>
                </a:ext>
              </a:extLst>
            </p:cNvPr>
            <p:cNvSpPr/>
            <p:nvPr/>
          </p:nvSpPr>
          <p:spPr>
            <a:xfrm>
              <a:off x="9188311" y="397465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Conversation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FCC94-D802-723F-762A-915B2921E1BE}"/>
                </a:ext>
              </a:extLst>
            </p:cNvPr>
            <p:cNvSpPr/>
            <p:nvPr/>
          </p:nvSpPr>
          <p:spPr>
            <a:xfrm>
              <a:off x="6871964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Generation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91407B-CE24-9C64-A9E8-99B32E337AD5}"/>
                </a:ext>
              </a:extLst>
            </p:cNvPr>
            <p:cNvSpPr/>
            <p:nvPr/>
          </p:nvSpPr>
          <p:spPr>
            <a:xfrm>
              <a:off x="8660460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Transformation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9610D5-BD6B-A9F2-A6FF-1FB969CD72C7}"/>
              </a:ext>
            </a:extLst>
          </p:cNvPr>
          <p:cNvSpPr txBox="1"/>
          <p:nvPr/>
        </p:nvSpPr>
        <p:spPr>
          <a:xfrm>
            <a:off x="7802614" y="2557905"/>
            <a:ext cx="1511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GPT-3 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DF861-60AD-697A-F759-2F4164A0766C}"/>
              </a:ext>
            </a:extLst>
          </p:cNvPr>
          <p:cNvSpPr txBox="1"/>
          <p:nvPr/>
        </p:nvSpPr>
        <p:spPr>
          <a:xfrm>
            <a:off x="2310929" y="2015182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Organization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D9333-C6DA-D76F-5CE3-F67EF288F103}"/>
              </a:ext>
            </a:extLst>
          </p:cNvPr>
          <p:cNvGrpSpPr/>
          <p:nvPr/>
        </p:nvGrpSpPr>
        <p:grpSpPr>
          <a:xfrm>
            <a:off x="6430181" y="3665147"/>
            <a:ext cx="4009933" cy="327172"/>
            <a:chOff x="6576969" y="4602366"/>
            <a:chExt cx="4009933" cy="3271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E358E-A2A5-E950-63E1-1B97D4A7810F}"/>
                </a:ext>
              </a:extLst>
            </p:cNvPr>
            <p:cNvSpPr/>
            <p:nvPr/>
          </p:nvSpPr>
          <p:spPr>
            <a:xfrm>
              <a:off x="6576969" y="4602563"/>
              <a:ext cx="1225645" cy="318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Prompts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C2DC00-36F7-9D4E-1492-F1CA439A2CB7}"/>
                </a:ext>
              </a:extLst>
            </p:cNvPr>
            <p:cNvSpPr/>
            <p:nvPr/>
          </p:nvSpPr>
          <p:spPr>
            <a:xfrm>
              <a:off x="7960335" y="4602366"/>
              <a:ext cx="1225645" cy="318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Tokens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DF5A3-E9B2-91A5-C87B-567565E6ABE5}"/>
                </a:ext>
              </a:extLst>
            </p:cNvPr>
            <p:cNvSpPr/>
            <p:nvPr/>
          </p:nvSpPr>
          <p:spPr>
            <a:xfrm>
              <a:off x="9361257" y="4610755"/>
              <a:ext cx="1225645" cy="318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Temperature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9D4B7-1E59-236A-8F3B-07E7C88F623B}"/>
              </a:ext>
            </a:extLst>
          </p:cNvPr>
          <p:cNvSpPr txBox="1"/>
          <p:nvPr/>
        </p:nvSpPr>
        <p:spPr>
          <a:xfrm>
            <a:off x="7764647" y="4129894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2996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1AB62F-E75D-8357-DCD4-A258F6DF6ABE}"/>
              </a:ext>
            </a:extLst>
          </p:cNvPr>
          <p:cNvGrpSpPr/>
          <p:nvPr/>
        </p:nvGrpSpPr>
        <p:grpSpPr>
          <a:xfrm>
            <a:off x="990732" y="513607"/>
            <a:ext cx="3667125" cy="2676525"/>
            <a:chOff x="990732" y="513607"/>
            <a:chExt cx="3667125" cy="26765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E79CC16-6BA9-9B96-FAEC-2301AACEE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32" y="513607"/>
              <a:ext cx="3667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2C6C9-A241-982A-497D-CF35FF075223}"/>
                </a:ext>
              </a:extLst>
            </p:cNvPr>
            <p:cNvSpPr/>
            <p:nvPr/>
          </p:nvSpPr>
          <p:spPr>
            <a:xfrm>
              <a:off x="2340528" y="1753299"/>
              <a:ext cx="654342" cy="75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3CB38B-37E6-941C-26D5-C842E66D747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547FF-45EE-A329-F885-031809BCAF91}"/>
              </a:ext>
            </a:extLst>
          </p:cNvPr>
          <p:cNvGrpSpPr/>
          <p:nvPr/>
        </p:nvGrpSpPr>
        <p:grpSpPr>
          <a:xfrm>
            <a:off x="5755139" y="513608"/>
            <a:ext cx="2172457" cy="2120536"/>
            <a:chOff x="5755139" y="513607"/>
            <a:chExt cx="3254272" cy="318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FA39EA-E1B0-4F0A-E6E4-C75F38FA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139" y="513607"/>
              <a:ext cx="3254272" cy="318369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552C93-0A12-A5DE-3F96-F87C5F804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9716" y="614275"/>
              <a:ext cx="359695" cy="39017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BA7E3-CB5B-3784-1E58-329FA6D9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095" y="1558210"/>
            <a:ext cx="359695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10</cp:revision>
  <dcterms:created xsi:type="dcterms:W3CDTF">2023-08-18T00:16:15Z</dcterms:created>
  <dcterms:modified xsi:type="dcterms:W3CDTF">2023-09-20T01:14:23Z</dcterms:modified>
</cp:coreProperties>
</file>