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D63FB-654D-976A-C618-A8DAC7A82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3BC51-CF2D-4E5C-CEC4-F01797618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1D9E9-DEF1-9389-F354-47EDFB33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302-393E-4B0F-A5BD-7D5F84EF0D30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98F70-3495-BB10-CC2C-DEB381AD7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6BE93-25BB-E0AE-D310-E6AD5FB8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5B85-0C61-4829-89AD-6E4948CC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93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C93A-EB42-F664-4965-4A7D05B05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829925-A748-6E42-4D79-2B84F6ACE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1AAB2-2878-5747-E7F8-C700E87C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302-393E-4B0F-A5BD-7D5F84EF0D30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12586-65EC-D0F4-FCE5-D4103E4C7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31197-9246-4C07-B807-271EDAC3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5B85-0C61-4829-89AD-6E4948CC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8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6006B3-D22B-64DD-9882-151CF93D10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6D3C16-E8AA-48C3-13FC-208DFAC01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DDBBF-162B-875C-CF08-C298306F0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302-393E-4B0F-A5BD-7D5F84EF0D30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FF5BD-7B76-E792-C678-F3B3E8F54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1BC88-F7FE-7F1D-464E-4CEDED094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5B85-0C61-4829-89AD-6E4948CC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32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DB8D7-5A5B-74FB-B63A-A4FB68416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3FCA-A27C-2FE1-3E25-779338F66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9CFBE-E680-844C-C528-145E73C5C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302-393E-4B0F-A5BD-7D5F84EF0D30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34543-2225-2BC0-05B7-1F000146E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7DBD9-1736-8FB1-68A9-1A2AD564D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5B85-0C61-4829-89AD-6E4948CC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5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024ED-87C3-0277-DEF2-BB5315979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A0B05-07FE-1441-D2B2-2CC199CED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8B01B-4075-49C9-A18A-0A28F3137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302-393E-4B0F-A5BD-7D5F84EF0D30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E2735-8473-721D-2687-D2349503A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E634E-BAFE-70CF-F85B-1001ECF71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5B85-0C61-4829-89AD-6E4948CC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626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F6942-EC11-C854-3C66-20E29F57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7815B-43F3-9363-23D2-0C216D1FD7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6233B-0DA2-0BF5-A894-254E6106D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9DECA-EDB9-AD81-9458-F461B1582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302-393E-4B0F-A5BD-7D5F84EF0D30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3CE21-5CBF-7F04-4DC7-6666AAF1A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3D224-95FD-BE6D-E816-D3CE04BDB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5B85-0C61-4829-89AD-6E4948CC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14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4F3B5-87D5-4114-0BF7-A33F4CF5E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ECB4C-EBE3-2AC5-12FE-AB61C924B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0F7B4-39F1-CC7A-FA01-5CCF2F55B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125C4D-5874-5058-6222-547F0B59D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423DFB-2D05-EFAF-8385-340845472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1082E9-B16F-D01B-776F-5EBD68DB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302-393E-4B0F-A5BD-7D5F84EF0D30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C3EB44-F299-D633-5388-3F821E3CB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98BC2-78BF-6EE4-CEE4-7C17933A5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5B85-0C61-4829-89AD-6E4948CC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0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3B47B-4C2A-7765-95AE-12D586A07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71D98A-DF01-308A-7DC8-AFE690E3B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302-393E-4B0F-A5BD-7D5F84EF0D30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C2A36B-3B9E-4DE9-1416-1D978866D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CB6962-10EC-FC44-616D-BF2E8707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5B85-0C61-4829-89AD-6E4948CC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24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CC8A46-FE44-7E8B-07BE-48E4C24E1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302-393E-4B0F-A5BD-7D5F84EF0D30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5CACFB-846B-C310-A05F-8EED8FA0E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B4F37-EB60-929A-45BC-527D83D4C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5B85-0C61-4829-89AD-6E4948CC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45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F6D8F-2A37-BC6F-6990-B6029D7C6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01F4E-3019-4432-C612-BFCF609C6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9A6A8C-F86C-2256-34C6-E7985995B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1BB23-0DE4-9084-68FE-A6ECE9825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302-393E-4B0F-A5BD-7D5F84EF0D30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19131-0C7B-5A0A-60E9-60C730081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730D9-49B4-B918-7B3A-6A439B43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5B85-0C61-4829-89AD-6E4948CC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2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35B25-FBD0-3116-D687-46CC7FC6B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6155EB-451C-3EA7-1BF4-03C765456F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1A8032-3A79-8017-ED5F-6A07268B1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7C4F8-8E79-D297-7F19-62F073A7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302-393E-4B0F-A5BD-7D5F84EF0D30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824E3-EB60-75AF-8FD9-FFF6ECBA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38298-C4F6-1F56-E734-143782E4B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5B85-0C61-4829-89AD-6E4948CC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04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02D12-1272-C017-2661-AB6382D07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9C5B8-BB15-FCAB-01C5-09425D74B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44F9C-5B3D-A324-435E-DDB4B06D1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81302-393E-4B0F-A5BD-7D5F84EF0D30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EDED1-E9CC-F617-999F-53E6C881A0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21241-E562-919F-053B-83C1EB15E7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35B85-0C61-4829-89AD-6E4948CC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65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FBA81-18F5-82DD-4FDE-B8A92A2675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867FA-4DF3-6447-7649-8831E0E6B8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Image support</a:t>
            </a:r>
          </a:p>
        </p:txBody>
      </p:sp>
    </p:spTree>
    <p:extLst>
      <p:ext uri="{BB962C8B-B14F-4D97-AF65-F5344CB8AC3E}">
        <p14:creationId xmlns:p14="http://schemas.microsoft.com/office/powerpoint/2010/main" val="3174285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83EED4-4DE4-B799-BFF2-7CF4FC933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6" y="335559"/>
            <a:ext cx="3644555" cy="191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012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</dc:title>
  <dc:creator>michael miele</dc:creator>
  <cp:lastModifiedBy>michael miele</cp:lastModifiedBy>
  <cp:revision>1</cp:revision>
  <dcterms:created xsi:type="dcterms:W3CDTF">2023-08-18T00:16:15Z</dcterms:created>
  <dcterms:modified xsi:type="dcterms:W3CDTF">2023-08-18T00:17:14Z</dcterms:modified>
</cp:coreProperties>
</file>