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E11A18-6071-D96B-3B43-9093241A579C}"/>
              </a:ext>
            </a:extLst>
          </p:cNvPr>
          <p:cNvGrpSpPr/>
          <p:nvPr/>
        </p:nvGrpSpPr>
        <p:grpSpPr>
          <a:xfrm>
            <a:off x="327666" y="335559"/>
            <a:ext cx="3644555" cy="1918013"/>
            <a:chOff x="327666" y="335559"/>
            <a:chExt cx="3644555" cy="191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EED4-4DE4-B799-BFF2-7CF4FC93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6" y="335559"/>
              <a:ext cx="3644555" cy="19180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1CAF8-70C2-CAA4-0BC6-D17BA1C0FA36}"/>
                </a:ext>
              </a:extLst>
            </p:cNvPr>
            <p:cNvSpPr txBox="1"/>
            <p:nvPr/>
          </p:nvSpPr>
          <p:spPr>
            <a:xfrm>
              <a:off x="327666" y="1707845"/>
              <a:ext cx="26488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journey of a thousand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miles starts wit the first step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C808F6-AFD2-54C0-3F7D-ED52E0AC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73" y="335559"/>
            <a:ext cx="3645724" cy="1920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2C3FE7-BA85-74F7-0F7F-4F00FA8E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6" y="3057569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92369E-D79A-C631-6360-D5C31822A2BD}"/>
              </a:ext>
            </a:extLst>
          </p:cNvPr>
          <p:cNvGrpSpPr/>
          <p:nvPr/>
        </p:nvGrpSpPr>
        <p:grpSpPr>
          <a:xfrm>
            <a:off x="1090998" y="950855"/>
            <a:ext cx="4647072" cy="836000"/>
            <a:chOff x="1090998" y="950855"/>
            <a:chExt cx="5804754" cy="1181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76CDC7-0E0A-40E6-96A0-D90B85E3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552" y="967760"/>
              <a:ext cx="3242254" cy="277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622B77-A5B2-2373-0AF1-B42FFB20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998" y="950855"/>
              <a:ext cx="1937428" cy="11363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E65578-9FAD-A992-EBDF-2E3D78DD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936" y="1519016"/>
              <a:ext cx="3304816" cy="61285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1C3E9E-8AF1-D099-5EC1-6A4BE3879D1D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 flipV="1">
              <a:off x="3028426" y="1106318"/>
              <a:ext cx="583126" cy="41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C0F3C5-3523-46AD-1F85-DB37636D5AD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028426" y="1519016"/>
              <a:ext cx="562510" cy="306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9DA1C-C498-AF45-DC50-5492C5F3CA73}"/>
              </a:ext>
            </a:extLst>
          </p:cNvPr>
          <p:cNvGrpSpPr/>
          <p:nvPr/>
        </p:nvGrpSpPr>
        <p:grpSpPr>
          <a:xfrm>
            <a:off x="1182848" y="2516697"/>
            <a:ext cx="4095245" cy="2404649"/>
            <a:chOff x="1711354" y="3531765"/>
            <a:chExt cx="4095245" cy="24046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369FB6-A307-7859-E41E-B17761004FEF}"/>
                </a:ext>
              </a:extLst>
            </p:cNvPr>
            <p:cNvSpPr/>
            <p:nvPr/>
          </p:nvSpPr>
          <p:spPr>
            <a:xfrm>
              <a:off x="1711354" y="3531765"/>
              <a:ext cx="1216404" cy="6375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GPT-3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4F54AF-82A0-2472-399E-C97254E73905}"/>
                </a:ext>
              </a:extLst>
            </p:cNvPr>
            <p:cNvSpPr/>
            <p:nvPr/>
          </p:nvSpPr>
          <p:spPr>
            <a:xfrm>
              <a:off x="1719743" y="4414007"/>
              <a:ext cx="1216404" cy="637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Codex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BDE46F-614F-F262-3307-5583119A786C}"/>
                </a:ext>
              </a:extLst>
            </p:cNvPr>
            <p:cNvSpPr/>
            <p:nvPr/>
          </p:nvSpPr>
          <p:spPr>
            <a:xfrm>
              <a:off x="1726290" y="5298851"/>
              <a:ext cx="1216404" cy="637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DALL-E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16AA43-D96C-2894-589D-99D7D8DDBA2F}"/>
                </a:ext>
              </a:extLst>
            </p:cNvPr>
            <p:cNvSpPr txBox="1"/>
            <p:nvPr/>
          </p:nvSpPr>
          <p:spPr>
            <a:xfrm>
              <a:off x="3045202" y="3649211"/>
              <a:ext cx="2646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task via prompt</a:t>
              </a:r>
            </a:p>
            <a:p>
              <a:r>
                <a:rPr lang="en-US" sz="1200" i="1" dirty="0"/>
                <a:t>Create an ad for an ice cream company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B215EA-7C03-B191-5C91-43A252518531}"/>
                </a:ext>
              </a:extLst>
            </p:cNvPr>
            <p:cNvSpPr txBox="1"/>
            <p:nvPr/>
          </p:nvSpPr>
          <p:spPr>
            <a:xfrm>
              <a:off x="3045202" y="4447562"/>
              <a:ext cx="2761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to code</a:t>
              </a:r>
            </a:p>
            <a:p>
              <a:r>
                <a:rPr lang="en-US" sz="1200" i="1" dirty="0"/>
                <a:t>Create a function that returns the square </a:t>
              </a:r>
            </a:p>
            <a:p>
              <a:r>
                <a:rPr lang="en-US" sz="1200" i="1" dirty="0"/>
                <a:t>root of a number 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5FABD6-95B7-D748-D1BF-E4FEAF1B7657}"/>
                </a:ext>
              </a:extLst>
            </p:cNvPr>
            <p:cNvSpPr txBox="1"/>
            <p:nvPr/>
          </p:nvSpPr>
          <p:spPr>
            <a:xfrm>
              <a:off x="3045202" y="5386799"/>
              <a:ext cx="2650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Create and edit images</a:t>
              </a:r>
            </a:p>
            <a:p>
              <a:r>
                <a:rPr lang="en-US" sz="1200" i="1" dirty="0"/>
                <a:t>Create the image of a dog chasing a cat</a:t>
              </a:r>
              <a:endParaRPr lang="en-US" sz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FDA0BA-EC69-6D37-6AC0-1A720F2B03E7}"/>
              </a:ext>
            </a:extLst>
          </p:cNvPr>
          <p:cNvSpPr txBox="1"/>
          <p:nvPr/>
        </p:nvSpPr>
        <p:spPr>
          <a:xfrm>
            <a:off x="2217252" y="510278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Models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550795-A69D-776A-67F3-71F8ED8EC61D}"/>
              </a:ext>
            </a:extLst>
          </p:cNvPr>
          <p:cNvGrpSpPr/>
          <p:nvPr/>
        </p:nvGrpSpPr>
        <p:grpSpPr>
          <a:xfrm>
            <a:off x="6272169" y="950855"/>
            <a:ext cx="4325958" cy="1359769"/>
            <a:chOff x="6230057" y="3398939"/>
            <a:chExt cx="4325958" cy="13597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4A36DB-7F77-41C6-4BF7-16E517E160A9}"/>
                </a:ext>
              </a:extLst>
            </p:cNvPr>
            <p:cNvSpPr/>
            <p:nvPr/>
          </p:nvSpPr>
          <p:spPr>
            <a:xfrm>
              <a:off x="7709184" y="339893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Classification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A94539-A920-80E2-CB57-BABFD0C31783}"/>
                </a:ext>
              </a:extLst>
            </p:cNvPr>
            <p:cNvSpPr/>
            <p:nvPr/>
          </p:nvSpPr>
          <p:spPr>
            <a:xfrm>
              <a:off x="6230057" y="397466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Completion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33075F-F0E6-6301-B519-E0B213D2F62C}"/>
                </a:ext>
              </a:extLst>
            </p:cNvPr>
            <p:cNvSpPr/>
            <p:nvPr/>
          </p:nvSpPr>
          <p:spPr>
            <a:xfrm>
              <a:off x="7709184" y="3974660"/>
              <a:ext cx="1367704" cy="208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Text-davinci-003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EB689C-592E-90AA-8A66-D7EC30D7DDBE}"/>
                </a:ext>
              </a:extLst>
            </p:cNvPr>
            <p:cNvSpPr/>
            <p:nvPr/>
          </p:nvSpPr>
          <p:spPr>
            <a:xfrm>
              <a:off x="9188311" y="397465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Conversation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CFCC94-D802-723F-762A-915B2921E1BE}"/>
                </a:ext>
              </a:extLst>
            </p:cNvPr>
            <p:cNvSpPr/>
            <p:nvPr/>
          </p:nvSpPr>
          <p:spPr>
            <a:xfrm>
              <a:off x="6871964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Generation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91407B-CE24-9C64-A9E8-99B32E337AD5}"/>
                </a:ext>
              </a:extLst>
            </p:cNvPr>
            <p:cNvSpPr/>
            <p:nvPr/>
          </p:nvSpPr>
          <p:spPr>
            <a:xfrm>
              <a:off x="8660460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Transformation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9610D5-BD6B-A9F2-A6FF-1FB969CD72C7}"/>
              </a:ext>
            </a:extLst>
          </p:cNvPr>
          <p:cNvSpPr txBox="1"/>
          <p:nvPr/>
        </p:nvSpPr>
        <p:spPr>
          <a:xfrm>
            <a:off x="7802614" y="2557905"/>
            <a:ext cx="1511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GPT-3 Capabilities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EDF861-60AD-697A-F759-2F4164A0766C}"/>
              </a:ext>
            </a:extLst>
          </p:cNvPr>
          <p:cNvSpPr txBox="1"/>
          <p:nvPr/>
        </p:nvSpPr>
        <p:spPr>
          <a:xfrm>
            <a:off x="2310929" y="2015182"/>
            <a:ext cx="169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Organization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6D9333-C6DA-D76F-5CE3-F67EF288F103}"/>
              </a:ext>
            </a:extLst>
          </p:cNvPr>
          <p:cNvGrpSpPr/>
          <p:nvPr/>
        </p:nvGrpSpPr>
        <p:grpSpPr>
          <a:xfrm>
            <a:off x="6430181" y="3665147"/>
            <a:ext cx="4009933" cy="327172"/>
            <a:chOff x="6576969" y="4602366"/>
            <a:chExt cx="4009933" cy="3271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9E358E-A2A5-E950-63E1-1B97D4A7810F}"/>
                </a:ext>
              </a:extLst>
            </p:cNvPr>
            <p:cNvSpPr/>
            <p:nvPr/>
          </p:nvSpPr>
          <p:spPr>
            <a:xfrm>
              <a:off x="6576969" y="4602563"/>
              <a:ext cx="1225645" cy="318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Prompts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C2DC00-36F7-9D4E-1492-F1CA439A2CB7}"/>
                </a:ext>
              </a:extLst>
            </p:cNvPr>
            <p:cNvSpPr/>
            <p:nvPr/>
          </p:nvSpPr>
          <p:spPr>
            <a:xfrm>
              <a:off x="7960335" y="4602366"/>
              <a:ext cx="1225645" cy="318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Tokens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DDF5A3-E9B2-91A5-C87B-567565E6ABE5}"/>
                </a:ext>
              </a:extLst>
            </p:cNvPr>
            <p:cNvSpPr/>
            <p:nvPr/>
          </p:nvSpPr>
          <p:spPr>
            <a:xfrm>
              <a:off x="9361257" y="4610755"/>
              <a:ext cx="1225645" cy="318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Temperature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79D4B7-1E59-236A-8F3B-07E7C88F623B}"/>
              </a:ext>
            </a:extLst>
          </p:cNvPr>
          <p:cNvSpPr txBox="1"/>
          <p:nvPr/>
        </p:nvSpPr>
        <p:spPr>
          <a:xfrm>
            <a:off x="7764647" y="4129894"/>
            <a:ext cx="116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2996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1AB62F-E75D-8357-DCD4-A258F6DF6ABE}"/>
              </a:ext>
            </a:extLst>
          </p:cNvPr>
          <p:cNvGrpSpPr/>
          <p:nvPr/>
        </p:nvGrpSpPr>
        <p:grpSpPr>
          <a:xfrm>
            <a:off x="990732" y="513607"/>
            <a:ext cx="3667125" cy="2676525"/>
            <a:chOff x="990732" y="513607"/>
            <a:chExt cx="3667125" cy="26765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E79CC16-6BA9-9B96-FAEC-2301AACEE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32" y="513607"/>
              <a:ext cx="36671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A2C6C9-A241-982A-497D-CF35FF075223}"/>
                </a:ext>
              </a:extLst>
            </p:cNvPr>
            <p:cNvSpPr/>
            <p:nvPr/>
          </p:nvSpPr>
          <p:spPr>
            <a:xfrm>
              <a:off x="2340528" y="1753299"/>
              <a:ext cx="654342" cy="75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552C93-0A12-A5DE-3F96-F87C5F80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59" y="851438"/>
            <a:ext cx="359695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8</cp:revision>
  <dcterms:created xsi:type="dcterms:W3CDTF">2023-08-18T00:16:15Z</dcterms:created>
  <dcterms:modified xsi:type="dcterms:W3CDTF">2023-09-16T19:07:02Z</dcterms:modified>
</cp:coreProperties>
</file>