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63FB-654D-976A-C618-A8DAC7A82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3BC51-CF2D-4E5C-CEC4-F01797618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1D9E9-DEF1-9389-F354-47EDFB33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98F70-3495-BB10-CC2C-DEB381AD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BE93-25BB-E0AE-D310-E6AD5FB8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C93A-EB42-F664-4965-4A7D05B0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29925-A748-6E42-4D79-2B84F6AC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AAB2-2878-5747-E7F8-C700E87C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2586-65EC-D0F4-FCE5-D4103E4C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1197-9246-4C07-B807-271EDAC3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006B3-D22B-64DD-9882-151CF93D1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D3C16-E8AA-48C3-13FC-208DFAC01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DBBF-162B-875C-CF08-C298306F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F5BD-7B76-E792-C678-F3B3E8F5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BC88-F7FE-7F1D-464E-4CEDED09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3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B8D7-5A5B-74FB-B63A-A4FB6841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3FCA-A27C-2FE1-3E25-779338F6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CFBE-E680-844C-C528-145E73C5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34543-2225-2BC0-05B7-1F000146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7DBD9-1736-8FB1-68A9-1A2AD564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24ED-87C3-0277-DEF2-BB531597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A0B05-07FE-1441-D2B2-2CC199CED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8B01B-4075-49C9-A18A-0A28F313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2735-8473-721D-2687-D2349503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E634E-BAFE-70CF-F85B-1001ECF7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2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6942-EC11-C854-3C66-20E29F57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815B-43F3-9363-23D2-0C216D1FD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6233B-0DA2-0BF5-A894-254E6106D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9DECA-EDB9-AD81-9458-F461B158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3CE21-5CBF-7F04-4DC7-6666AAF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3D224-95FD-BE6D-E816-D3CE04BD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1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F3B5-87D5-4114-0BF7-A33F4CF5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ECB4C-EBE3-2AC5-12FE-AB61C924B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0F7B4-39F1-CC7A-FA01-5CCF2F55B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25C4D-5874-5058-6222-547F0B59D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23DFB-2D05-EFAF-8385-340845472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082E9-B16F-D01B-776F-5EBD68DB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3EB44-F299-D633-5388-3F821E3C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98BC2-78BF-6EE4-CEE4-7C17933A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0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B47B-4C2A-7765-95AE-12D586A0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1D98A-DF01-308A-7DC8-AFE690E3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2A36B-3B9E-4DE9-1416-1D978866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B6962-10EC-FC44-616D-BF2E8707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2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C8A46-FE44-7E8B-07BE-48E4C24E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CACFB-846B-C310-A05F-8EED8FA0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B4F37-EB60-929A-45BC-527D83D4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4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6D8F-2A37-BC6F-6990-B6029D7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1F4E-3019-4432-C612-BFCF609C6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A6A8C-F86C-2256-34C6-E7985995B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1BB23-0DE4-9084-68FE-A6ECE982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19131-0C7B-5A0A-60E9-60C7300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730D9-49B4-B918-7B3A-6A439B43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5B25-FBD0-3116-D687-46CC7FC6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155EB-451C-3EA7-1BF4-03C765456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A8032-3A79-8017-ED5F-6A07268B1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7C4F8-8E79-D297-7F19-62F073A7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824E3-EB60-75AF-8FD9-FFF6ECBA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38298-C4F6-1F56-E734-143782E4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02D12-1272-C017-2661-AB6382D0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9C5B8-BB15-FCAB-01C5-09425D74B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44F9C-5B3D-A324-435E-DDB4B06D1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DED1-E9CC-F617-999F-53E6C881A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21241-E562-919F-053B-83C1EB15E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6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BA81-18F5-82DD-4FDE-B8A92A267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867FA-4DF3-6447-7649-8831E0E6B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 support</a:t>
            </a:r>
          </a:p>
        </p:txBody>
      </p:sp>
    </p:spTree>
    <p:extLst>
      <p:ext uri="{BB962C8B-B14F-4D97-AF65-F5344CB8AC3E}">
        <p14:creationId xmlns:p14="http://schemas.microsoft.com/office/powerpoint/2010/main" val="317428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E11A18-6071-D96B-3B43-9093241A579C}"/>
              </a:ext>
            </a:extLst>
          </p:cNvPr>
          <p:cNvGrpSpPr/>
          <p:nvPr/>
        </p:nvGrpSpPr>
        <p:grpSpPr>
          <a:xfrm>
            <a:off x="327666" y="335559"/>
            <a:ext cx="3644555" cy="1918013"/>
            <a:chOff x="327666" y="335559"/>
            <a:chExt cx="3644555" cy="19180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A83EED4-4DE4-B799-BFF2-7CF4FC933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666" y="335559"/>
              <a:ext cx="3644555" cy="191801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61CAF8-70C2-CAA4-0BC6-D17BA1C0FA36}"/>
                </a:ext>
              </a:extLst>
            </p:cNvPr>
            <p:cNvSpPr txBox="1"/>
            <p:nvPr/>
          </p:nvSpPr>
          <p:spPr>
            <a:xfrm>
              <a:off x="327666" y="1707845"/>
              <a:ext cx="264882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 journey of a thousand 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miles starts wit the first step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AC808F6-AFD2-54C0-3F7D-ED52E0AC8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73" y="335559"/>
            <a:ext cx="3645724" cy="19204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2C3FE7-BA85-74F7-0F7F-4F00FA8E3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6" y="3057569"/>
            <a:ext cx="59436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01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192369E-D79A-C631-6360-D5C31822A2BD}"/>
              </a:ext>
            </a:extLst>
          </p:cNvPr>
          <p:cNvGrpSpPr/>
          <p:nvPr/>
        </p:nvGrpSpPr>
        <p:grpSpPr>
          <a:xfrm>
            <a:off x="1090998" y="950855"/>
            <a:ext cx="4647072" cy="836000"/>
            <a:chOff x="1090998" y="950855"/>
            <a:chExt cx="5804754" cy="11810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076CDC7-0E0A-40E6-96A0-D90B85E33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1552" y="967760"/>
              <a:ext cx="3242254" cy="27711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2622B77-A5B2-2373-0AF1-B42FFB20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0998" y="950855"/>
              <a:ext cx="1937428" cy="11363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5E65578-9FAD-A992-EBDF-2E3D78DD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0936" y="1519016"/>
              <a:ext cx="3304816" cy="612851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41C3E9E-8AF1-D099-5EC1-6A4BE3879D1D}"/>
                </a:ext>
              </a:extLst>
            </p:cNvPr>
            <p:cNvCxnSpPr>
              <a:stCxn id="6" idx="3"/>
              <a:endCxn id="4" idx="1"/>
            </p:cNvCxnSpPr>
            <p:nvPr/>
          </p:nvCxnSpPr>
          <p:spPr>
            <a:xfrm flipV="1">
              <a:off x="3028426" y="1106318"/>
              <a:ext cx="583126" cy="4126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4C0F3C5-3523-46AD-1F85-DB37636D5AD9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028426" y="1519016"/>
              <a:ext cx="562510" cy="3064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C9DA1C-C498-AF45-DC50-5492C5F3CA73}"/>
              </a:ext>
            </a:extLst>
          </p:cNvPr>
          <p:cNvGrpSpPr/>
          <p:nvPr/>
        </p:nvGrpSpPr>
        <p:grpSpPr>
          <a:xfrm>
            <a:off x="1182848" y="2516697"/>
            <a:ext cx="4095245" cy="2404649"/>
            <a:chOff x="1711354" y="3531765"/>
            <a:chExt cx="4095245" cy="24046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369FB6-A307-7859-E41E-B17761004FEF}"/>
                </a:ext>
              </a:extLst>
            </p:cNvPr>
            <p:cNvSpPr/>
            <p:nvPr/>
          </p:nvSpPr>
          <p:spPr>
            <a:xfrm>
              <a:off x="1711354" y="3531765"/>
              <a:ext cx="1216404" cy="6375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GPT-3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4F54AF-82A0-2472-399E-C97254E73905}"/>
                </a:ext>
              </a:extLst>
            </p:cNvPr>
            <p:cNvSpPr/>
            <p:nvPr/>
          </p:nvSpPr>
          <p:spPr>
            <a:xfrm>
              <a:off x="1719743" y="4414007"/>
              <a:ext cx="1216404" cy="6375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Codex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BDE46F-614F-F262-3307-5583119A786C}"/>
                </a:ext>
              </a:extLst>
            </p:cNvPr>
            <p:cNvSpPr/>
            <p:nvPr/>
          </p:nvSpPr>
          <p:spPr>
            <a:xfrm>
              <a:off x="1726290" y="5298851"/>
              <a:ext cx="1216404" cy="6375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DALL-E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16AA43-D96C-2894-589D-99D7D8DDBA2F}"/>
                </a:ext>
              </a:extLst>
            </p:cNvPr>
            <p:cNvSpPr txBox="1"/>
            <p:nvPr/>
          </p:nvSpPr>
          <p:spPr>
            <a:xfrm>
              <a:off x="3045202" y="3649211"/>
              <a:ext cx="26462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Natural language task via prompt</a:t>
              </a:r>
            </a:p>
            <a:p>
              <a:r>
                <a:rPr lang="en-US" sz="1200" i="1" dirty="0"/>
                <a:t>Create an ad for an ice cream company</a:t>
              </a:r>
              <a:endParaRPr 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B215EA-7C03-B191-5C91-43A252518531}"/>
                </a:ext>
              </a:extLst>
            </p:cNvPr>
            <p:cNvSpPr txBox="1"/>
            <p:nvPr/>
          </p:nvSpPr>
          <p:spPr>
            <a:xfrm>
              <a:off x="3045202" y="4447562"/>
              <a:ext cx="27613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Natural language to code</a:t>
              </a:r>
            </a:p>
            <a:p>
              <a:r>
                <a:rPr lang="en-US" sz="1200" i="1" dirty="0"/>
                <a:t>Create a function that returns the square </a:t>
              </a:r>
            </a:p>
            <a:p>
              <a:r>
                <a:rPr lang="en-US" sz="1200" i="1" dirty="0"/>
                <a:t>root of a number </a:t>
              </a:r>
              <a:endParaRPr lang="en-US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5FABD6-95B7-D748-D1BF-E4FEAF1B7657}"/>
                </a:ext>
              </a:extLst>
            </p:cNvPr>
            <p:cNvSpPr txBox="1"/>
            <p:nvPr/>
          </p:nvSpPr>
          <p:spPr>
            <a:xfrm>
              <a:off x="3045202" y="5386799"/>
              <a:ext cx="2650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Create and edit images</a:t>
              </a:r>
            </a:p>
            <a:p>
              <a:r>
                <a:rPr lang="en-US" sz="1200" i="1" dirty="0"/>
                <a:t>Create the image of a dog chasing a cat</a:t>
              </a:r>
              <a:endParaRPr lang="en-US" sz="12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AFDA0BA-EC69-6D37-6AC0-1A720F2B03E7}"/>
              </a:ext>
            </a:extLst>
          </p:cNvPr>
          <p:cNvSpPr txBox="1"/>
          <p:nvPr/>
        </p:nvSpPr>
        <p:spPr>
          <a:xfrm>
            <a:off x="2217252" y="5102781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OpenAI Models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F550795-A69D-776A-67F3-71F8ED8EC61D}"/>
              </a:ext>
            </a:extLst>
          </p:cNvPr>
          <p:cNvGrpSpPr/>
          <p:nvPr/>
        </p:nvGrpSpPr>
        <p:grpSpPr>
          <a:xfrm>
            <a:off x="6272169" y="950855"/>
            <a:ext cx="4325958" cy="1359769"/>
            <a:chOff x="6230057" y="3398939"/>
            <a:chExt cx="4325958" cy="135976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4A36DB-7F77-41C6-4BF7-16E517E160A9}"/>
                </a:ext>
              </a:extLst>
            </p:cNvPr>
            <p:cNvSpPr/>
            <p:nvPr/>
          </p:nvSpPr>
          <p:spPr>
            <a:xfrm>
              <a:off x="7709184" y="3398939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Classification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6A94539-A920-80E2-CB57-BABFD0C31783}"/>
                </a:ext>
              </a:extLst>
            </p:cNvPr>
            <p:cNvSpPr/>
            <p:nvPr/>
          </p:nvSpPr>
          <p:spPr>
            <a:xfrm>
              <a:off x="6230057" y="3974661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Completion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33075F-F0E6-6301-B519-E0B213D2F62C}"/>
                </a:ext>
              </a:extLst>
            </p:cNvPr>
            <p:cNvSpPr/>
            <p:nvPr/>
          </p:nvSpPr>
          <p:spPr>
            <a:xfrm>
              <a:off x="7709184" y="3974660"/>
              <a:ext cx="1367704" cy="208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Text-davinci-003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EB689C-592E-90AA-8A66-D7EC30D7DDBE}"/>
                </a:ext>
              </a:extLst>
            </p:cNvPr>
            <p:cNvSpPr/>
            <p:nvPr/>
          </p:nvSpPr>
          <p:spPr>
            <a:xfrm>
              <a:off x="9188311" y="3974659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Conversation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3CFCC94-D802-723F-762A-915B2921E1BE}"/>
                </a:ext>
              </a:extLst>
            </p:cNvPr>
            <p:cNvSpPr/>
            <p:nvPr/>
          </p:nvSpPr>
          <p:spPr>
            <a:xfrm>
              <a:off x="6871964" y="4550381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Generation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591407B-CE24-9C64-A9E8-99B32E337AD5}"/>
                </a:ext>
              </a:extLst>
            </p:cNvPr>
            <p:cNvSpPr/>
            <p:nvPr/>
          </p:nvSpPr>
          <p:spPr>
            <a:xfrm>
              <a:off x="8660460" y="4550381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Transformation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49610D5-BD6B-A9F2-A6FF-1FB969CD72C7}"/>
              </a:ext>
            </a:extLst>
          </p:cNvPr>
          <p:cNvSpPr txBox="1"/>
          <p:nvPr/>
        </p:nvSpPr>
        <p:spPr>
          <a:xfrm>
            <a:off x="7802614" y="2557905"/>
            <a:ext cx="1511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GPT-3 Capabilities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EDF861-60AD-697A-F759-2F4164A0766C}"/>
              </a:ext>
            </a:extLst>
          </p:cNvPr>
          <p:cNvSpPr txBox="1"/>
          <p:nvPr/>
        </p:nvSpPr>
        <p:spPr>
          <a:xfrm>
            <a:off x="2310929" y="2015182"/>
            <a:ext cx="1698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OpenAI Organization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B6D9333-C6DA-D76F-5CE3-F67EF288F103}"/>
              </a:ext>
            </a:extLst>
          </p:cNvPr>
          <p:cNvGrpSpPr/>
          <p:nvPr/>
        </p:nvGrpSpPr>
        <p:grpSpPr>
          <a:xfrm>
            <a:off x="6430181" y="3665147"/>
            <a:ext cx="4009933" cy="327172"/>
            <a:chOff x="6576969" y="4602366"/>
            <a:chExt cx="4009933" cy="32717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9E358E-A2A5-E950-63E1-1B97D4A7810F}"/>
                </a:ext>
              </a:extLst>
            </p:cNvPr>
            <p:cNvSpPr/>
            <p:nvPr/>
          </p:nvSpPr>
          <p:spPr>
            <a:xfrm>
              <a:off x="6576969" y="4602563"/>
              <a:ext cx="1225645" cy="31878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Prompts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C2DC00-36F7-9D4E-1492-F1CA439A2CB7}"/>
                </a:ext>
              </a:extLst>
            </p:cNvPr>
            <p:cNvSpPr/>
            <p:nvPr/>
          </p:nvSpPr>
          <p:spPr>
            <a:xfrm>
              <a:off x="7960335" y="4602366"/>
              <a:ext cx="1225645" cy="3187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Tokens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ADDF5A3-E9B2-91A5-C87B-567565E6ABE5}"/>
                </a:ext>
              </a:extLst>
            </p:cNvPr>
            <p:cNvSpPr/>
            <p:nvPr/>
          </p:nvSpPr>
          <p:spPr>
            <a:xfrm>
              <a:off x="9361257" y="4610755"/>
              <a:ext cx="1225645" cy="3187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Temperature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A79D4B7-1E59-236A-8F3B-07E7C88F623B}"/>
              </a:ext>
            </a:extLst>
          </p:cNvPr>
          <p:cNvSpPr txBox="1"/>
          <p:nvPr/>
        </p:nvSpPr>
        <p:spPr>
          <a:xfrm>
            <a:off x="7764647" y="4129894"/>
            <a:ext cx="1160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Key Concepts</a:t>
            </a:r>
          </a:p>
        </p:txBody>
      </p:sp>
    </p:spTree>
    <p:extLst>
      <p:ext uri="{BB962C8B-B14F-4D97-AF65-F5344CB8AC3E}">
        <p14:creationId xmlns:p14="http://schemas.microsoft.com/office/powerpoint/2010/main" val="329967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1AB62F-E75D-8357-DCD4-A258F6DF6ABE}"/>
              </a:ext>
            </a:extLst>
          </p:cNvPr>
          <p:cNvGrpSpPr/>
          <p:nvPr/>
        </p:nvGrpSpPr>
        <p:grpSpPr>
          <a:xfrm>
            <a:off x="990732" y="513607"/>
            <a:ext cx="3667125" cy="2676525"/>
            <a:chOff x="990732" y="513607"/>
            <a:chExt cx="3667125" cy="2676525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5E79CC16-6BA9-9B96-FAEC-2301AACEE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732" y="513607"/>
              <a:ext cx="3667125" cy="2676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FA2C6C9-A241-982A-497D-CF35FF075223}"/>
                </a:ext>
              </a:extLst>
            </p:cNvPr>
            <p:cNvSpPr/>
            <p:nvPr/>
          </p:nvSpPr>
          <p:spPr>
            <a:xfrm>
              <a:off x="2340528" y="1753299"/>
              <a:ext cx="654342" cy="755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C3CB38B-37E6-941C-26D5-C842E66D7473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7547FF-45EE-A329-F885-031809BCAF91}"/>
              </a:ext>
            </a:extLst>
          </p:cNvPr>
          <p:cNvGrpSpPr/>
          <p:nvPr/>
        </p:nvGrpSpPr>
        <p:grpSpPr>
          <a:xfrm>
            <a:off x="5755139" y="513607"/>
            <a:ext cx="3254272" cy="3183697"/>
            <a:chOff x="5755139" y="513607"/>
            <a:chExt cx="3254272" cy="31836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FA39EA-E1B0-4F0A-E6E4-C75F38FAC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5139" y="513607"/>
              <a:ext cx="3254272" cy="318369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552C93-0A12-A5DE-3F96-F87C5F804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9716" y="614275"/>
              <a:ext cx="359695" cy="390178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16BA7E3-CB5B-3784-1E58-329FA6D95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9095" y="1558210"/>
            <a:ext cx="359695" cy="3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9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4815</TotalTime>
  <Words>75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michael miele</dc:creator>
  <cp:lastModifiedBy>michael miele</cp:lastModifiedBy>
  <cp:revision>9</cp:revision>
  <dcterms:created xsi:type="dcterms:W3CDTF">2023-08-18T00:16:15Z</dcterms:created>
  <dcterms:modified xsi:type="dcterms:W3CDTF">2023-09-20T01:10:38Z</dcterms:modified>
</cp:coreProperties>
</file>