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63FB-654D-976A-C618-A8DAC7A8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BC51-CF2D-4E5C-CEC4-F01797618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D9E9-DEF1-9389-F354-47EDFB3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8F70-3495-BB10-CC2C-DEB381AD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BE93-25BB-E0AE-D310-E6AD5FB8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C93A-EB42-F664-4965-4A7D05B0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29925-A748-6E42-4D79-2B84F6AC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AAB2-2878-5747-E7F8-C700E87C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2586-65EC-D0F4-FCE5-D4103E4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1197-9246-4C07-B807-271EDAC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006B3-D22B-64DD-9882-151CF93D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D3C16-E8AA-48C3-13FC-208DFAC0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DBBF-162B-875C-CF08-C298306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F5BD-7B76-E792-C678-F3B3E8F5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BC88-F7FE-7F1D-464E-4CEDED09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8D7-5A5B-74FB-B63A-A4FB684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3FCA-A27C-2FE1-3E25-779338F6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FBE-E680-844C-C528-145E73C5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4543-2225-2BC0-05B7-1F000146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DBD9-1736-8FB1-68A9-1A2AD56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4ED-87C3-0277-DEF2-BB531597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0B05-07FE-1441-D2B2-2CC199CE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B01B-4075-49C9-A18A-0A28F313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2735-8473-721D-2687-D2349503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634E-BAFE-70CF-F85B-1001ECF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6942-EC11-C854-3C66-20E29F57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815B-43F3-9363-23D2-0C216D1FD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233B-0DA2-0BF5-A894-254E6106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DECA-EDB9-AD81-9458-F461B15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3CE21-5CBF-7F04-4DC7-6666AAF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D224-95FD-BE6D-E816-D3CE04BD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3B5-87D5-4114-0BF7-A33F4CF5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CB4C-EBE3-2AC5-12FE-AB61C924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F7B4-39F1-CC7A-FA01-5CCF2F55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25C4D-5874-5058-6222-547F0B59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23DFB-2D05-EFAF-8385-34084547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082E9-B16F-D01B-776F-5EBD68DB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EB44-F299-D633-5388-3F821E3C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98BC2-78BF-6EE4-CEE4-7C17933A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47B-4C2A-7765-95AE-12D586A0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1D98A-DF01-308A-7DC8-AFE690E3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2A36B-3B9E-4DE9-1416-1D978866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B6962-10EC-FC44-616D-BF2E8707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C8A46-FE44-7E8B-07BE-48E4C24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ACFB-846B-C310-A05F-8EED8FA0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4F37-EB60-929A-45BC-527D83D4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D8F-2A37-BC6F-6990-B6029D7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1F4E-3019-4432-C612-BFCF609C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A8C-F86C-2256-34C6-E7985995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BB23-0DE4-9084-68FE-A6ECE982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9131-0C7B-5A0A-60E9-60C7300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30D9-49B4-B918-7B3A-6A439B43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B25-FBD0-3116-D687-46CC7FC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155EB-451C-3EA7-1BF4-03C765456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A8032-3A79-8017-ED5F-6A07268B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4F8-8E79-D297-7F19-62F073A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24E3-EB60-75AF-8FD9-FFF6ECBA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8298-C4F6-1F56-E734-143782E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02D12-1272-C017-2661-AB6382D0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C5B8-BB15-FCAB-01C5-09425D74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4F9C-5B3D-A324-435E-DDB4B06D1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1302-393E-4B0F-A5BD-7D5F84EF0D3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DED1-E9CC-F617-999F-53E6C881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1241-E562-919F-053B-83C1EB15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BA81-18F5-82DD-4FDE-B8A92A267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867FA-4DF3-6447-7649-8831E0E6B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31742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E11A18-6071-D96B-3B43-9093241A579C}"/>
              </a:ext>
            </a:extLst>
          </p:cNvPr>
          <p:cNvGrpSpPr/>
          <p:nvPr/>
        </p:nvGrpSpPr>
        <p:grpSpPr>
          <a:xfrm>
            <a:off x="327666" y="335559"/>
            <a:ext cx="3644555" cy="1918013"/>
            <a:chOff x="327666" y="335559"/>
            <a:chExt cx="3644555" cy="1918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83EED4-4DE4-B799-BFF2-7CF4FC933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6" y="335559"/>
              <a:ext cx="3644555" cy="19180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1CAF8-70C2-CAA4-0BC6-D17BA1C0FA36}"/>
                </a:ext>
              </a:extLst>
            </p:cNvPr>
            <p:cNvSpPr txBox="1"/>
            <p:nvPr/>
          </p:nvSpPr>
          <p:spPr>
            <a:xfrm>
              <a:off x="327666" y="1707845"/>
              <a:ext cx="26488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 journey of a thousand 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miles starts wit the first step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C808F6-AFD2-54C0-3F7D-ED52E0AC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73" y="335559"/>
            <a:ext cx="3645724" cy="19204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2C3FE7-BA85-74F7-0F7F-4F00FA8E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6" y="3057569"/>
            <a:ext cx="5943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1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michael miele</dc:creator>
  <cp:lastModifiedBy>michael miele</cp:lastModifiedBy>
  <cp:revision>3</cp:revision>
  <dcterms:created xsi:type="dcterms:W3CDTF">2023-08-18T00:16:15Z</dcterms:created>
  <dcterms:modified xsi:type="dcterms:W3CDTF">2023-08-20T00:47:05Z</dcterms:modified>
</cp:coreProperties>
</file>