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0F74-9D0B-A03C-87D6-B166D07F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7A15-DD4E-9E9F-0E43-8F8993E7D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5219-FEF9-ACA0-50E7-AB3E7913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6E33-5C9D-52C1-0747-C5318076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EB41-CEA8-D4D1-D8FC-FD3F3204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381F-44BC-D619-D194-3FA6198C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5E80A-7D57-C4AC-835D-399DE3BEC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33D-18E6-5E13-9791-2BE88584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E522-1642-86CB-535E-3388738E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2957-5E98-83F1-2855-54F16E20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1376E-64FC-39B8-36AD-CBD42C89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D2225-3156-2C59-31E0-3B12E3B0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7330-9B24-9917-4AA3-26A0C831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903D-1BF5-F97D-3E5C-59DE60C0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2D1A-BA25-9F4C-885B-FDEB3B3E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5824-A11F-FAEE-E550-430840AF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75C5-B2A6-C111-33BF-C7DC15D4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854E-1525-621F-0205-7A66BEDD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5B98-B290-5E24-A7AE-F8F018AF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F8FE-B930-3230-138A-6D629219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E766-6A2C-F25F-01D1-BC538C56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10D9A-80A8-DEB5-5CC8-7E112080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527B-59EA-6855-39B6-A3EE4CBC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503B-CB86-5C70-4C67-B60A31BD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0A46-6859-7036-F281-ED6E4541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B597-D0DC-CB0D-03CA-005A7BCC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0D56-27D4-50DB-5BEC-814B97FB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BE3B-6238-DB30-B50F-FBBEC205D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14925-B4E2-B430-961E-073A6D60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4F11-ED2D-0A9B-4B86-EE2107DC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CCC8-8CEE-E78F-EE8C-3A2AC8A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F3B0-F818-E16F-F302-F8098918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0992-D869-F520-AE1F-4F0516CA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10AC-23EB-7E06-EC25-4FD28728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D840B-7C6E-8039-1374-30AC9B62C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0FC29-FB5A-FE4B-A369-AF1ECE437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50D0E-4DD7-5489-1AEE-D93058BC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37154-BBF2-A795-6682-D192BE4C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6058A-5FBF-8603-29E7-DF8D2F48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90CA-C082-14DE-CA2C-62A30D7E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CCE39-47AB-ED5A-19D9-42904DF0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32BB7-3351-9D70-F157-8BBA1EC8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745C3-13AA-07F3-5D8B-4B2E2B1E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8455F-BD23-8C55-1DC9-B01E2195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E34CD-481E-4B00-A24B-5BE409D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760E-5A42-3AEF-2943-14279EB0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E63D-D70B-1466-F631-59DCA6FA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7469-FB7A-63C1-9D56-600F36B4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0D29-21C1-1E0A-F6E8-D6A610BC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CA53-6CA7-D770-69BD-3A4DA784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BCBEC-A003-7F05-9C5E-17B4F2D5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CB8F-2D2E-7288-897B-00F08B4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5FF-E779-90B9-05F2-27361667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421E2-7F31-FB99-6714-8F3FFCD06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5075E-185B-B77B-AB19-FD326E845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FB97-C563-1B66-1E10-08703E62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368B-ED0C-8C29-C17B-E3977F5C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4DF45-F96F-83D0-5CAA-3E9ECB4C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5B7DC-D78A-4678-B44D-2CC3C53C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AE72-FAB9-8834-38E6-6FEFB23C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ECE0-2DEE-46A4-79C8-1B12F8071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766E-B7A2-428D-9398-AB1B5B18D6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7E71-B515-DCD8-7A6F-5E5D7CB5F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08634-80AD-CFB1-CB38-3EBBA3E0C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5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D09C-54A7-C4FE-6DF7-3FE72C682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4BF9-7CD0-115B-BA37-83A4E824F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FE073-6414-2C65-5A09-5ED28229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13" y="886785"/>
            <a:ext cx="3386258" cy="8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miele</dc:creator>
  <cp:lastModifiedBy>michael miele</cp:lastModifiedBy>
  <cp:revision>1</cp:revision>
  <dcterms:created xsi:type="dcterms:W3CDTF">2023-06-17T00:57:15Z</dcterms:created>
  <dcterms:modified xsi:type="dcterms:W3CDTF">2023-06-18T00:37:44Z</dcterms:modified>
</cp:coreProperties>
</file>