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3BC-B8D9-AF74-8F07-EFCC27A0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5D036-E428-807B-480A-DB9E9A6B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254B-0B63-17FF-8ED3-4ED76B7E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B950-D254-4ED1-B074-0339AFDF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7B7C-0F73-2273-54B4-AF86EEA0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08F8-3F19-CC61-93B7-6CA200C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A6D4D-E925-5740-754C-0677A0A5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083F-6E65-C23A-A09F-36A5FB73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359C-FBC7-38E2-2A8B-CF322C22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057D-7E25-147B-6A9C-183058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405C6-E323-A2DE-7656-141853D27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BDC0A-2014-EFCE-0B22-B63AC340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97E4-6169-2224-44E6-D3BF65E0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F6B0-6914-B043-A64C-D14C45B4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8F50-599A-78D3-53C9-B3DD007D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7C1-CED4-D736-3B2E-243808B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508E-42A3-75DF-A930-95BA8E9F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D766-7B99-1A72-A91C-BF105CA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6F36-E7CF-1BCD-4766-892D22E9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23E5-B90C-6F42-822F-91E91E4F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9996-D5DC-6E8B-6253-B5ED69FD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91D57-3F25-3DBC-F7E5-ED45CBBF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3CBE-2211-64BC-FC2B-E3E366CF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80F1-0A75-9F6F-3A4E-D4B7D918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8359-2BC5-1219-761A-F97CABC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4AFE-063A-527A-30B6-C6F3863A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FB03-445E-2968-9C1A-06898E02A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F4EC-A578-8B58-ACF8-FC39630A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ED5F-3159-67F1-DC0F-913634D7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C748-137D-34E8-21AD-3CCA6CE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3203-FE0A-1FB5-5839-2EF2E1F2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F923-08C6-E454-42DA-B120956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7D732-853F-0CAB-B206-468BF6E6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F8FE-DFA1-7D0A-7928-43A8D9AF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E5FE-C421-BAD4-037C-A63883F01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9A089-1EB0-B35E-BC5C-2ADE326A4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92B0C-2355-2A21-4EB1-82891C7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A896-E9A2-9D70-507D-70D0DACB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DAA0-17D9-92AE-07EE-8E9E0353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28C-E14D-8E9A-E78B-6420ADB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212EF-BDEE-2730-A9C7-1910A1E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59D9E-31B2-579B-055A-E1AA55C7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104D-966E-CB26-FC15-6CDF53B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5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BB1F1-8957-3E19-1703-5F1BD809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5BD2-EBFE-475E-37F9-813BA36D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EEC3-AF6F-1F69-D941-E47657D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64B8-65B8-E656-4026-63D57563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9EED-4B28-1D60-3920-7750F1F5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FBAE1-A21D-8CC3-2082-69EDC9CA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E9339-7E33-3235-123E-47BA2860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19B2-2280-E5C4-4E1E-2CC1DCB0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D380-3D37-540B-E058-CE1D66B6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3B9F-A043-F319-3827-182D9062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CE1E0-964E-1E4A-D04A-DE441B295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883D-C47C-3FE5-8CBA-98880A9C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3793-5F6A-881F-22DD-62361F3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A65F-D990-B01A-07C2-9A1FBEA7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E3F95-250A-04F2-48C5-3D200DE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AF586-CDB5-0798-E5EC-E3AC4470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465A-E38F-A134-53F9-6463C3EF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0A37-BE79-1321-41D1-B0695838C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A1928-EEDB-4F84-BC8F-306245C67B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82B0-2037-0B9E-F5C0-96ADBB46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1519-2EA5-44E7-5DBF-4F663961C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94C5D-7DBA-4FA7-9F2E-2AB6947D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46B2-0A9A-7B3F-9626-C174C1594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C8379-576D-DBE2-B95A-94D0A5002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50141-4329-3D2C-5520-4DD79958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8" y="876300"/>
            <a:ext cx="618172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1187E-E691-2E88-D2B3-768FC309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72" y="3809901"/>
            <a:ext cx="504895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2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458EA-6105-B0CC-A18A-6C4B18B6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B2CF4-84F7-62F3-B60E-9DF78B84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6" y="624689"/>
            <a:ext cx="5163493" cy="88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952CD-EC83-C720-77D2-A4B5BA86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06" y="2015147"/>
            <a:ext cx="2257740" cy="2067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E0C121-F35B-2B4F-C227-3DD6D8A7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31" y="1692414"/>
            <a:ext cx="1902595" cy="2309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3898-42B2-0E4E-B694-7EE0E2E95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770" y="1692414"/>
            <a:ext cx="3947971" cy="2067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C09E6-9F94-D5C3-2166-1BA494FEF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49" y="4189096"/>
            <a:ext cx="4086625" cy="2389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5D90C-974E-3523-541A-02182048D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828" y="4189096"/>
            <a:ext cx="6966661" cy="27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384516-F1F0-A4D1-0DE9-397683667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315" y="4462299"/>
            <a:ext cx="3845410" cy="23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miele</dc:creator>
  <cp:lastModifiedBy>michael miele</cp:lastModifiedBy>
  <cp:revision>2</cp:revision>
  <dcterms:created xsi:type="dcterms:W3CDTF">2024-11-22T08:26:17Z</dcterms:created>
  <dcterms:modified xsi:type="dcterms:W3CDTF">2024-11-26T21:34:46Z</dcterms:modified>
</cp:coreProperties>
</file>