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Midsummereve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Drive API</a:t>
            </a:r>
          </a:p>
        </p:txBody>
      </p:sp>
      <p:pic>
        <p:nvPicPr>
          <p:cNvPr descr="ortensia4.JP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4" y="1303687"/>
            <a:ext cx="1864800" cy="248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Stanza 1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are you going, summer breeze?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Off beyond the fields and trees.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 you see when you blow that way?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Children jumping from bales of hay.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Stanza 2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hear as you travel the land?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dancing to an outdoor band.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do you smell as you rush about?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perfume of blossoms bursting 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Stanza 3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you taste as you soar up high?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Fresh corn on the cob and apple pie.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do you feel as you climb the great heights?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heat of the day and the warmth of the nights.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0752.JP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398" y="2034249"/>
            <a:ext cx="1624027" cy="216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