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aea5f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aea5f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aaea5f7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aaea5f7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aea5f7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aea5f7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aea5f7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aea5f7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2333" y="1676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95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Keppler, Sam Carpenter, Dedeepya Gudipati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963" y="616425"/>
            <a:ext cx="21240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0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Assessment of protein Structure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protein from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Amino acid sequences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Scoring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CASP12 predictions had the highest average prediction than previous </a:t>
            </a:r>
            <a:r>
              <a:rPr lang="en"/>
              <a:t>predictions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00" y="3161150"/>
            <a:ext cx="70580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638" y="4003025"/>
            <a:ext cx="70675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Protein structures vs. 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1/1000th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 information gap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Casp models help structural biologists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similar proteins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Comparative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Pairwise and multiple sequence alignment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similarity?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Obstacles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our prediction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</a:t>
            </a:r>
            <a:r>
              <a:rPr lang="en"/>
              <a:t>understand</a:t>
            </a:r>
            <a:r>
              <a:rPr lang="en"/>
              <a:t> if the direction is 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homology proteins that don’t have </a:t>
            </a:r>
            <a:r>
              <a:rPr lang="en"/>
              <a:t>much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timeline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