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9E323-024A-4C42-B2B1-9AE862C09616}">
  <a:tblStyle styleId="{30F9E323-024A-4C42-B2B1-9AE862C09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693236-196C-4D02-8DE3-61B64903A67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ogden.basic-english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a01a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a01a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a01a1c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a01a1c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01a1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01a1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a1289b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a1289b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ac34f7dc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ac34f7dc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a1289b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a1289b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a01a1cf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a01a1cf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ac34f7dc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ac34f7dc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most frequent words - Thorndike and Lorge (1944) (self explanatory)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Ogden vocabulary was a collection of words meant to be the “core” of the language - 90% of english was represented with these 850 ‘simple’ words. ”Take away redundancies of our language that can be made by putting together simpler words”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http://ogden.basic-english.org/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ac34f7d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ac34f7d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Maddie does this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ac34f7d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ac34f7d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ac34f7dc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ac34f7dc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a01a1c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a01a1c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289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289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a01a1c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a01a1c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c34f7d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c34f7d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36625" y="1234200"/>
            <a:ext cx="3837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Association and Lexical Properties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Maddie Fletcher, Miles Keppler, Hailey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twdata.png"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00" y="152400"/>
            <a:ext cx="7452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twodata.png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00" y="152400"/>
            <a:ext cx="7452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ucedfit.png"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00" y="152400"/>
            <a:ext cx="7452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Eigenvector Centrality Interpreted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6085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Total eigenvector centrality = 622.4489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proportion of the time that we’d expect you to think of a given word is that word’s eigenvector centrality divided by the total eigenvector centrality of all nodes in the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means that  we can expect the most popular word (“me”) to be thought of about .16% of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Very few words have &gt;.5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7021000" y="6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{6C693236-196C-4D02-8DE3-61B64903A67B}</a:tableStyleId>
              </a:tblPr>
              <a:tblGrid>
                <a:gridCol w="656800"/>
                <a:gridCol w="656800"/>
              </a:tblGrid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MAN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0.9527155401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SEX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0.7917754359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GOOD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0.7890699237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0.6947225344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PEOPLE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0.6718971912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LIFE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0.6449757211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WORK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0.6428889113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YES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0.639259786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LOVE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0.6316908639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TIME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0.6117044179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MONEY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0.6024431479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BAD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0.5783801614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GIRL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0.5651795734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NOTHING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0.5628757937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NICE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0.5228484965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FOOD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0.5119273303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DEATH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0.5039227806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WHAT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0.4994750696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WATER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0.4934378117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HOME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0.4815968847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HOUSE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0.4621125635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WOMAN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0.4566632349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BLACK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0.4525346595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Shorter words (about 5 letters) are more likely to be thought of on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Phrases are less likely to be thought of, more so than just extra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Frequency has no correlation in the top percentiles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It is easy to get from one group of words to another through association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2736625" y="1234200"/>
            <a:ext cx="3837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Association and Lexical Properties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Maddie Fletcher, Miles Keppler, Hailey Smith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People think of and use shorter words more often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 shorter words in marketing (Got Milk,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 shorter company names (Google, Sharpie,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Keep your product/brand associated with small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 a slogan that has words like “me” and “man” in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Pajek Data Set: The Edinburgh Associative Thesaurus (EAT)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initial group was presented with a list of words (stimuli) in a nucleus set. Asked to write down the first word that came to mind after reading each word in the set.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Then the process was repeated with the responses becoming the new stimuli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only 3 times due to data set getting too large (Done by hand)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100 stimulus words shown to every subject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Nucleus word set based off “1000 most frequent words” and Ogden vocabulary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100 subjects were mostly </a:t>
            </a:r>
            <a:r>
              <a:rPr lang="en"/>
              <a:t>undergraduates</a:t>
            </a:r>
            <a:r>
              <a:rPr lang="en"/>
              <a:t> from a variety of British Universities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Range: 17-22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64% Male, 36% Female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"/>
              <a:t>Why did we pick this?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How do people relate words?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Examine the prominence of certain English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could we learn from this?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The frequency of central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Do central words have similar lexical properties (i.e Length)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Words are cool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We use them every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Speaking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</a:t>
            </a:r>
            <a:endParaRPr/>
          </a:p>
        </p:txBody>
      </p:sp>
      <p:pic>
        <p:nvPicPr>
          <p:cNvPr descr="communityvisualization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25" y="350075"/>
            <a:ext cx="3189575" cy="31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5968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Initial data set was too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23,000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325,000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Visually was a blob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New data set examined the top 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Eliminated nodes with zero in-degree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Used R iGraph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Eventually went back to big 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iGraph is fast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406525" y="3126550"/>
            <a:ext cx="2030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 from Louvain Algorithm in 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Measures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483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Degree Centrality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Represents how many times that node was a response to any stimulus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Eigenvector</a:t>
            </a:r>
            <a:r>
              <a:rPr lang="en"/>
              <a:t> Centrality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How likely that word is to be thought of in response to any stimulus.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Prominence of a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is our main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Clustering Coefficient: 0.062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 lot of two-word pairs that weren’t connected to rest of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igenvdegree.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300" y="1037100"/>
            <a:ext cx="3205825" cy="3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8"/>
          <p:cNvGraphicFramePr/>
          <p:nvPr/>
        </p:nvGraphicFramePr>
        <p:xfrm>
          <a:off x="556800" y="128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{30F9E323-024A-4C42-B2B1-9AE862C09616}</a:tableStyleId>
              </a:tblPr>
              <a:tblGrid>
                <a:gridCol w="568450"/>
                <a:gridCol w="568450"/>
                <a:gridCol w="568450"/>
                <a:gridCol w="568450"/>
                <a:gridCol w="568450"/>
                <a:gridCol w="568450"/>
              </a:tblGrid>
              <a:tr h="2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Nothing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Water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7D4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Home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2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Black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Food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Sex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Woman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7D4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House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Good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Love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Nice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Girl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 vMerge="1"/>
                <a:tc vMerge="1"/>
                <a:tc vMerge="1"/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Life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2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People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  <a:tr h="1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What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  <a:tr h="2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  <a:tr h="2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Work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Money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ACFFAD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Tenth of a Percent Visualized</a:t>
            </a:r>
            <a:endParaRPr/>
          </a:p>
        </p:txBody>
      </p:sp>
      <p:pic>
        <p:nvPicPr>
          <p:cNvPr descr="topclusts.png"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75" y="1147225"/>
            <a:ext cx="3820050" cy="3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Clusters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iggerclusters.png"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00" y="1225225"/>
            <a:ext cx="33540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clusters.png"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33540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Louvain Clustering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45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Louvain forces undirected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Fully connected communities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Diameter = 1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24 groups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Mod = 0.48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216307/305502 ~ 70.8% of edges are crossing edges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Range from 145 to 2208 words per community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Unfortunately, this would be a great part to have sentiment analysis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And other word measures</a:t>
            </a:r>
            <a:endParaRPr sz="1400"/>
          </a:p>
        </p:txBody>
      </p:sp>
      <p:pic>
        <p:nvPicPr>
          <p:cNvPr descr="louvainclustersgraph.png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0" y="-236650"/>
            <a:ext cx="4513250" cy="29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ustscomp.png"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093645"/>
            <a:ext cx="4311600" cy="2799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328975" y="3361725"/>
            <a:ext cx="654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537, 862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Centrality and Lexical Analysis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34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Length inversely proportional to centrality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Shorter words more likely to be thought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Word length predicts more than 95% of the variation in eigenvector centrality within words of a given 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between ~5 and 15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Very insignificant in finding the centrality of a given word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Explains about 1% of individual word variation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