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 autoAdjust="0"/>
  </p:normalViewPr>
  <p:slideViewPr>
    <p:cSldViewPr snapToGrid="0">
      <p:cViewPr>
        <p:scale>
          <a:sx n="77" d="100"/>
          <a:sy n="77" d="100"/>
        </p:scale>
        <p:origin x="-348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916B13-893B-4A5B-AC37-848BEA051E2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DBB2224-4541-46FD-8966-A76292D9A3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lhamfp31/indonesian-abusive-and-hate-speech-twitter-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41180-817A-4B6D-B6D1-8A0D578C5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078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id-ID" dirty="0" smtClean="0">
                <a:solidFill>
                  <a:schemeClr val="tx1"/>
                </a:solidFill>
              </a:rPr>
              <a:t>Muhamad Ilham Zakaria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Text cleaning from hate and abusive tweets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2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4A53D-1D70-4E1B-9674-66874AF6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FC320-6B71-4268-899E-9225A2EF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427" y="1253331"/>
            <a:ext cx="10515600" cy="4351338"/>
          </a:xfrm>
        </p:spPr>
        <p:txBody>
          <a:bodyPr/>
          <a:lstStyle/>
          <a:p>
            <a:r>
              <a:rPr lang="en-US" dirty="0"/>
              <a:t>1. cleansing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" y="2141580"/>
            <a:ext cx="11294075" cy="383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4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B1E0D-3A63-418B-8F93-50D6BA4F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0" y="160454"/>
            <a:ext cx="10515600" cy="4351338"/>
          </a:xfrm>
        </p:spPr>
        <p:txBody>
          <a:bodyPr/>
          <a:lstStyle/>
          <a:p>
            <a:r>
              <a:rPr lang="en-US" dirty="0" err="1"/>
              <a:t>Visualisasi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Hate speech and abusive text dan yang </a:t>
            </a:r>
            <a:r>
              <a:rPr lang="en-US" dirty="0" err="1"/>
              <a:t>bukan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Hate speech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145228-A3A9-4D63-B9BF-B7A96625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" y="3121655"/>
            <a:ext cx="4723809" cy="3136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680707-D9D5-4AFE-AC46-AE7D5A191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97" y="2835601"/>
            <a:ext cx="5015873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7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BADC0-62D9-443C-A8B8-788A5BF8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03" y="0"/>
            <a:ext cx="10911840" cy="1051560"/>
          </a:xfrm>
        </p:spPr>
        <p:txBody>
          <a:bodyPr/>
          <a:lstStyle/>
          <a:p>
            <a:r>
              <a:rPr lang="id-ID" dirty="0" smtClean="0"/>
              <a:t>				</a:t>
            </a:r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6D7B3-3F7B-4940-9069-386528D3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172902"/>
            <a:ext cx="11471189" cy="55862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belakang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speech dan abusive tweet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Bahasa yang non formal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bahasanya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berantakan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mengganggu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dan kata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Rumusan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Mengubah kata kata yang kotor menjadi lebih bagus atau bersih dengan menghilangkan huruf besar kecil dan simbol simbol lainnya.</a:t>
            </a:r>
          </a:p>
          <a:p>
            <a:pPr marL="514350" indent="-514350" algn="just">
              <a:buAutoNum type="arabicPeriod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Mengetahui banyaknya tweet yang termasuk dan tidak termasuk ke hate &amp; abusive tweet, juga hate speech paling banyak berdasarkan kategori.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membersihkan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kotor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tweets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banyaknya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kata yang hate dan abusive dan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banyaknya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hate speech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585268-F45E-44F0-9647-DA498F6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74" y="164345"/>
            <a:ext cx="10911840" cy="1051560"/>
          </a:xfrm>
        </p:spPr>
        <p:txBody>
          <a:bodyPr/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A7731-357C-4563-BC56-08D16EA9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92" y="1382968"/>
            <a:ext cx="10911840" cy="41879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id-ID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 smtClean="0"/>
              <a:t>sekunder</a:t>
            </a:r>
            <a:r>
              <a:rPr lang="id-ID" dirty="0"/>
              <a:t> </a:t>
            </a:r>
            <a:r>
              <a:rPr lang="en-US" dirty="0" smtClean="0"/>
              <a:t>di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Indonesian Abusive and Hate Speech Twitter Text | Kaggle</a:t>
            </a:r>
            <a:r>
              <a:rPr lang="en-US" dirty="0"/>
              <a:t> yang </a:t>
            </a:r>
            <a:r>
              <a:rPr lang="en-US" dirty="0" err="1" smtClean="0"/>
              <a:t>ber</a:t>
            </a:r>
            <a:r>
              <a:rPr lang="id-ID" dirty="0" smtClean="0"/>
              <a:t>isi data</a:t>
            </a:r>
            <a:r>
              <a:rPr lang="en-US" dirty="0" smtClean="0"/>
              <a:t>: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Data tweets</a:t>
            </a:r>
          </a:p>
          <a:p>
            <a:pPr algn="just">
              <a:buFontTx/>
              <a:buChar char="-"/>
            </a:pPr>
            <a:r>
              <a:rPr lang="en-US" dirty="0"/>
              <a:t>Data abusive</a:t>
            </a:r>
          </a:p>
          <a:p>
            <a:pPr algn="just">
              <a:buFontTx/>
              <a:buChar char="-"/>
            </a:pPr>
            <a:r>
              <a:rPr lang="en-US" dirty="0"/>
              <a:t>Data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alay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4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E221F-E0BE-4F29-A34A-84BC1353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31" y="819253"/>
            <a:ext cx="1091184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Tools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871AAFA-11A7-4ABD-9162-79EC33D71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6476"/>
            <a:ext cx="2143125" cy="214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58A45D-A2AC-4533-B48D-F75A88191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55" y="2756476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13A3D4-BC12-407E-9112-0C0B70248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74" y="2756476"/>
            <a:ext cx="2143125" cy="21431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7E221F-E0BE-4F29-A34A-84BC135358CB}"/>
              </a:ext>
            </a:extLst>
          </p:cNvPr>
          <p:cNvSpPr txBox="1">
            <a:spLocks/>
          </p:cNvSpPr>
          <p:nvPr/>
        </p:nvSpPr>
        <p:spPr>
          <a:xfrm>
            <a:off x="148279" y="5698935"/>
            <a:ext cx="3789407" cy="9555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id-ID" sz="5000" dirty="0" smtClean="0"/>
              <a:t>VSCode</a:t>
            </a:r>
            <a:endParaRPr lang="en-US" sz="5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E7E221F-E0BE-4F29-A34A-84BC135358CB}"/>
              </a:ext>
            </a:extLst>
          </p:cNvPr>
          <p:cNvSpPr txBox="1">
            <a:spLocks/>
          </p:cNvSpPr>
          <p:nvPr/>
        </p:nvSpPr>
        <p:spPr>
          <a:xfrm>
            <a:off x="3937685" y="5651155"/>
            <a:ext cx="3789407" cy="9555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id-ID" sz="5000" dirty="0" smtClean="0"/>
              <a:t>Python</a:t>
            </a:r>
            <a:endParaRPr lang="en-US" sz="5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E7E221F-E0BE-4F29-A34A-84BC135358CB}"/>
              </a:ext>
            </a:extLst>
          </p:cNvPr>
          <p:cNvSpPr txBox="1">
            <a:spLocks/>
          </p:cNvSpPr>
          <p:nvPr/>
        </p:nvSpPr>
        <p:spPr>
          <a:xfrm>
            <a:off x="8292032" y="5617380"/>
            <a:ext cx="3789407" cy="9555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000" dirty="0" smtClean="0"/>
              <a:t>S</a:t>
            </a:r>
            <a:r>
              <a:rPr lang="id-ID" sz="5000" dirty="0" smtClean="0"/>
              <a:t>QLite3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8688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842AE8-C473-4F8D-9D09-C483B975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-77637"/>
            <a:ext cx="10515600" cy="100439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1C516A-31BF-45D6-874E-B6EB149B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1" y="882349"/>
            <a:ext cx="10515600" cy="4351338"/>
          </a:xfrm>
        </p:spPr>
        <p:txBody>
          <a:bodyPr/>
          <a:lstStyle/>
          <a:p>
            <a:pPr algn="just"/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sqlite3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tweets </a:t>
            </a:r>
            <a:r>
              <a:rPr lang="en-US" dirty="0" err="1"/>
              <a:t>kotor</a:t>
            </a:r>
            <a:r>
              <a:rPr lang="en-US" dirty="0"/>
              <a:t> dan tweets </a:t>
            </a:r>
            <a:r>
              <a:rPr lang="en-US" dirty="0" err="1"/>
              <a:t>bersih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C1AD40-4290-4DD2-AB28-1A2138998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46" y="2143996"/>
            <a:ext cx="5855262" cy="41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184AF-8EE0-4CED-9576-D434F029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08" y="127276"/>
            <a:ext cx="10911840" cy="1051560"/>
          </a:xfrm>
        </p:spPr>
        <p:txBody>
          <a:bodyPr/>
          <a:lstStyle/>
          <a:p>
            <a:pPr algn="ctr"/>
            <a:r>
              <a:rPr lang="en-US" dirty="0"/>
              <a:t>Cleaning text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RegEx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1CC76B-787E-482B-8C83-9A3F4B3D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88" y="1538278"/>
            <a:ext cx="8123798" cy="4351338"/>
          </a:xfrm>
        </p:spPr>
      </p:pic>
    </p:spTree>
    <p:extLst>
      <p:ext uri="{BB962C8B-B14F-4D97-AF65-F5344CB8AC3E}">
        <p14:creationId xmlns:p14="http://schemas.microsoft.com/office/powerpoint/2010/main" val="18533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D45A5-FD66-4740-943F-D2953C42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95" y="44543"/>
            <a:ext cx="1091184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res</a:t>
            </a:r>
            <a:r>
              <a:rPr lang="id-ID" dirty="0" smtClean="0"/>
              <a:t>t</a:t>
            </a:r>
            <a:r>
              <a:rPr lang="en-US" dirty="0" err="1" smtClean="0"/>
              <a:t>ful</a:t>
            </a:r>
            <a:r>
              <a:rPr lang="en-US" dirty="0" smtClean="0"/>
              <a:t> </a:t>
            </a:r>
            <a:r>
              <a:rPr lang="en-US" dirty="0"/>
              <a:t>API swagger </a:t>
            </a:r>
            <a:r>
              <a:rPr lang="en-US" dirty="0" err="1"/>
              <a:t>dengan</a:t>
            </a:r>
            <a:r>
              <a:rPr lang="en-US" dirty="0"/>
              <a:t> 2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9A28E-0DEE-4937-B925-DF516EBA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65" y="1345897"/>
            <a:ext cx="10911840" cy="4187952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 </a:t>
            </a:r>
            <a:r>
              <a:rPr lang="en-US" dirty="0" err="1"/>
              <a:t>menggunakan</a:t>
            </a:r>
            <a:r>
              <a:rPr lang="en-US" dirty="0"/>
              <a:t> method GET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" y="2314574"/>
            <a:ext cx="9724767" cy="307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6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8A767-A3F4-4ECE-952D-DC3B5CE9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61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69D08-A243-427E-8416-DBCDF2580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041122"/>
            <a:ext cx="10515600" cy="4351338"/>
          </a:xfrm>
        </p:spPr>
        <p:txBody>
          <a:bodyPr/>
          <a:lstStyle/>
          <a:p>
            <a:r>
              <a:rPr lang="en-US" dirty="0"/>
              <a:t>Text processing 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7" y="1558783"/>
            <a:ext cx="9119286" cy="251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7" y="4188890"/>
            <a:ext cx="9119286" cy="257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22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78AE7-D229-48A2-9699-6AB2B515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491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Text processing file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70" y="694150"/>
            <a:ext cx="9178410" cy="2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21" y="3481416"/>
            <a:ext cx="9144001" cy="322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47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409</TotalTime>
  <Words>212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Muhamad Ilham Zakaria  Text cleaning from hate and abusive tweets </vt:lpstr>
      <vt:lpstr>    Pendahuluan</vt:lpstr>
      <vt:lpstr>Metode penelitian</vt:lpstr>
      <vt:lpstr>  Tools yang digunakan</vt:lpstr>
      <vt:lpstr>Analisis data</vt:lpstr>
      <vt:lpstr>Cleaning text menggunakan RegEx</vt:lpstr>
      <vt:lpstr>Membuat restful API swagger dengan 2 endpoint</vt:lpstr>
      <vt:lpstr>Endpoint </vt:lpstr>
      <vt:lpstr>Text processing file</vt:lpstr>
      <vt:lpstr>Hasil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Kevin Alfindi’  Text cleaning from hate and abusive tweets</dc:title>
  <dc:creator>LENOVO</dc:creator>
  <cp:lastModifiedBy>HP</cp:lastModifiedBy>
  <cp:revision>14</cp:revision>
  <dcterms:created xsi:type="dcterms:W3CDTF">2022-10-03T04:33:16Z</dcterms:created>
  <dcterms:modified xsi:type="dcterms:W3CDTF">2022-10-03T16:16:01Z</dcterms:modified>
</cp:coreProperties>
</file>