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38" y="1484784"/>
            <a:ext cx="5940524" cy="491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100" y="1700808"/>
            <a:ext cx="7497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(…Label Block)</a:t>
            </a:r>
            <a:endParaRPr 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4672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2276872"/>
            <a:ext cx="45243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(Exception Handling)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punya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</a:t>
            </a:r>
            <a:r>
              <a:rPr lang="en-US" dirty="0" err="1" smtClean="0"/>
              <a:t>Throwable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Error,  </a:t>
            </a:r>
            <a:r>
              <a:rPr lang="en-US" dirty="0" err="1" smtClean="0"/>
              <a:t>kesalahan</a:t>
            </a:r>
            <a:r>
              <a:rPr lang="en-US" dirty="0" smtClean="0"/>
              <a:t> fatal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Exception,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Exception </a:t>
            </a:r>
          </a:p>
          <a:p>
            <a:pPr lvl="1"/>
            <a:r>
              <a:rPr lang="en-US" dirty="0" smtClean="0"/>
              <a:t>Run Time Exception (</a:t>
            </a:r>
            <a:r>
              <a:rPr lang="en-US" dirty="0" err="1" smtClean="0"/>
              <a:t>java.lang.RuntimeException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Compile Time/Checked </a:t>
            </a:r>
            <a:r>
              <a:rPr lang="en-US" dirty="0" err="1" smtClean="0"/>
              <a:t>Excepition</a:t>
            </a:r>
            <a:r>
              <a:rPr lang="en-US" dirty="0" smtClean="0"/>
              <a:t>( non - </a:t>
            </a:r>
            <a:r>
              <a:rPr lang="en-US" dirty="0" err="1" smtClean="0"/>
              <a:t>java.lang.RuntimeException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(Checked Exception)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448</Words>
  <Application>Microsoft Office PowerPoint</Application>
  <PresentationFormat>On-screen Show (4:3)</PresentationFormat>
  <Paragraphs>118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(Perulangan)</vt:lpstr>
      <vt:lpstr>Control Flow (Label Block)</vt:lpstr>
      <vt:lpstr>Control Flow (…Label Block)</vt:lpstr>
      <vt:lpstr>Control Flow (…Label Block)</vt:lpstr>
      <vt:lpstr>Control Flow (Exception Handling)</vt:lpstr>
      <vt:lpstr>Control Flow (Checked Exception)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73</cp:revision>
  <dcterms:created xsi:type="dcterms:W3CDTF">2016-10-22T10:10:01Z</dcterms:created>
  <dcterms:modified xsi:type="dcterms:W3CDTF">2016-10-23T03:04:27Z</dcterms:modified>
</cp:coreProperties>
</file>