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66" r:id="rId17"/>
    <p:sldId id="272" r:id="rId18"/>
    <p:sldId id="273" r:id="rId19"/>
    <p:sldId id="275" r:id="rId20"/>
    <p:sldId id="276" r:id="rId21"/>
    <p:sldId id="277" r:id="rId22"/>
    <p:sldId id="278" r:id="rId23"/>
    <p:sldId id="274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1" autoAdjust="0"/>
    <p:restoredTop sz="86429" autoAdjust="0"/>
  </p:normalViewPr>
  <p:slideViewPr>
    <p:cSldViewPr showGuides="1">
      <p:cViewPr varScale="1">
        <p:scale>
          <a:sx n="80" d="100"/>
          <a:sy n="80" d="100"/>
        </p:scale>
        <p:origin x="-7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2F84-F0C3-44F7-B89D-BA9AD2B1800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898C7-636F-4D31-9783-AF32676114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898C7-636F-4D31-9783-AF32676114F7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564A-EE6F-48D2-B554-72BC7E40630F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8165-6E5F-45A5-9D17-FACB0B582E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@Indonesia Reinsurance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</a:p>
          <a:p>
            <a:r>
              <a:rPr lang="en-US" dirty="0" smtClean="0"/>
              <a:t>Argument</a:t>
            </a:r>
          </a:p>
          <a:p>
            <a:r>
              <a:rPr lang="en-US" dirty="0" smtClean="0"/>
              <a:t>Return Type</a:t>
            </a:r>
          </a:p>
          <a:p>
            <a:r>
              <a:rPr lang="en-US" dirty="0" smtClean="0"/>
              <a:t>Operation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/>
              <a:t>b</a:t>
            </a:r>
            <a:r>
              <a:rPr lang="en-US" dirty="0" err="1" smtClean="0"/>
              <a:t>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keyword/reserved word</a:t>
            </a:r>
          </a:p>
          <a:p>
            <a:r>
              <a:rPr lang="en-US" dirty="0" smtClean="0"/>
              <a:t>Pass by value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java </a:t>
            </a:r>
            <a:r>
              <a:rPr lang="en-US" dirty="0" err="1" smtClean="0"/>
              <a:t>dan</a:t>
            </a:r>
            <a:r>
              <a:rPr lang="en-US" dirty="0" smtClean="0"/>
              <a:t> final.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</a:t>
            </a:r>
            <a:r>
              <a:rPr lang="en-US" dirty="0" err="1" smtClean="0"/>
              <a:t>kapasitas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63" y="1484784"/>
            <a:ext cx="8178874" cy="508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r>
              <a:rPr lang="en-US" baseline="0" dirty="0" smtClean="0"/>
              <a:t> Type (</a:t>
            </a:r>
            <a:r>
              <a:rPr lang="en-US" baseline="0" dirty="0" err="1" smtClean="0"/>
              <a:t>konversi</a:t>
            </a:r>
            <a:r>
              <a:rPr lang="en-US" baseline="0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716" y="1289068"/>
            <a:ext cx="7214567" cy="42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59632" y="6093296"/>
            <a:ext cx="6377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,  C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Dikonvesi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endParaRPr lang="en-US" dirty="0" smtClean="0"/>
          </a:p>
          <a:p>
            <a:r>
              <a:rPr lang="en-US" dirty="0" smtClean="0"/>
              <a:t>Y =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Peluasan</a:t>
            </a:r>
            <a:r>
              <a:rPr lang="en-US" dirty="0" smtClean="0"/>
              <a:t>, *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presisi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(casting)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byte b = (byte)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down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(</a:t>
            </a:r>
            <a:r>
              <a:rPr lang="en-US" dirty="0" err="1" smtClean="0"/>
              <a:t>implisit</a:t>
            </a:r>
            <a:r>
              <a:rPr lang="en-US" dirty="0" smtClean="0"/>
              <a:t>)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data/</a:t>
            </a:r>
            <a:r>
              <a:rPr lang="en-US" dirty="0" err="1" smtClean="0"/>
              <a:t>presisi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Up Casting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yte b = 10;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(byte) b; </a:t>
            </a:r>
          </a:p>
          <a:p>
            <a:pPr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up casting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implisit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 (wrapper)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primitive type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padanan</a:t>
            </a:r>
            <a:r>
              <a:rPr lang="en-US" dirty="0" smtClean="0"/>
              <a:t> Reference Type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fitur2 </a:t>
            </a:r>
            <a:r>
              <a:rPr lang="en-US" dirty="0" err="1" smtClean="0"/>
              <a:t>tambahan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Boolean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yte </a:t>
            </a:r>
            <a:r>
              <a:rPr lang="en-US" dirty="0" smtClean="0">
                <a:sym typeface="Wingdings" pitchFamily="2" charset="2"/>
              </a:rPr>
              <a:t> Byte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short  Short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char  Character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Integer</a:t>
            </a:r>
          </a:p>
          <a:p>
            <a:pPr lvl="1"/>
            <a:r>
              <a:rPr lang="en-US" dirty="0" smtClean="0"/>
              <a:t>long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Long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smtClean="0">
                <a:sym typeface="Wingdings" pitchFamily="2" charset="2"/>
              </a:rPr>
              <a:t> Float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double  Double</a:t>
            </a:r>
          </a:p>
          <a:p>
            <a:r>
              <a:rPr lang="en-US" dirty="0" smtClean="0"/>
              <a:t>Boxing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primitive </a:t>
            </a:r>
            <a:r>
              <a:rPr lang="en-US" dirty="0" err="1" smtClean="0"/>
              <a:t>ke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</a:t>
            </a:r>
          </a:p>
          <a:p>
            <a:r>
              <a:rPr lang="en-US" dirty="0" err="1" smtClean="0"/>
              <a:t>Unboxing</a:t>
            </a:r>
            <a:r>
              <a:rPr lang="en-US" dirty="0" smtClean="0"/>
              <a:t> =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reference </a:t>
            </a:r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 err="1" smtClean="0"/>
              <a:t>ke</a:t>
            </a:r>
            <a:r>
              <a:rPr lang="en-US" dirty="0" smtClean="0"/>
              <a:t> primitive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dentifier java</a:t>
            </a:r>
          </a:p>
          <a:p>
            <a:r>
              <a:rPr lang="en-US" dirty="0" smtClean="0"/>
              <a:t>Pass By Reference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definisikan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3518" y="1196752"/>
          <a:ext cx="8676964" cy="54078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92321"/>
                <a:gridCol w="4207013"/>
                <a:gridCol w="1577630"/>
              </a:tblGrid>
              <a:tr h="2463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Associativity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800"/>
                        <a:t>Postfix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()   []   .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/>
                        <a:t>dot operator)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 dirty="0"/>
                        <a:t>Unary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++    </a:t>
                      </a:r>
                      <a:r>
                        <a:rPr lang="en-US" sz="1800" dirty="0"/>
                        <a:t>- - </a:t>
                      </a:r>
                      <a:r>
                        <a:rPr lang="en-US" sz="1800" dirty="0" smtClean="0"/>
                        <a:t>  !   </a:t>
                      </a:r>
                      <a:r>
                        <a:rPr lang="en-US" sz="1800" dirty="0"/>
                        <a:t>~ 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Multiplicative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    </a:t>
                      </a:r>
                      <a:r>
                        <a:rPr lang="en-US" sz="1800" dirty="0"/>
                        <a:t>/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Additive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    </a:t>
                      </a:r>
                      <a:r>
                        <a:rPr lang="en-US" sz="1800" dirty="0"/>
                        <a:t>-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Shift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&gt;&gt;     &gt;&gt;&gt;     </a:t>
                      </a:r>
                      <a:r>
                        <a:rPr lang="en-US" sz="1800" dirty="0"/>
                        <a:t>&lt;&lt;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Relational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    &gt;=     </a:t>
                      </a:r>
                      <a:r>
                        <a:rPr lang="en-US" sz="1800" dirty="0"/>
                        <a:t>&lt; </a:t>
                      </a:r>
                      <a:r>
                        <a:rPr lang="en-US" sz="1800" dirty="0" smtClean="0"/>
                        <a:t>&lt;   =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Equality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==               !=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XOR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^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Bitwise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Logical AND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&amp;&amp;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Logical OR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||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Kiri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Kanan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246303">
                <a:tc>
                  <a:txBody>
                    <a:bodyPr/>
                    <a:lstStyle/>
                    <a:p>
                      <a:r>
                        <a:rPr lang="en-US" sz="1800"/>
                        <a:t>Conditional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?: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  <a:tr h="431030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</a:t>
                      </a:r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    +=       -=   </a:t>
                      </a:r>
                      <a:r>
                        <a:rPr lang="en-US" sz="1800" dirty="0"/>
                        <a:t>*=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/=   </a:t>
                      </a:r>
                      <a:r>
                        <a:rPr lang="en-US" sz="1800" dirty="0"/>
                        <a:t>%= </a:t>
                      </a:r>
                      <a:r>
                        <a:rPr lang="en-US" sz="1800" dirty="0" smtClean="0"/>
                        <a:t>  &gt;&gt;=   &gt;&gt;&gt;= &lt;&lt;=    &amp;=   ^=   |= 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Kanan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Kiri</a:t>
                      </a:r>
                      <a:endParaRPr lang="en-US" sz="1800" dirty="0"/>
                    </a:p>
                  </a:txBody>
                  <a:tcPr marL="61576" marR="61576" marT="30788" marB="30788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</a:t>
            </a:r>
            <a:r>
              <a:rPr lang="en-US" baseline="0" dirty="0" smtClean="0"/>
              <a:t> (</a:t>
            </a:r>
            <a:r>
              <a:rPr lang="en-US" dirty="0" smtClean="0"/>
              <a:t>Arithmetic-</a:t>
            </a:r>
            <a:r>
              <a:rPr lang="en-US" baseline="0" dirty="0" smtClean="0"/>
              <a:t>Integer Operation)</a:t>
            </a:r>
            <a:endParaRPr lang="en-US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122" y="1988840"/>
            <a:ext cx="72977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(Bitwise)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88840"/>
            <a:ext cx="91440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Perbandingan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823" y="1556792"/>
            <a:ext cx="793835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</a:t>
            </a:r>
            <a:r>
              <a:rPr lang="en-US" dirty="0" err="1" smtClean="0"/>
              <a:t>Logika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01" y="3212976"/>
            <a:ext cx="8875398" cy="13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(Inc/Dec)</a:t>
            </a:r>
            <a:endParaRPr lang="en-US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090" y="1988840"/>
            <a:ext cx="67978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(Floating Point)</a:t>
            </a:r>
            <a:endParaRPr lang="en-US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235" y="1988840"/>
            <a:ext cx="8770765" cy="402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(If-Else)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76337"/>
            <a:ext cx="8465991" cy="549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</a:t>
            </a:r>
            <a:r>
              <a:rPr lang="en-US" dirty="0" err="1" smtClean="0"/>
              <a:t>Perulangan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638" y="1556792"/>
            <a:ext cx="767472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(Label</a:t>
            </a:r>
            <a:r>
              <a:rPr lang="en-US" baseline="0" dirty="0" smtClean="0"/>
              <a:t> Block)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00808"/>
            <a:ext cx="5449054" cy="443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Flow (…Label</a:t>
            </a:r>
            <a:r>
              <a:rPr lang="en-US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Block)</a:t>
            </a:r>
            <a:endParaRPr lang="en-US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097" y="1916832"/>
            <a:ext cx="834580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(…</a:t>
            </a:r>
            <a:r>
              <a:rPr lang="en-US" smtClean="0"/>
              <a:t>Label Block)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2276872"/>
            <a:ext cx="448627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04864"/>
            <a:ext cx="444817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Java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en-US" baseline="0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Compilation Unit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1700808"/>
            <a:ext cx="77533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20888"/>
            <a:ext cx="2190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54" y="3284984"/>
            <a:ext cx="874809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403648" y="1988840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75656" y="1988840"/>
            <a:ext cx="331236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475656" y="2564904"/>
            <a:ext cx="410445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331640" y="2564904"/>
            <a:ext cx="20882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99592" y="1988840"/>
            <a:ext cx="612068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085184"/>
            <a:ext cx="51149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Keywords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7" y="2052637"/>
            <a:ext cx="84296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Java Program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95476"/>
            <a:ext cx="7277650" cy="166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388</Words>
  <Application>Microsoft Office PowerPoint</Application>
  <PresentationFormat>On-screen Show (4:3)</PresentationFormat>
  <Paragraphs>109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Dasar-Dasar Pemograman Java</vt:lpstr>
      <vt:lpstr>Java?</vt:lpstr>
      <vt:lpstr>JVM</vt:lpstr>
      <vt:lpstr>Java Compiler</vt:lpstr>
      <vt:lpstr>Java Documentation</vt:lpstr>
      <vt:lpstr>Java Tools</vt:lpstr>
      <vt:lpstr>Java Compilation Unit</vt:lpstr>
      <vt:lpstr>Java Keywords</vt:lpstr>
      <vt:lpstr>Simple Java Program</vt:lpstr>
      <vt:lpstr>Type?</vt:lpstr>
      <vt:lpstr>Primitive Type</vt:lpstr>
      <vt:lpstr>Primitive Type (kapasitas)</vt:lpstr>
      <vt:lpstr>Primitive Type (konversi)</vt:lpstr>
      <vt:lpstr>Primitive Type (casting)</vt:lpstr>
      <vt:lpstr>Primitive Type (wrapper)</vt:lpstr>
      <vt:lpstr>Reference Type</vt:lpstr>
      <vt:lpstr>Operator</vt:lpstr>
      <vt:lpstr>Operator (Arithmetic-Integer Operation)</vt:lpstr>
      <vt:lpstr>Operator (Bitwise)</vt:lpstr>
      <vt:lpstr>Operator (Perbandingan)</vt:lpstr>
      <vt:lpstr>Operator (Logika)</vt:lpstr>
      <vt:lpstr>Operator (Inc/Dec)</vt:lpstr>
      <vt:lpstr>Operator (Floating Point)</vt:lpstr>
      <vt:lpstr>Control Flow (If-Else)</vt:lpstr>
      <vt:lpstr>Control Flow (Perulangan)</vt:lpstr>
      <vt:lpstr>Control Flow (Label Block)</vt:lpstr>
      <vt:lpstr>Control Flow (…Label Block)</vt:lpstr>
      <vt:lpstr>Control Flow (…Label Block)</vt:lpstr>
    </vt:vector>
  </TitlesOfParts>
  <Company>www.codencare.com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Dasar-Dasar Pemograman Java</dc:title>
  <dc:creator>Iman Lukmanul Hakim</dc:creator>
  <cp:lastModifiedBy>Iman Lukmanul Hakim</cp:lastModifiedBy>
  <cp:revision>62</cp:revision>
  <dcterms:created xsi:type="dcterms:W3CDTF">2016-10-22T10:10:01Z</dcterms:created>
  <dcterms:modified xsi:type="dcterms:W3CDTF">2016-10-23T01:43:24Z</dcterms:modified>
</cp:coreProperties>
</file>