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1" autoAdjust="0"/>
    <p:restoredTop sz="86429" autoAdjust="0"/>
  </p:normalViewPr>
  <p:slideViewPr>
    <p:cSldViewPr showGuides="1">
      <p:cViewPr varScale="1">
        <p:scale>
          <a:sx n="101" d="100"/>
          <a:sy n="101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@Indonesia Reinsurance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keyword/reserved word</a:t>
            </a:r>
          </a:p>
          <a:p>
            <a:r>
              <a:rPr lang="en-US" dirty="0" smtClean="0"/>
              <a:t>Pass by value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final.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</a:t>
            </a:r>
            <a:r>
              <a:rPr lang="en-US" dirty="0" err="1" smtClean="0"/>
              <a:t>kapasitas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63" y="1484784"/>
            <a:ext cx="8178874" cy="508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r>
              <a:rPr lang="en-US" baseline="0" dirty="0" smtClean="0"/>
              <a:t> Type (</a:t>
            </a:r>
            <a:r>
              <a:rPr lang="en-US" baseline="0" dirty="0" err="1" smtClean="0"/>
              <a:t>konversi</a:t>
            </a:r>
            <a:r>
              <a:rPr lang="en-US" baseline="0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716" y="1289068"/>
            <a:ext cx="7214567" cy="42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59632" y="6093296"/>
            <a:ext cx="637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,  C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Dikonvesi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endParaRPr lang="en-US" dirty="0" smtClean="0"/>
          </a:p>
          <a:p>
            <a:r>
              <a:rPr lang="en-US" dirty="0" smtClean="0"/>
              <a:t>Y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Peluasan</a:t>
            </a:r>
            <a:r>
              <a:rPr lang="en-US" dirty="0" smtClean="0"/>
              <a:t>, *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presisi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(casting)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byte b = (byte)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down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(</a:t>
            </a:r>
            <a:r>
              <a:rPr lang="en-US" dirty="0" err="1" smtClean="0"/>
              <a:t>implisit</a:t>
            </a:r>
            <a:r>
              <a:rPr lang="en-US" dirty="0" smtClean="0"/>
              <a:t>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data/</a:t>
            </a:r>
            <a:r>
              <a:rPr lang="en-US" dirty="0" err="1" smtClean="0"/>
              <a:t>presisi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Up Casting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yte b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(byte) b; 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up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implisit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(wrapper)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primitive type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padanan</a:t>
            </a:r>
            <a:r>
              <a:rPr lang="en-US" dirty="0" smtClean="0"/>
              <a:t> Reference Type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fitur2 </a:t>
            </a:r>
            <a:r>
              <a:rPr lang="en-US" dirty="0" err="1" smtClean="0"/>
              <a:t>tambahan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Boolean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yte </a:t>
            </a:r>
            <a:r>
              <a:rPr lang="en-US" dirty="0" smtClean="0">
                <a:sym typeface="Wingdings" pitchFamily="2" charset="2"/>
              </a:rPr>
              <a:t> Byte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short  Short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char  Character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Integer</a:t>
            </a:r>
          </a:p>
          <a:p>
            <a:pPr lvl="1"/>
            <a:r>
              <a:rPr lang="en-US" dirty="0" smtClean="0"/>
              <a:t>long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Long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smtClean="0">
                <a:sym typeface="Wingdings" pitchFamily="2" charset="2"/>
              </a:rPr>
              <a:t> Float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double  Double</a:t>
            </a:r>
          </a:p>
          <a:p>
            <a:r>
              <a:rPr lang="en-US" dirty="0" smtClean="0"/>
              <a:t>Boxing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primitive </a:t>
            </a:r>
            <a:r>
              <a:rPr lang="en-US" dirty="0" err="1" smtClean="0"/>
              <a:t>ke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r>
              <a:rPr lang="en-US" dirty="0" err="1" smtClean="0"/>
              <a:t>Unboxing</a:t>
            </a:r>
            <a:r>
              <a:rPr lang="en-US" dirty="0" smtClean="0"/>
              <a:t>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 err="1" smtClean="0"/>
              <a:t>ke</a:t>
            </a:r>
            <a:r>
              <a:rPr lang="en-US" dirty="0" smtClean="0"/>
              <a:t> primitive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r>
              <a:rPr lang="en-US" baseline="0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en-US" baseline="0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Source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1700808"/>
            <a:ext cx="7753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033712"/>
            <a:ext cx="2190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54" y="4509120"/>
            <a:ext cx="874809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403648" y="1844824"/>
            <a:ext cx="72008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47664" y="1988840"/>
            <a:ext cx="324036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339752" y="3933056"/>
            <a:ext cx="122413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987824" y="3789040"/>
            <a:ext cx="266429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115616" y="1988840"/>
            <a:ext cx="5904656" cy="25202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Java Program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828" y="2492896"/>
            <a:ext cx="8806172" cy="245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  <a:p>
            <a:r>
              <a:rPr lang="en-US" dirty="0" smtClean="0"/>
              <a:t>Argument</a:t>
            </a:r>
          </a:p>
          <a:p>
            <a:r>
              <a:rPr lang="en-US" dirty="0" smtClean="0"/>
              <a:t>Return Type</a:t>
            </a:r>
          </a:p>
          <a:p>
            <a:r>
              <a:rPr lang="en-US" dirty="0" smtClean="0"/>
              <a:t>Operation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209</Words>
  <Application>Microsoft Office PowerPoint</Application>
  <PresentationFormat>On-screen Show (4:3)</PresentationFormat>
  <Paragraphs>48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Dasar-Dasar Pemograman Java</vt:lpstr>
      <vt:lpstr>Java?</vt:lpstr>
      <vt:lpstr>JVM</vt:lpstr>
      <vt:lpstr>Java Compiler</vt:lpstr>
      <vt:lpstr>Java Documentation</vt:lpstr>
      <vt:lpstr>Java Tools</vt:lpstr>
      <vt:lpstr>Java Source</vt:lpstr>
      <vt:lpstr>Simple Java Program</vt:lpstr>
      <vt:lpstr>Type?</vt:lpstr>
      <vt:lpstr>Primitive Type</vt:lpstr>
      <vt:lpstr>Primitive Type (kapasitas)</vt:lpstr>
      <vt:lpstr>Primitive Type (konversi)</vt:lpstr>
      <vt:lpstr>Primitive Type (casting)</vt:lpstr>
      <vt:lpstr>Primitive Type (wrapper)</vt:lpstr>
      <vt:lpstr>Primitive Type</vt:lpstr>
      <vt:lpstr>Reference Type</vt:lpstr>
    </vt:vector>
  </TitlesOfParts>
  <Company>www.codencare.com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Pemograman Java</dc:title>
  <dc:creator>Iman Lukmanul Hakim</dc:creator>
  <cp:lastModifiedBy>Iman Lukmanul Hakim</cp:lastModifiedBy>
  <cp:revision>21</cp:revision>
  <dcterms:created xsi:type="dcterms:W3CDTF">2016-10-22T10:10:01Z</dcterms:created>
  <dcterms:modified xsi:type="dcterms:W3CDTF">2016-10-22T14:31:46Z</dcterms:modified>
</cp:coreProperties>
</file>