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72" r:id="rId18"/>
    <p:sldId id="273" r:id="rId19"/>
    <p:sldId id="275" r:id="rId20"/>
    <p:sldId id="276" r:id="rId21"/>
    <p:sldId id="277" r:id="rId22"/>
    <p:sldId id="278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29" autoAdjust="0"/>
  </p:normalViewPr>
  <p:slideViewPr>
    <p:cSldViewPr showGuides="1">
      <p:cViewPr varScale="1">
        <p:scale>
          <a:sx n="80" d="100"/>
          <a:sy n="80" d="100"/>
        </p:scale>
        <p:origin x="-7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@Indonesia Reinsurance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keyword/reserved word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final.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</a:t>
            </a:r>
            <a:r>
              <a:rPr lang="en-US" dirty="0" err="1" smtClean="0"/>
              <a:t>kapasitas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63" y="1484784"/>
            <a:ext cx="8178874" cy="50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 (</a:t>
            </a:r>
            <a:r>
              <a:rPr lang="en-US" baseline="0" dirty="0" err="1" smtClean="0"/>
              <a:t>konversi</a:t>
            </a:r>
            <a:r>
              <a:rPr lang="en-US" baseline="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6" y="1289068"/>
            <a:ext cx="7214567" cy="42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6093296"/>
            <a:ext cx="637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,  C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Peluasan</a:t>
            </a:r>
            <a:r>
              <a:rPr lang="en-US" dirty="0" smtClean="0"/>
              <a:t>, *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byte b = (byte)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down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</a:t>
            </a:r>
            <a:r>
              <a:rPr lang="en-US" dirty="0" err="1" smtClean="0"/>
              <a:t>implisit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data/</a:t>
            </a:r>
            <a:r>
              <a:rPr lang="en-US" dirty="0" err="1" smtClean="0"/>
              <a:t>presisi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Up Casting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b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b; 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implisit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(wrapper)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primitive type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Reference Type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fitur2 </a:t>
            </a:r>
            <a:r>
              <a:rPr lang="en-US" dirty="0" err="1" smtClean="0"/>
              <a:t>tambahan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Boolean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</a:t>
            </a:r>
            <a:r>
              <a:rPr lang="en-US" dirty="0" smtClean="0">
                <a:sym typeface="Wingdings" pitchFamily="2" charset="2"/>
              </a:rPr>
              <a:t> Byte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short  Short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 Character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smtClean="0">
                <a:sym typeface="Wingdings" pitchFamily="2" charset="2"/>
              </a:rPr>
              <a:t> Float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double  Double</a:t>
            </a:r>
          </a:p>
          <a:p>
            <a:r>
              <a:rPr lang="en-US" dirty="0" smtClean="0"/>
              <a:t>Boxing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primitive </a:t>
            </a:r>
            <a:r>
              <a:rPr lang="en-US" dirty="0" err="1" smtClean="0"/>
              <a:t>ke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ke</a:t>
            </a:r>
            <a:r>
              <a:rPr lang="en-US" dirty="0" smtClean="0"/>
              <a:t> primitive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dentifier java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7604" y="1844824"/>
          <a:ext cx="7128792" cy="40639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6264"/>
                <a:gridCol w="3456384"/>
                <a:gridCol w="1296144"/>
              </a:tblGrid>
              <a:tr h="2463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Category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Associativity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200"/>
                        <a:t>Postfix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()   []   .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/>
                        <a:t>dot operator)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 dirty="0"/>
                        <a:t>Unary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++    </a:t>
                      </a:r>
                      <a:r>
                        <a:rPr lang="en-US" sz="1200" dirty="0"/>
                        <a:t>- - </a:t>
                      </a:r>
                      <a:r>
                        <a:rPr lang="en-US" sz="1200" dirty="0" smtClean="0"/>
                        <a:t>  !   </a:t>
                      </a:r>
                      <a:r>
                        <a:rPr lang="en-US" sz="1200" dirty="0"/>
                        <a:t>~ 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Kanan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Kiri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Multiplicative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    </a:t>
                      </a:r>
                      <a:r>
                        <a:rPr lang="en-US" sz="1200" dirty="0"/>
                        <a:t>/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Additive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    </a:t>
                      </a:r>
                      <a:r>
                        <a:rPr lang="en-US" sz="1200" dirty="0"/>
                        <a:t>-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Shift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&gt;&gt;     &gt;&gt;&gt;     </a:t>
                      </a:r>
                      <a:r>
                        <a:rPr lang="en-US" sz="1200" dirty="0"/>
                        <a:t>&lt;&lt;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Relational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    &gt;=     </a:t>
                      </a:r>
                      <a:r>
                        <a:rPr lang="en-US" sz="1200" dirty="0"/>
                        <a:t>&lt; </a:t>
                      </a:r>
                      <a:r>
                        <a:rPr lang="en-US" sz="1200" dirty="0" smtClean="0"/>
                        <a:t>&lt;   =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Equality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==               !=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Bitwise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&amp;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Bitwise XOR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^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Bitwise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|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Logical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&amp;&amp;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Logical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||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Kiri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Kanan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200"/>
                        <a:t>Conditional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?: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Kanan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Kiri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200"/>
                        <a:t>Assignment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=    +=       -=   </a:t>
                      </a:r>
                      <a:r>
                        <a:rPr lang="en-US" sz="1200" dirty="0"/>
                        <a:t>*= 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/=   </a:t>
                      </a:r>
                      <a:r>
                        <a:rPr lang="en-US" sz="1200" dirty="0"/>
                        <a:t>%= </a:t>
                      </a:r>
                      <a:r>
                        <a:rPr lang="en-US" sz="1200" dirty="0" smtClean="0"/>
                        <a:t>  &gt;&gt;=   &gt;&gt;&gt;= &lt;&lt;=    &amp;=   ^=   |= 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Kanan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Kiri</a:t>
                      </a:r>
                      <a:endParaRPr lang="en-US" sz="1200" dirty="0"/>
                    </a:p>
                  </a:txBody>
                  <a:tcPr marL="61576" marR="61576" marT="30788" marB="3078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</a:t>
            </a:r>
            <a:r>
              <a:rPr lang="en-US" baseline="0" dirty="0" smtClean="0"/>
              <a:t> (</a:t>
            </a:r>
            <a:r>
              <a:rPr lang="en-US" dirty="0" smtClean="0"/>
              <a:t>Arithmetic-</a:t>
            </a:r>
            <a:r>
              <a:rPr lang="en-US" baseline="0" dirty="0" smtClean="0"/>
              <a:t>Integer Operation)</a:t>
            </a:r>
            <a:endParaRPr lang="en-US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506" y="1484784"/>
            <a:ext cx="6868988" cy="515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(Bitwise)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79317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Perbandingan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200800" cy="444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Logika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08920"/>
            <a:ext cx="708558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(Inc/Dec)</a:t>
            </a:r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6408712" cy="46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(Floating Point)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6696744" cy="385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 Unit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700808"/>
            <a:ext cx="7753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2190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54" y="3284984"/>
            <a:ext cx="874809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403648" y="19888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75656" y="1988840"/>
            <a:ext cx="33123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75656" y="2564904"/>
            <a:ext cx="41044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331640" y="2564904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99592" y="1988840"/>
            <a:ext cx="612068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51149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7" y="2052637"/>
            <a:ext cx="8429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751472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358</Words>
  <Application>Microsoft Office PowerPoint</Application>
  <PresentationFormat>On-screen Show (4:3)</PresentationFormat>
  <Paragraphs>102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Dasar-Dasar Pemograman Java</vt:lpstr>
      <vt:lpstr>Java?</vt:lpstr>
      <vt:lpstr>JVM</vt:lpstr>
      <vt:lpstr>Java Compiler</vt:lpstr>
      <vt:lpstr>Java Documentation</vt:lpstr>
      <vt:lpstr>Java Tools</vt:lpstr>
      <vt:lpstr>Java Compilation Unit</vt:lpstr>
      <vt:lpstr>Java Keywords</vt:lpstr>
      <vt:lpstr>Simple Java Program</vt:lpstr>
      <vt:lpstr>Type?</vt:lpstr>
      <vt:lpstr>Primitive Type</vt:lpstr>
      <vt:lpstr>Primitive Type (kapasitas)</vt:lpstr>
      <vt:lpstr>Primitive Type (konversi)</vt:lpstr>
      <vt:lpstr>Primitive Type (casting)</vt:lpstr>
      <vt:lpstr>Primitive Type (wrapper)</vt:lpstr>
      <vt:lpstr>Reference Type</vt:lpstr>
      <vt:lpstr>Operator</vt:lpstr>
      <vt:lpstr>Operator (Arithmetic-Integer Operation)</vt:lpstr>
      <vt:lpstr>Operator (Bitwise)</vt:lpstr>
      <vt:lpstr>Operator (Perbandingan)</vt:lpstr>
      <vt:lpstr>Operator (Logika)</vt:lpstr>
      <vt:lpstr>Operator (Inc/Dec)</vt:lpstr>
      <vt:lpstr>Operator (Floating Point)</vt:lpstr>
    </vt:vector>
  </TitlesOfParts>
  <Company>www.codencare.com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 Java</dc:title>
  <dc:creator>Iman Lukmanul Hakim</dc:creator>
  <cp:lastModifiedBy>Iman Lukmanul Hakim</cp:lastModifiedBy>
  <cp:revision>52</cp:revision>
  <dcterms:created xsi:type="dcterms:W3CDTF">2016-10-22T10:10:01Z</dcterms:created>
  <dcterms:modified xsi:type="dcterms:W3CDTF">2016-10-23T00:56:48Z</dcterms:modified>
</cp:coreProperties>
</file>