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gif" ContentType="image/gif"/>
  <Override PartName="/ppt/media/image7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9.png" ContentType="image/png"/>
  <Override PartName="/ppt/media/image12.gif" ContentType="image/gif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 flipH="1">
            <a:off x="473040" y="537480"/>
            <a:ext cx="8195760" cy="4068000"/>
          </a:xfrm>
          <a:prstGeom prst="rect">
            <a:avLst/>
          </a:prstGeom>
          <a:noFill/>
          <a:ln w="28575">
            <a:solidFill>
              <a:srgbClr val="01be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0;p2"/>
          <p:cNvGrpSpPr/>
          <p:nvPr/>
        </p:nvGrpSpPr>
        <p:grpSpPr>
          <a:xfrm>
            <a:off x="7776720" y="2403720"/>
            <a:ext cx="1216800" cy="1246680"/>
            <a:chOff x="7776720" y="2403720"/>
            <a:chExt cx="1216800" cy="1246680"/>
          </a:xfrm>
        </p:grpSpPr>
        <p:sp>
          <p:nvSpPr>
            <p:cNvPr id="2" name="Google Shape;11;p2"/>
            <p:cNvSpPr/>
            <p:nvPr/>
          </p:nvSpPr>
          <p:spPr>
            <a:xfrm>
              <a:off x="7988040" y="2403720"/>
              <a:ext cx="721800" cy="1246680"/>
            </a:xfrm>
            <a:custGeom>
              <a:avLst/>
              <a:gdLst/>
              <a:ahLst/>
              <a:rect l="l" t="t" r="r" b="b"/>
              <a:pathLst>
                <a:path w="28907" h="49891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2;p2"/>
            <p:cNvSpPr/>
            <p:nvPr/>
          </p:nvSpPr>
          <p:spPr>
            <a:xfrm>
              <a:off x="7776720" y="2739960"/>
              <a:ext cx="1091880" cy="37440"/>
            </a:xfrm>
            <a:custGeom>
              <a:avLst/>
              <a:gdLst/>
              <a:ahLst/>
              <a:rect l="l" t="t" r="r" b="b"/>
              <a:pathLst>
                <a:path w="43710" h="1521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3;p2"/>
            <p:cNvSpPr/>
            <p:nvPr/>
          </p:nvSpPr>
          <p:spPr>
            <a:xfrm>
              <a:off x="8234280" y="2907720"/>
              <a:ext cx="759240" cy="37440"/>
            </a:xfrm>
            <a:custGeom>
              <a:avLst/>
              <a:gdLst/>
              <a:ahLst/>
              <a:rect l="l" t="t" r="r" b="b"/>
              <a:pathLst>
                <a:path w="30397" h="1521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Google Shape;14;p2"/>
          <p:cNvSpPr/>
          <p:nvPr/>
        </p:nvSpPr>
        <p:spPr>
          <a:xfrm>
            <a:off x="865080" y="950040"/>
            <a:ext cx="7412760" cy="3271320"/>
          </a:xfrm>
          <a:custGeom>
            <a:avLst/>
            <a:gdLst/>
            <a:ahLst/>
            <a:rect l="l" t="t" r="r" b="b"/>
            <a:pathLst>
              <a:path w="57905" h="57874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7;p2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8;p2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" name="Google Shape;19;p2"/>
          <p:cNvGrpSpPr/>
          <p:nvPr/>
        </p:nvGrpSpPr>
        <p:grpSpPr>
          <a:xfrm>
            <a:off x="7752960" y="4738320"/>
            <a:ext cx="910800" cy="276480"/>
            <a:chOff x="7752960" y="4738320"/>
            <a:chExt cx="910800" cy="276480"/>
          </a:xfrm>
        </p:grpSpPr>
        <p:sp>
          <p:nvSpPr>
            <p:cNvPr id="9" name="Google Shape;20;p2"/>
            <p:cNvSpPr/>
            <p:nvPr/>
          </p:nvSpPr>
          <p:spPr>
            <a:xfrm>
              <a:off x="7752960" y="473832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1;p2"/>
            <p:cNvSpPr/>
            <p:nvPr/>
          </p:nvSpPr>
          <p:spPr>
            <a:xfrm>
              <a:off x="7948800" y="473832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2;p2"/>
            <p:cNvSpPr/>
            <p:nvPr/>
          </p:nvSpPr>
          <p:spPr>
            <a:xfrm>
              <a:off x="8145720" y="473832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3;p2"/>
            <p:cNvSpPr/>
            <p:nvPr/>
          </p:nvSpPr>
          <p:spPr>
            <a:xfrm>
              <a:off x="8341560" y="473832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4;p2"/>
            <p:cNvSpPr/>
            <p:nvPr/>
          </p:nvSpPr>
          <p:spPr>
            <a:xfrm>
              <a:off x="8538480" y="473832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5;p2"/>
            <p:cNvSpPr/>
            <p:nvPr/>
          </p:nvSpPr>
          <p:spPr>
            <a:xfrm>
              <a:off x="7752960" y="49060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6;p2"/>
            <p:cNvSpPr/>
            <p:nvPr/>
          </p:nvSpPr>
          <p:spPr>
            <a:xfrm>
              <a:off x="7948800" y="49060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7;p2"/>
            <p:cNvSpPr/>
            <p:nvPr/>
          </p:nvSpPr>
          <p:spPr>
            <a:xfrm>
              <a:off x="8145720" y="490608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8;p2"/>
            <p:cNvSpPr/>
            <p:nvPr/>
          </p:nvSpPr>
          <p:spPr>
            <a:xfrm>
              <a:off x="8341560" y="49060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9;p2"/>
            <p:cNvSpPr/>
            <p:nvPr/>
          </p:nvSpPr>
          <p:spPr>
            <a:xfrm>
              <a:off x="8538480" y="49060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oogle Shape;30;p2"/>
          <p:cNvGrpSpPr/>
          <p:nvPr/>
        </p:nvGrpSpPr>
        <p:grpSpPr>
          <a:xfrm>
            <a:off x="4625280" y="-334440"/>
            <a:ext cx="1783080" cy="1103400"/>
            <a:chOff x="4625280" y="-334440"/>
            <a:chExt cx="1783080" cy="1103400"/>
          </a:xfrm>
        </p:grpSpPr>
        <p:sp>
          <p:nvSpPr>
            <p:cNvPr id="20" name="Google Shape;31;p2"/>
            <p:cNvSpPr/>
            <p:nvPr/>
          </p:nvSpPr>
          <p:spPr>
            <a:xfrm>
              <a:off x="4625280" y="-5832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2;p2"/>
            <p:cNvSpPr/>
            <p:nvPr/>
          </p:nvSpPr>
          <p:spPr>
            <a:xfrm>
              <a:off x="5358600" y="-33444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Google Shape;33;p2"/>
          <p:cNvSpPr/>
          <p:nvPr/>
        </p:nvSpPr>
        <p:spPr>
          <a:xfrm>
            <a:off x="5314320" y="4412160"/>
            <a:ext cx="535680" cy="473400"/>
          </a:xfrm>
          <a:custGeom>
            <a:avLst/>
            <a:gdLst/>
            <a:ahLst/>
            <a:rect l="l" t="t" r="r" b="b"/>
            <a:pathLst>
              <a:path w="15473" h="13678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" name="Google Shape;34;p2"/>
          <p:cNvGrpSpPr/>
          <p:nvPr/>
        </p:nvGrpSpPr>
        <p:grpSpPr>
          <a:xfrm>
            <a:off x="546120" y="1022760"/>
            <a:ext cx="1153440" cy="756720"/>
            <a:chOff x="546120" y="1022760"/>
            <a:chExt cx="1153440" cy="756720"/>
          </a:xfrm>
        </p:grpSpPr>
        <p:sp>
          <p:nvSpPr>
            <p:cNvPr id="24" name="Google Shape;35;p2"/>
            <p:cNvSpPr/>
            <p:nvPr/>
          </p:nvSpPr>
          <p:spPr>
            <a:xfrm>
              <a:off x="546120" y="1022760"/>
              <a:ext cx="814680" cy="756720"/>
            </a:xfrm>
            <a:custGeom>
              <a:avLst/>
              <a:gdLst/>
              <a:ahLst/>
              <a:rect l="l" t="t" r="r" b="b"/>
              <a:pathLst>
                <a:path w="27540" h="25577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36;p2"/>
            <p:cNvSpPr/>
            <p:nvPr/>
          </p:nvSpPr>
          <p:spPr>
            <a:xfrm>
              <a:off x="884880" y="1117800"/>
              <a:ext cx="814680" cy="106560"/>
            </a:xfrm>
            <a:custGeom>
              <a:avLst/>
              <a:gdLst/>
              <a:ahLst/>
              <a:rect l="l" t="t" r="r" b="b"/>
              <a:pathLst>
                <a:path w="32616" h="4286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22;p21"/>
          <p:cNvSpPr/>
          <p:nvPr/>
        </p:nvSpPr>
        <p:spPr>
          <a:xfrm>
            <a:off x="-147240" y="22212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0" name="Google Shape;523;p21"/>
          <p:cNvGrpSpPr/>
          <p:nvPr/>
        </p:nvGrpSpPr>
        <p:grpSpPr>
          <a:xfrm>
            <a:off x="-353520" y="-406440"/>
            <a:ext cx="1507320" cy="1045440"/>
            <a:chOff x="-353520" y="-406440"/>
            <a:chExt cx="1507320" cy="1045440"/>
          </a:xfrm>
        </p:grpSpPr>
        <p:sp>
          <p:nvSpPr>
            <p:cNvPr id="571" name="Google Shape;524;p21"/>
            <p:cNvSpPr/>
            <p:nvPr/>
          </p:nvSpPr>
          <p:spPr>
            <a:xfrm>
              <a:off x="-353520" y="-18828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525;p21"/>
            <p:cNvSpPr/>
            <p:nvPr/>
          </p:nvSpPr>
          <p:spPr>
            <a:xfrm>
              <a:off x="104040" y="-40644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3" name="Google Shape;526;p21"/>
          <p:cNvGrpSpPr/>
          <p:nvPr/>
        </p:nvGrpSpPr>
        <p:grpSpPr>
          <a:xfrm>
            <a:off x="7894800" y="4593960"/>
            <a:ext cx="1506960" cy="1045080"/>
            <a:chOff x="7894800" y="4593960"/>
            <a:chExt cx="1506960" cy="1045080"/>
          </a:xfrm>
        </p:grpSpPr>
        <p:sp>
          <p:nvSpPr>
            <p:cNvPr id="574" name="Google Shape;527;p21"/>
            <p:cNvSpPr/>
            <p:nvPr/>
          </p:nvSpPr>
          <p:spPr>
            <a:xfrm rot="10800000">
              <a:off x="8512200" y="459396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528;p21"/>
            <p:cNvSpPr/>
            <p:nvPr/>
          </p:nvSpPr>
          <p:spPr>
            <a:xfrm rot="10800000">
              <a:off x="7894800" y="465156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6" name="Google Shape;529;p21"/>
          <p:cNvSpPr/>
          <p:nvPr/>
        </p:nvSpPr>
        <p:spPr>
          <a:xfrm rot="10800000">
            <a:off x="8146080" y="402300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94;p6"/>
          <p:cNvGrpSpPr/>
          <p:nvPr/>
        </p:nvGrpSpPr>
        <p:grpSpPr>
          <a:xfrm>
            <a:off x="194040" y="329760"/>
            <a:ext cx="276480" cy="910800"/>
            <a:chOff x="194040" y="329760"/>
            <a:chExt cx="276480" cy="910800"/>
          </a:xfrm>
        </p:grpSpPr>
        <p:sp>
          <p:nvSpPr>
            <p:cNvPr id="616" name="Google Shape;95;p6"/>
            <p:cNvSpPr/>
            <p:nvPr/>
          </p:nvSpPr>
          <p:spPr>
            <a:xfrm rot="5400000">
              <a:off x="353520" y="33804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96;p6"/>
            <p:cNvSpPr/>
            <p:nvPr/>
          </p:nvSpPr>
          <p:spPr>
            <a:xfrm rot="5400000">
              <a:off x="353520" y="5338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97;p6"/>
            <p:cNvSpPr/>
            <p:nvPr/>
          </p:nvSpPr>
          <p:spPr>
            <a:xfrm rot="5400000">
              <a:off x="353520" y="73080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98;p6"/>
            <p:cNvSpPr/>
            <p:nvPr/>
          </p:nvSpPr>
          <p:spPr>
            <a:xfrm rot="5400000">
              <a:off x="353520" y="9270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99;p6"/>
            <p:cNvSpPr/>
            <p:nvPr/>
          </p:nvSpPr>
          <p:spPr>
            <a:xfrm rot="5400000">
              <a:off x="353520" y="112356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00;p6"/>
            <p:cNvSpPr/>
            <p:nvPr/>
          </p:nvSpPr>
          <p:spPr>
            <a:xfrm rot="5400000">
              <a:off x="185760" y="33804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101;p6"/>
            <p:cNvSpPr/>
            <p:nvPr/>
          </p:nvSpPr>
          <p:spPr>
            <a:xfrm rot="5400000">
              <a:off x="185760" y="5338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102;p6"/>
            <p:cNvSpPr/>
            <p:nvPr/>
          </p:nvSpPr>
          <p:spPr>
            <a:xfrm rot="5400000">
              <a:off x="185760" y="73080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103;p6"/>
            <p:cNvSpPr/>
            <p:nvPr/>
          </p:nvSpPr>
          <p:spPr>
            <a:xfrm rot="5400000">
              <a:off x="185760" y="9270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104;p6"/>
            <p:cNvSpPr/>
            <p:nvPr/>
          </p:nvSpPr>
          <p:spPr>
            <a:xfrm rot="5400000">
              <a:off x="185760" y="112356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6" name="Google Shape;105;p6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627" name="Google Shape;106;p6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107;p6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108;p6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0" name="Google Shape;109;p6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Google Shape;110;p6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Google Shape;111;p6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Google Shape;112;p6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Google Shape;113;p6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522;p21"/>
          <p:cNvSpPr/>
          <p:nvPr/>
        </p:nvSpPr>
        <p:spPr>
          <a:xfrm>
            <a:off x="-147240" y="22212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4" name="Google Shape;523;p21"/>
          <p:cNvGrpSpPr/>
          <p:nvPr/>
        </p:nvGrpSpPr>
        <p:grpSpPr>
          <a:xfrm>
            <a:off x="-353520" y="-406440"/>
            <a:ext cx="1507320" cy="1045440"/>
            <a:chOff x="-353520" y="-406440"/>
            <a:chExt cx="1507320" cy="1045440"/>
          </a:xfrm>
        </p:grpSpPr>
        <p:sp>
          <p:nvSpPr>
            <p:cNvPr id="675" name="Google Shape;524;p21"/>
            <p:cNvSpPr/>
            <p:nvPr/>
          </p:nvSpPr>
          <p:spPr>
            <a:xfrm>
              <a:off x="-353520" y="-18828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525;p21"/>
            <p:cNvSpPr/>
            <p:nvPr/>
          </p:nvSpPr>
          <p:spPr>
            <a:xfrm>
              <a:off x="104040" y="-40644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7" name="Google Shape;526;p21"/>
          <p:cNvGrpSpPr/>
          <p:nvPr/>
        </p:nvGrpSpPr>
        <p:grpSpPr>
          <a:xfrm>
            <a:off x="7894800" y="4593960"/>
            <a:ext cx="1506960" cy="1045080"/>
            <a:chOff x="7894800" y="4593960"/>
            <a:chExt cx="1506960" cy="1045080"/>
          </a:xfrm>
        </p:grpSpPr>
        <p:sp>
          <p:nvSpPr>
            <p:cNvPr id="678" name="Google Shape;527;p21"/>
            <p:cNvSpPr/>
            <p:nvPr/>
          </p:nvSpPr>
          <p:spPr>
            <a:xfrm rot="10800000">
              <a:off x="8512200" y="459396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528;p21"/>
            <p:cNvSpPr/>
            <p:nvPr/>
          </p:nvSpPr>
          <p:spPr>
            <a:xfrm rot="10800000">
              <a:off x="7894800" y="465156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0" name="Google Shape;529;p21"/>
          <p:cNvSpPr/>
          <p:nvPr/>
        </p:nvSpPr>
        <p:spPr>
          <a:xfrm rot="10800000">
            <a:off x="8146080" y="402300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65;p5"/>
          <p:cNvGrpSpPr/>
          <p:nvPr/>
        </p:nvGrpSpPr>
        <p:grpSpPr>
          <a:xfrm>
            <a:off x="7894800" y="4593960"/>
            <a:ext cx="1506960" cy="1045080"/>
            <a:chOff x="7894800" y="4593960"/>
            <a:chExt cx="1506960" cy="1045080"/>
          </a:xfrm>
        </p:grpSpPr>
        <p:sp>
          <p:nvSpPr>
            <p:cNvPr id="720" name="Google Shape;66;p5"/>
            <p:cNvSpPr/>
            <p:nvPr/>
          </p:nvSpPr>
          <p:spPr>
            <a:xfrm rot="10800000">
              <a:off x="8512200" y="459396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67;p5"/>
            <p:cNvSpPr/>
            <p:nvPr/>
          </p:nvSpPr>
          <p:spPr>
            <a:xfrm rot="10800000">
              <a:off x="7894800" y="465156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2" name="Google Shape;72;p5"/>
          <p:cNvGrpSpPr/>
          <p:nvPr/>
        </p:nvGrpSpPr>
        <p:grpSpPr>
          <a:xfrm>
            <a:off x="194040" y="329760"/>
            <a:ext cx="276480" cy="910800"/>
            <a:chOff x="194040" y="329760"/>
            <a:chExt cx="276480" cy="910800"/>
          </a:xfrm>
        </p:grpSpPr>
        <p:sp>
          <p:nvSpPr>
            <p:cNvPr id="723" name="Google Shape;73;p5"/>
            <p:cNvSpPr/>
            <p:nvPr/>
          </p:nvSpPr>
          <p:spPr>
            <a:xfrm rot="5400000">
              <a:off x="353520" y="33804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74;p5"/>
            <p:cNvSpPr/>
            <p:nvPr/>
          </p:nvSpPr>
          <p:spPr>
            <a:xfrm rot="5400000">
              <a:off x="353520" y="5338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75;p5"/>
            <p:cNvSpPr/>
            <p:nvPr/>
          </p:nvSpPr>
          <p:spPr>
            <a:xfrm rot="5400000">
              <a:off x="353520" y="73080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76;p5"/>
            <p:cNvSpPr/>
            <p:nvPr/>
          </p:nvSpPr>
          <p:spPr>
            <a:xfrm rot="5400000">
              <a:off x="353520" y="9270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77;p5"/>
            <p:cNvSpPr/>
            <p:nvPr/>
          </p:nvSpPr>
          <p:spPr>
            <a:xfrm rot="5400000">
              <a:off x="353520" y="112356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78;p5"/>
            <p:cNvSpPr/>
            <p:nvPr/>
          </p:nvSpPr>
          <p:spPr>
            <a:xfrm rot="5400000">
              <a:off x="185760" y="33804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79;p5"/>
            <p:cNvSpPr/>
            <p:nvPr/>
          </p:nvSpPr>
          <p:spPr>
            <a:xfrm rot="5400000">
              <a:off x="185760" y="5338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80;p5"/>
            <p:cNvSpPr/>
            <p:nvPr/>
          </p:nvSpPr>
          <p:spPr>
            <a:xfrm rot="5400000">
              <a:off x="185760" y="73080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81;p5"/>
            <p:cNvSpPr/>
            <p:nvPr/>
          </p:nvSpPr>
          <p:spPr>
            <a:xfrm rot="5400000">
              <a:off x="185760" y="9270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82;p5"/>
            <p:cNvSpPr/>
            <p:nvPr/>
          </p:nvSpPr>
          <p:spPr>
            <a:xfrm rot="5400000">
              <a:off x="185760" y="112356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3" name="Google Shape;83;p5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734" name="Google Shape;84;p5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85;p5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Google Shape;86;p5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7" name="Google Shape;87;p5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Google Shape;88;p5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Google Shape;89;p5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Google Shape;90;p5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Google Shape;91;p5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546;p23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782" name="Google Shape;547;p23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548;p23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549;p23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5" name="Google Shape;550;p23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Google Shape;551;p23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Google Shape;552;p23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Google Shape;553;p23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Google Shape;554;p23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405;p18"/>
          <p:cNvGrpSpPr/>
          <p:nvPr/>
        </p:nvGrpSpPr>
        <p:grpSpPr>
          <a:xfrm>
            <a:off x="7943760" y="4257720"/>
            <a:ext cx="973800" cy="701640"/>
            <a:chOff x="7943760" y="4257720"/>
            <a:chExt cx="973800" cy="701640"/>
          </a:xfrm>
        </p:grpSpPr>
        <p:sp>
          <p:nvSpPr>
            <p:cNvPr id="829" name="Google Shape;406;p18"/>
            <p:cNvSpPr/>
            <p:nvPr/>
          </p:nvSpPr>
          <p:spPr>
            <a:xfrm rot="16200000">
              <a:off x="8166600" y="4208400"/>
              <a:ext cx="648000" cy="853920"/>
            </a:xfrm>
            <a:custGeom>
              <a:avLst/>
              <a:gdLst/>
              <a:ahLst/>
              <a:rect l="l" t="t" r="r" b="b"/>
              <a:pathLst>
                <a:path w="42738" h="57145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407;p18"/>
            <p:cNvSpPr/>
            <p:nvPr/>
          </p:nvSpPr>
          <p:spPr>
            <a:xfrm rot="16200000">
              <a:off x="7935120" y="4876920"/>
              <a:ext cx="27360" cy="10080"/>
            </a:xfrm>
            <a:custGeom>
              <a:avLst/>
              <a:gdLst/>
              <a:ahLst/>
              <a:rect l="l" t="t" r="r" b="b"/>
              <a:pathLst>
                <a:path w="1855" h="731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408;p18"/>
            <p:cNvSpPr/>
            <p:nvPr/>
          </p:nvSpPr>
          <p:spPr>
            <a:xfrm rot="16200000">
              <a:off x="7944120" y="4847400"/>
              <a:ext cx="86400" cy="10080"/>
            </a:xfrm>
            <a:custGeom>
              <a:avLst/>
              <a:gdLst/>
              <a:ahLst/>
              <a:rect l="l" t="t" r="r" b="b"/>
              <a:pathLst>
                <a:path w="5746" h="731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409;p18"/>
            <p:cNvSpPr/>
            <p:nvPr/>
          </p:nvSpPr>
          <p:spPr>
            <a:xfrm rot="16200000">
              <a:off x="7953120" y="4817880"/>
              <a:ext cx="145080" cy="10080"/>
            </a:xfrm>
            <a:custGeom>
              <a:avLst/>
              <a:gdLst/>
              <a:ahLst/>
              <a:rect l="l" t="t" r="r" b="b"/>
              <a:pathLst>
                <a:path w="9606" h="73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410;p18"/>
            <p:cNvSpPr/>
            <p:nvPr/>
          </p:nvSpPr>
          <p:spPr>
            <a:xfrm rot="16200000">
              <a:off x="7962840" y="4788720"/>
              <a:ext cx="204120" cy="9720"/>
            </a:xfrm>
            <a:custGeom>
              <a:avLst/>
              <a:gdLst/>
              <a:ahLst/>
              <a:rect l="l" t="t" r="r" b="b"/>
              <a:pathLst>
                <a:path w="13497" h="70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411;p18"/>
            <p:cNvSpPr/>
            <p:nvPr/>
          </p:nvSpPr>
          <p:spPr>
            <a:xfrm rot="16200000">
              <a:off x="7971840" y="4759200"/>
              <a:ext cx="262800" cy="9720"/>
            </a:xfrm>
            <a:custGeom>
              <a:avLst/>
              <a:gdLst/>
              <a:ahLst/>
              <a:rect l="l" t="t" r="r" b="b"/>
              <a:pathLst>
                <a:path w="17357" h="70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412;p18"/>
            <p:cNvSpPr/>
            <p:nvPr/>
          </p:nvSpPr>
          <p:spPr>
            <a:xfrm rot="16200000">
              <a:off x="7981200" y="4729680"/>
              <a:ext cx="321840" cy="10080"/>
            </a:xfrm>
            <a:custGeom>
              <a:avLst/>
              <a:gdLst/>
              <a:ahLst/>
              <a:rect l="l" t="t" r="r" b="b"/>
              <a:pathLst>
                <a:path w="21248" h="73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413;p18"/>
            <p:cNvSpPr/>
            <p:nvPr/>
          </p:nvSpPr>
          <p:spPr>
            <a:xfrm rot="16200000">
              <a:off x="7990560" y="4700160"/>
              <a:ext cx="380520" cy="10080"/>
            </a:xfrm>
            <a:custGeom>
              <a:avLst/>
              <a:gdLst/>
              <a:ahLst/>
              <a:rect l="l" t="t" r="r" b="b"/>
              <a:pathLst>
                <a:path w="25108" h="73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414;p18"/>
            <p:cNvSpPr/>
            <p:nvPr/>
          </p:nvSpPr>
          <p:spPr>
            <a:xfrm rot="16200000">
              <a:off x="7999560" y="4670640"/>
              <a:ext cx="439560" cy="10080"/>
            </a:xfrm>
            <a:custGeom>
              <a:avLst/>
              <a:gdLst/>
              <a:ahLst/>
              <a:rect l="l" t="t" r="r" b="b"/>
              <a:pathLst>
                <a:path w="28999" h="731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415;p18"/>
            <p:cNvSpPr/>
            <p:nvPr/>
          </p:nvSpPr>
          <p:spPr>
            <a:xfrm rot="16200000">
              <a:off x="8009280" y="4641480"/>
              <a:ext cx="498240" cy="9720"/>
            </a:xfrm>
            <a:custGeom>
              <a:avLst/>
              <a:gdLst/>
              <a:ahLst/>
              <a:rect l="l" t="t" r="r" b="b"/>
              <a:pathLst>
                <a:path w="32859" h="70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416;p18"/>
            <p:cNvSpPr/>
            <p:nvPr/>
          </p:nvSpPr>
          <p:spPr>
            <a:xfrm rot="16200000">
              <a:off x="8018280" y="4611960"/>
              <a:ext cx="557280" cy="9720"/>
            </a:xfrm>
            <a:custGeom>
              <a:avLst/>
              <a:gdLst/>
              <a:ahLst/>
              <a:rect l="l" t="t" r="r" b="b"/>
              <a:pathLst>
                <a:path w="36749" h="70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417;p18"/>
            <p:cNvSpPr/>
            <p:nvPr/>
          </p:nvSpPr>
          <p:spPr>
            <a:xfrm rot="16200000">
              <a:off x="8027640" y="4582800"/>
              <a:ext cx="615600" cy="9720"/>
            </a:xfrm>
            <a:custGeom>
              <a:avLst/>
              <a:gdLst/>
              <a:ahLst/>
              <a:rect l="l" t="t" r="r" b="b"/>
              <a:pathLst>
                <a:path w="40610" h="701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418;p18"/>
            <p:cNvSpPr/>
            <p:nvPr/>
          </p:nvSpPr>
          <p:spPr>
            <a:xfrm rot="16200000">
              <a:off x="8055720" y="4571640"/>
              <a:ext cx="637920" cy="10080"/>
            </a:xfrm>
            <a:custGeom>
              <a:avLst/>
              <a:gdLst/>
              <a:ahLst/>
              <a:rect l="l" t="t" r="r" b="b"/>
              <a:pathLst>
                <a:path w="42069" h="731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419;p18"/>
            <p:cNvSpPr/>
            <p:nvPr/>
          </p:nvSpPr>
          <p:spPr>
            <a:xfrm rot="16200000">
              <a:off x="8123400" y="4600800"/>
              <a:ext cx="579240" cy="10080"/>
            </a:xfrm>
            <a:custGeom>
              <a:avLst/>
              <a:gdLst/>
              <a:ahLst/>
              <a:rect l="l" t="t" r="r" b="b"/>
              <a:pathLst>
                <a:path w="38208" h="73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420;p18"/>
            <p:cNvSpPr/>
            <p:nvPr/>
          </p:nvSpPr>
          <p:spPr>
            <a:xfrm rot="16200000">
              <a:off x="8191440" y="4630320"/>
              <a:ext cx="520200" cy="10080"/>
            </a:xfrm>
            <a:custGeom>
              <a:avLst/>
              <a:gdLst/>
              <a:ahLst/>
              <a:rect l="l" t="t" r="r" b="b"/>
              <a:pathLst>
                <a:path w="34318" h="731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421;p18"/>
            <p:cNvSpPr/>
            <p:nvPr/>
          </p:nvSpPr>
          <p:spPr>
            <a:xfrm rot="16200000">
              <a:off x="8259840" y="4659840"/>
              <a:ext cx="461520" cy="9720"/>
            </a:xfrm>
            <a:custGeom>
              <a:avLst/>
              <a:gdLst/>
              <a:ahLst/>
              <a:rect l="l" t="t" r="r" b="b"/>
              <a:pathLst>
                <a:path w="30458" h="70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422;p18"/>
            <p:cNvSpPr/>
            <p:nvPr/>
          </p:nvSpPr>
          <p:spPr>
            <a:xfrm rot="16200000">
              <a:off x="8327880" y="4689360"/>
              <a:ext cx="402480" cy="9720"/>
            </a:xfrm>
            <a:custGeom>
              <a:avLst/>
              <a:gdLst/>
              <a:ahLst/>
              <a:rect l="l" t="t" r="r" b="b"/>
              <a:pathLst>
                <a:path w="26567" h="70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423;p18"/>
            <p:cNvSpPr/>
            <p:nvPr/>
          </p:nvSpPr>
          <p:spPr>
            <a:xfrm rot="16200000">
              <a:off x="8396280" y="4718520"/>
              <a:ext cx="343800" cy="10080"/>
            </a:xfrm>
            <a:custGeom>
              <a:avLst/>
              <a:gdLst/>
              <a:ahLst/>
              <a:rect l="l" t="t" r="r" b="b"/>
              <a:pathLst>
                <a:path w="22707" h="73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424;p18"/>
            <p:cNvSpPr/>
            <p:nvPr/>
          </p:nvSpPr>
          <p:spPr>
            <a:xfrm rot="16200000">
              <a:off x="8464320" y="4748040"/>
              <a:ext cx="284760" cy="10080"/>
            </a:xfrm>
            <a:custGeom>
              <a:avLst/>
              <a:gdLst/>
              <a:ahLst/>
              <a:rect l="l" t="t" r="r" b="b"/>
              <a:pathLst>
                <a:path w="18816" h="731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425;p18"/>
            <p:cNvSpPr/>
            <p:nvPr/>
          </p:nvSpPr>
          <p:spPr>
            <a:xfrm rot="16200000">
              <a:off x="8532000" y="4777200"/>
              <a:ext cx="226440" cy="10080"/>
            </a:xfrm>
            <a:custGeom>
              <a:avLst/>
              <a:gdLst/>
              <a:ahLst/>
              <a:rect l="l" t="t" r="r" b="b"/>
              <a:pathLst>
                <a:path w="14956" h="73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426;p18"/>
            <p:cNvSpPr/>
            <p:nvPr/>
          </p:nvSpPr>
          <p:spPr>
            <a:xfrm rot="16200000">
              <a:off x="8600760" y="4807080"/>
              <a:ext cx="167400" cy="9720"/>
            </a:xfrm>
            <a:custGeom>
              <a:avLst/>
              <a:gdLst/>
              <a:ahLst/>
              <a:rect l="l" t="t" r="r" b="b"/>
              <a:pathLst>
                <a:path w="11065" h="70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427;p18"/>
            <p:cNvSpPr/>
            <p:nvPr/>
          </p:nvSpPr>
          <p:spPr>
            <a:xfrm rot="16200000">
              <a:off x="8668440" y="4836240"/>
              <a:ext cx="108720" cy="9720"/>
            </a:xfrm>
            <a:custGeom>
              <a:avLst/>
              <a:gdLst/>
              <a:ahLst/>
              <a:rect l="l" t="t" r="r" b="b"/>
              <a:pathLst>
                <a:path w="7205" h="70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428;p18"/>
            <p:cNvSpPr/>
            <p:nvPr/>
          </p:nvSpPr>
          <p:spPr>
            <a:xfrm rot="16200000">
              <a:off x="8736480" y="4865760"/>
              <a:ext cx="49680" cy="9720"/>
            </a:xfrm>
            <a:custGeom>
              <a:avLst/>
              <a:gdLst/>
              <a:ahLst/>
              <a:rect l="l" t="t" r="r" b="b"/>
              <a:pathLst>
                <a:path w="3314" h="70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2" name="Google Shape;429;p18"/>
          <p:cNvGrpSpPr/>
          <p:nvPr/>
        </p:nvGrpSpPr>
        <p:grpSpPr>
          <a:xfrm>
            <a:off x="179640" y="146880"/>
            <a:ext cx="1066320" cy="937080"/>
            <a:chOff x="179640" y="146880"/>
            <a:chExt cx="1066320" cy="937080"/>
          </a:xfrm>
        </p:grpSpPr>
        <p:sp>
          <p:nvSpPr>
            <p:cNvPr id="853" name="Google Shape;430;p18"/>
            <p:cNvSpPr/>
            <p:nvPr/>
          </p:nvSpPr>
          <p:spPr>
            <a:xfrm>
              <a:off x="291600" y="146880"/>
              <a:ext cx="954360" cy="865800"/>
            </a:xfrm>
            <a:custGeom>
              <a:avLst/>
              <a:gdLst/>
              <a:ahLst/>
              <a:rect l="l" t="t" r="r" b="b"/>
              <a:pathLst>
                <a:path w="38208" h="34659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431;p18"/>
            <p:cNvSpPr/>
            <p:nvPr/>
          </p:nvSpPr>
          <p:spPr>
            <a:xfrm>
              <a:off x="206280" y="265320"/>
              <a:ext cx="248400" cy="248400"/>
            </a:xfrm>
            <a:custGeom>
              <a:avLst/>
              <a:gdLst/>
              <a:ahLst/>
              <a:rect l="l" t="t" r="r" b="b"/>
              <a:pathLst>
                <a:path w="9970" h="9971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432;p18"/>
            <p:cNvSpPr/>
            <p:nvPr/>
          </p:nvSpPr>
          <p:spPr>
            <a:xfrm>
              <a:off x="179640" y="238680"/>
              <a:ext cx="415080" cy="415080"/>
            </a:xfrm>
            <a:custGeom>
              <a:avLst/>
              <a:gdLst/>
              <a:ahLst/>
              <a:rect l="l" t="t" r="r" b="b"/>
              <a:pathLst>
                <a:path w="16627" h="16628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433;p18"/>
            <p:cNvSpPr/>
            <p:nvPr/>
          </p:nvSpPr>
          <p:spPr>
            <a:xfrm>
              <a:off x="185040" y="244080"/>
              <a:ext cx="512280" cy="513000"/>
            </a:xfrm>
            <a:custGeom>
              <a:avLst/>
              <a:gdLst/>
              <a:ahLst/>
              <a:rect l="l" t="t" r="r" b="b"/>
              <a:pathLst>
                <a:path w="20518" h="2054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434;p18"/>
            <p:cNvSpPr/>
            <p:nvPr/>
          </p:nvSpPr>
          <p:spPr>
            <a:xfrm>
              <a:off x="210240" y="269280"/>
              <a:ext cx="572400" cy="572400"/>
            </a:xfrm>
            <a:custGeom>
              <a:avLst/>
              <a:gdLst/>
              <a:ahLst/>
              <a:rect l="l" t="t" r="r" b="b"/>
              <a:pathLst>
                <a:path w="22919" h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435;p18"/>
            <p:cNvSpPr/>
            <p:nvPr/>
          </p:nvSpPr>
          <p:spPr>
            <a:xfrm>
              <a:off x="248760" y="308880"/>
              <a:ext cx="604800" cy="604080"/>
            </a:xfrm>
            <a:custGeom>
              <a:avLst/>
              <a:gdLst/>
              <a:ahLst/>
              <a:rect l="l" t="t" r="r" b="b"/>
              <a:pathLst>
                <a:path w="24226" h="2419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436;p18"/>
            <p:cNvSpPr/>
            <p:nvPr/>
          </p:nvSpPr>
          <p:spPr>
            <a:xfrm>
              <a:off x="300600" y="358920"/>
              <a:ext cx="613440" cy="613440"/>
            </a:xfrm>
            <a:custGeom>
              <a:avLst/>
              <a:gdLst/>
              <a:ahLst/>
              <a:rect l="l" t="t" r="r" b="b"/>
              <a:pathLst>
                <a:path w="24560" h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437;p18"/>
            <p:cNvSpPr/>
            <p:nvPr/>
          </p:nvSpPr>
          <p:spPr>
            <a:xfrm>
              <a:off x="362160" y="420480"/>
              <a:ext cx="600480" cy="600480"/>
            </a:xfrm>
            <a:custGeom>
              <a:avLst/>
              <a:gdLst/>
              <a:ahLst/>
              <a:rect l="l" t="t" r="r" b="b"/>
              <a:pathLst>
                <a:path w="24044" h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438;p18"/>
            <p:cNvSpPr/>
            <p:nvPr/>
          </p:nvSpPr>
          <p:spPr>
            <a:xfrm>
              <a:off x="434160" y="493560"/>
              <a:ext cx="565560" cy="565560"/>
            </a:xfrm>
            <a:custGeom>
              <a:avLst/>
              <a:gdLst/>
              <a:ahLst/>
              <a:rect l="l" t="t" r="r" b="b"/>
              <a:pathLst>
                <a:path w="22646" h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Google Shape;439;p18"/>
            <p:cNvSpPr/>
            <p:nvPr/>
          </p:nvSpPr>
          <p:spPr>
            <a:xfrm>
              <a:off x="521640" y="580680"/>
              <a:ext cx="500760" cy="500040"/>
            </a:xfrm>
            <a:custGeom>
              <a:avLst/>
              <a:gdLst/>
              <a:ahLst/>
              <a:rect l="l" t="t" r="r" b="b"/>
              <a:pathLst>
                <a:path w="20062" h="2003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440;p18"/>
            <p:cNvSpPr/>
            <p:nvPr/>
          </p:nvSpPr>
          <p:spPr>
            <a:xfrm>
              <a:off x="628200" y="687240"/>
              <a:ext cx="396720" cy="396720"/>
            </a:xfrm>
            <a:custGeom>
              <a:avLst/>
              <a:gdLst/>
              <a:ahLst/>
              <a:rect l="l" t="t" r="r" b="b"/>
              <a:pathLst>
                <a:path w="15898" h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441;p18"/>
            <p:cNvSpPr/>
            <p:nvPr/>
          </p:nvSpPr>
          <p:spPr>
            <a:xfrm>
              <a:off x="780120" y="839160"/>
              <a:ext cx="206640" cy="206640"/>
            </a:xfrm>
            <a:custGeom>
              <a:avLst/>
              <a:gdLst/>
              <a:ahLst/>
              <a:rect l="l" t="t" r="r" b="b"/>
              <a:pathLst>
                <a:path w="8299" h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5" name="Google Shape;442;p18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866" name="Google Shape;443;p18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444;p18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445;p18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9" name="Google Shape;446;p18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Google Shape;447;p18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Google Shape;448;p18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Google Shape;449;p18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Google Shape;450;p18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135;p9"/>
          <p:cNvGrpSpPr/>
          <p:nvPr/>
        </p:nvGrpSpPr>
        <p:grpSpPr>
          <a:xfrm>
            <a:off x="3745440" y="6480"/>
            <a:ext cx="1652760" cy="517680"/>
            <a:chOff x="3745440" y="6480"/>
            <a:chExt cx="1652760" cy="517680"/>
          </a:xfrm>
        </p:grpSpPr>
        <p:sp>
          <p:nvSpPr>
            <p:cNvPr id="65" name="Google Shape;136;p9"/>
            <p:cNvSpPr/>
            <p:nvPr/>
          </p:nvSpPr>
          <p:spPr>
            <a:xfrm flipV="1" rot="5400000">
              <a:off x="5338080" y="900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Google Shape;137;p9"/>
            <p:cNvSpPr/>
            <p:nvPr/>
          </p:nvSpPr>
          <p:spPr>
            <a:xfrm flipV="1" rot="5400000">
              <a:off x="5223960" y="900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Google Shape;138;p9"/>
            <p:cNvSpPr/>
            <p:nvPr/>
          </p:nvSpPr>
          <p:spPr>
            <a:xfrm flipV="1" rot="5400000">
              <a:off x="5110560" y="8640"/>
              <a:ext cx="59400" cy="60120"/>
            </a:xfrm>
            <a:custGeom>
              <a:avLst/>
              <a:gdLst/>
              <a:ahLst/>
              <a:rect l="l" t="t" r="r" b="b"/>
              <a:pathLst>
                <a:path w="2403" h="2433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139;p9"/>
            <p:cNvSpPr/>
            <p:nvPr/>
          </p:nvSpPr>
          <p:spPr>
            <a:xfrm flipV="1" rot="5400000">
              <a:off x="4996440" y="8640"/>
              <a:ext cx="60120" cy="59400"/>
            </a:xfrm>
            <a:custGeom>
              <a:avLst/>
              <a:gdLst/>
              <a:ahLst/>
              <a:rect l="l" t="t" r="r" b="b"/>
              <a:pathLst>
                <a:path w="2433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140;p9"/>
            <p:cNvSpPr/>
            <p:nvPr/>
          </p:nvSpPr>
          <p:spPr>
            <a:xfrm flipV="1" rot="5400000">
              <a:off x="4883040" y="82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Google Shape;141;p9"/>
            <p:cNvSpPr/>
            <p:nvPr/>
          </p:nvSpPr>
          <p:spPr>
            <a:xfrm flipV="1" rot="5400000">
              <a:off x="4768920" y="82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Google Shape;142;p9"/>
            <p:cNvSpPr/>
            <p:nvPr/>
          </p:nvSpPr>
          <p:spPr>
            <a:xfrm flipV="1" rot="5400000">
              <a:off x="4654800" y="7560"/>
              <a:ext cx="60120" cy="6012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Google Shape;143;p9"/>
            <p:cNvSpPr/>
            <p:nvPr/>
          </p:nvSpPr>
          <p:spPr>
            <a:xfrm flipV="1" rot="5400000">
              <a:off x="4541400" y="7920"/>
              <a:ext cx="60120" cy="59400"/>
            </a:xfrm>
            <a:custGeom>
              <a:avLst/>
              <a:gdLst/>
              <a:ahLst/>
              <a:rect l="l" t="t" r="r" b="b"/>
              <a:pathLst>
                <a:path w="2432" h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Google Shape;144;p9"/>
            <p:cNvSpPr/>
            <p:nvPr/>
          </p:nvSpPr>
          <p:spPr>
            <a:xfrm flipV="1" rot="5400000">
              <a:off x="4427640" y="756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145;p9"/>
            <p:cNvSpPr/>
            <p:nvPr/>
          </p:nvSpPr>
          <p:spPr>
            <a:xfrm flipV="1" rot="5400000">
              <a:off x="4313880" y="756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Google Shape;146;p9"/>
            <p:cNvSpPr/>
            <p:nvPr/>
          </p:nvSpPr>
          <p:spPr>
            <a:xfrm flipV="1" rot="5400000">
              <a:off x="4199760" y="6840"/>
              <a:ext cx="60120" cy="6012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Google Shape;147;p9"/>
            <p:cNvSpPr/>
            <p:nvPr/>
          </p:nvSpPr>
          <p:spPr>
            <a:xfrm flipV="1" rot="5400000">
              <a:off x="4086360" y="684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Google Shape;148;p9"/>
            <p:cNvSpPr/>
            <p:nvPr/>
          </p:nvSpPr>
          <p:spPr>
            <a:xfrm flipV="1" rot="5400000">
              <a:off x="3972600" y="684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Google Shape;149;p9"/>
            <p:cNvSpPr/>
            <p:nvPr/>
          </p:nvSpPr>
          <p:spPr>
            <a:xfrm flipV="1" rot="5400000">
              <a:off x="3858480" y="6120"/>
              <a:ext cx="60120" cy="6012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Google Shape;150;p9"/>
            <p:cNvSpPr/>
            <p:nvPr/>
          </p:nvSpPr>
          <p:spPr>
            <a:xfrm flipV="1" rot="5400000">
              <a:off x="3745080" y="6480"/>
              <a:ext cx="60120" cy="59400"/>
            </a:xfrm>
            <a:custGeom>
              <a:avLst/>
              <a:gdLst/>
              <a:ahLst/>
              <a:rect l="l" t="t" r="r" b="b"/>
              <a:pathLst>
                <a:path w="243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Google Shape;151;p9"/>
            <p:cNvSpPr/>
            <p:nvPr/>
          </p:nvSpPr>
          <p:spPr>
            <a:xfrm flipV="1" rot="5400000">
              <a:off x="5338080" y="12312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Google Shape;152;p9"/>
            <p:cNvSpPr/>
            <p:nvPr/>
          </p:nvSpPr>
          <p:spPr>
            <a:xfrm flipV="1" rot="5400000">
              <a:off x="5224320" y="122760"/>
              <a:ext cx="59400" cy="60120"/>
            </a:xfrm>
            <a:custGeom>
              <a:avLst/>
              <a:gdLst/>
              <a:ahLst/>
              <a:rect l="l" t="t" r="r" b="b"/>
              <a:pathLst>
                <a:path w="2402" h="2433">
                  <a:moveTo>
                    <a:pt x="1186" y="1"/>
                  </a:moveTo>
                  <a:lnTo>
                    <a:pt x="0" y="1217"/>
                  </a:lnTo>
                  <a:lnTo>
                    <a:pt x="1186" y="243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Google Shape;153;p9"/>
            <p:cNvSpPr/>
            <p:nvPr/>
          </p:nvSpPr>
          <p:spPr>
            <a:xfrm flipV="1" rot="5400000">
              <a:off x="5110560" y="122760"/>
              <a:ext cx="60120" cy="59400"/>
            </a:xfrm>
            <a:custGeom>
              <a:avLst/>
              <a:gdLst/>
              <a:ahLst/>
              <a:rect l="l" t="t" r="r" b="b"/>
              <a:pathLst>
                <a:path w="2433" h="2403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3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Google Shape;154;p9"/>
            <p:cNvSpPr/>
            <p:nvPr/>
          </p:nvSpPr>
          <p:spPr>
            <a:xfrm flipV="1" rot="5400000">
              <a:off x="4996800" y="12240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Google Shape;155;p9"/>
            <p:cNvSpPr/>
            <p:nvPr/>
          </p:nvSpPr>
          <p:spPr>
            <a:xfrm flipV="1" rot="5400000">
              <a:off x="4883040" y="12240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Google Shape;156;p9"/>
            <p:cNvSpPr/>
            <p:nvPr/>
          </p:nvSpPr>
          <p:spPr>
            <a:xfrm flipV="1" rot="5400000">
              <a:off x="4768920" y="121680"/>
              <a:ext cx="60120" cy="6012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Google Shape;157;p9"/>
            <p:cNvSpPr/>
            <p:nvPr/>
          </p:nvSpPr>
          <p:spPr>
            <a:xfrm flipV="1" rot="5400000">
              <a:off x="4655520" y="1216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Google Shape;158;p9"/>
            <p:cNvSpPr/>
            <p:nvPr/>
          </p:nvSpPr>
          <p:spPr>
            <a:xfrm flipV="1" rot="5400000">
              <a:off x="4541760" y="1216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159;p9"/>
            <p:cNvSpPr/>
            <p:nvPr/>
          </p:nvSpPr>
          <p:spPr>
            <a:xfrm flipV="1" rot="5400000">
              <a:off x="4427640" y="1216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160;p9"/>
            <p:cNvSpPr/>
            <p:nvPr/>
          </p:nvSpPr>
          <p:spPr>
            <a:xfrm flipV="1" rot="5400000">
              <a:off x="4313880" y="120960"/>
              <a:ext cx="60120" cy="6012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161;p9"/>
            <p:cNvSpPr/>
            <p:nvPr/>
          </p:nvSpPr>
          <p:spPr>
            <a:xfrm flipV="1" rot="5400000">
              <a:off x="4200480" y="12060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162;p9"/>
            <p:cNvSpPr/>
            <p:nvPr/>
          </p:nvSpPr>
          <p:spPr>
            <a:xfrm flipV="1" rot="5400000">
              <a:off x="4086360" y="12060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163;p9"/>
            <p:cNvSpPr/>
            <p:nvPr/>
          </p:nvSpPr>
          <p:spPr>
            <a:xfrm flipV="1" rot="5400000">
              <a:off x="3972600" y="119880"/>
              <a:ext cx="60120" cy="60120"/>
            </a:xfrm>
            <a:custGeom>
              <a:avLst/>
              <a:gdLst/>
              <a:ahLst/>
              <a:rect l="l" t="t" r="r" b="b"/>
              <a:pathLst>
                <a:path w="2433" h="2432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64;p9"/>
            <p:cNvSpPr/>
            <p:nvPr/>
          </p:nvSpPr>
          <p:spPr>
            <a:xfrm flipV="1" rot="5400000">
              <a:off x="3858840" y="120240"/>
              <a:ext cx="60120" cy="59400"/>
            </a:xfrm>
            <a:custGeom>
              <a:avLst/>
              <a:gdLst/>
              <a:ahLst/>
              <a:rect l="l" t="t" r="r" b="b"/>
              <a:pathLst>
                <a:path w="243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65;p9"/>
            <p:cNvSpPr/>
            <p:nvPr/>
          </p:nvSpPr>
          <p:spPr>
            <a:xfrm flipV="1" rot="5400000">
              <a:off x="3745440" y="1198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66;p9"/>
            <p:cNvSpPr/>
            <p:nvPr/>
          </p:nvSpPr>
          <p:spPr>
            <a:xfrm flipV="1" rot="5400000">
              <a:off x="5338440" y="236520"/>
              <a:ext cx="59400" cy="60120"/>
            </a:xfrm>
            <a:custGeom>
              <a:avLst/>
              <a:gdLst/>
              <a:ahLst/>
              <a:rect l="l" t="t" r="r" b="b"/>
              <a:pathLst>
                <a:path w="2402" h="2432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67;p9"/>
            <p:cNvSpPr/>
            <p:nvPr/>
          </p:nvSpPr>
          <p:spPr>
            <a:xfrm flipV="1" rot="5400000">
              <a:off x="5224680" y="236520"/>
              <a:ext cx="60120" cy="59400"/>
            </a:xfrm>
            <a:custGeom>
              <a:avLst/>
              <a:gdLst/>
              <a:ahLst/>
              <a:rect l="l" t="t" r="r" b="b"/>
              <a:pathLst>
                <a:path w="2432" h="2402">
                  <a:moveTo>
                    <a:pt x="121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68;p9"/>
            <p:cNvSpPr/>
            <p:nvPr/>
          </p:nvSpPr>
          <p:spPr>
            <a:xfrm flipV="1" rot="5400000">
              <a:off x="5110920" y="23616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69;p9"/>
            <p:cNvSpPr/>
            <p:nvPr/>
          </p:nvSpPr>
          <p:spPr>
            <a:xfrm flipV="1" rot="5400000">
              <a:off x="4996800" y="23616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70;p9"/>
            <p:cNvSpPr/>
            <p:nvPr/>
          </p:nvSpPr>
          <p:spPr>
            <a:xfrm flipV="1" rot="5400000">
              <a:off x="4883040" y="235440"/>
              <a:ext cx="60120" cy="60120"/>
            </a:xfrm>
            <a:custGeom>
              <a:avLst/>
              <a:gdLst/>
              <a:ahLst/>
              <a:rect l="l" t="t" r="r" b="b"/>
              <a:pathLst>
                <a:path w="2433" h="2432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171;p9"/>
            <p:cNvSpPr/>
            <p:nvPr/>
          </p:nvSpPr>
          <p:spPr>
            <a:xfrm flipV="1" rot="5400000">
              <a:off x="4769640" y="23544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172;p9"/>
            <p:cNvSpPr/>
            <p:nvPr/>
          </p:nvSpPr>
          <p:spPr>
            <a:xfrm flipV="1" rot="5400000">
              <a:off x="4655520" y="23544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3">
                  <a:moveTo>
                    <a:pt x="1186" y="1"/>
                  </a:moveTo>
                  <a:lnTo>
                    <a:pt x="1" y="1217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173;p9"/>
            <p:cNvSpPr/>
            <p:nvPr/>
          </p:nvSpPr>
          <p:spPr>
            <a:xfrm flipV="1" rot="5400000">
              <a:off x="4541760" y="23544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174;p9"/>
            <p:cNvSpPr/>
            <p:nvPr/>
          </p:nvSpPr>
          <p:spPr>
            <a:xfrm flipV="1" rot="5400000">
              <a:off x="4427640" y="234720"/>
              <a:ext cx="60120" cy="60120"/>
            </a:xfrm>
            <a:custGeom>
              <a:avLst/>
              <a:gdLst/>
              <a:ahLst/>
              <a:rect l="l" t="t" r="r" b="b"/>
              <a:pathLst>
                <a:path w="2433" h="2432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175;p9"/>
            <p:cNvSpPr/>
            <p:nvPr/>
          </p:nvSpPr>
          <p:spPr>
            <a:xfrm flipV="1" rot="5400000">
              <a:off x="4314600" y="23472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176;p9"/>
            <p:cNvSpPr/>
            <p:nvPr/>
          </p:nvSpPr>
          <p:spPr>
            <a:xfrm flipV="1" rot="5400000">
              <a:off x="4200480" y="23472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177;p9"/>
            <p:cNvSpPr/>
            <p:nvPr/>
          </p:nvSpPr>
          <p:spPr>
            <a:xfrm flipV="1" rot="5400000">
              <a:off x="4086360" y="234000"/>
              <a:ext cx="60120" cy="6012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178;p9"/>
            <p:cNvSpPr/>
            <p:nvPr/>
          </p:nvSpPr>
          <p:spPr>
            <a:xfrm flipV="1" rot="5400000">
              <a:off x="3972960" y="234360"/>
              <a:ext cx="60120" cy="59400"/>
            </a:xfrm>
            <a:custGeom>
              <a:avLst/>
              <a:gdLst/>
              <a:ahLst/>
              <a:rect l="l" t="t" r="r" b="b"/>
              <a:pathLst>
                <a:path w="2432" h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Google Shape;179;p9"/>
            <p:cNvSpPr/>
            <p:nvPr/>
          </p:nvSpPr>
          <p:spPr>
            <a:xfrm flipV="1" rot="5400000">
              <a:off x="3859200" y="23400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5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21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180;p9"/>
            <p:cNvSpPr/>
            <p:nvPr/>
          </p:nvSpPr>
          <p:spPr>
            <a:xfrm flipV="1" rot="5400000">
              <a:off x="3745440" y="23400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5" y="1"/>
                  </a:moveTo>
                  <a:lnTo>
                    <a:pt x="0" y="1217"/>
                  </a:lnTo>
                  <a:lnTo>
                    <a:pt x="1185" y="2402"/>
                  </a:lnTo>
                  <a:lnTo>
                    <a:pt x="2401" y="121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Google Shape;181;p9"/>
            <p:cNvSpPr/>
            <p:nvPr/>
          </p:nvSpPr>
          <p:spPr>
            <a:xfrm flipV="1" rot="5400000">
              <a:off x="5338440" y="350640"/>
              <a:ext cx="60120" cy="59400"/>
            </a:xfrm>
            <a:custGeom>
              <a:avLst/>
              <a:gdLst/>
              <a:ahLst/>
              <a:rect l="l" t="t" r="r" b="b"/>
              <a:pathLst>
                <a:path w="2433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182;p9"/>
            <p:cNvSpPr/>
            <p:nvPr/>
          </p:nvSpPr>
          <p:spPr>
            <a:xfrm flipV="1" rot="5400000">
              <a:off x="5225040" y="3502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183;p9"/>
            <p:cNvSpPr/>
            <p:nvPr/>
          </p:nvSpPr>
          <p:spPr>
            <a:xfrm flipV="1" rot="5400000">
              <a:off x="5110920" y="3502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Google Shape;184;p9"/>
            <p:cNvSpPr/>
            <p:nvPr/>
          </p:nvSpPr>
          <p:spPr>
            <a:xfrm flipV="1" rot="5400000">
              <a:off x="4996800" y="349560"/>
              <a:ext cx="60120" cy="6012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Google Shape;185;p9"/>
            <p:cNvSpPr/>
            <p:nvPr/>
          </p:nvSpPr>
          <p:spPr>
            <a:xfrm flipV="1" rot="5400000">
              <a:off x="4883760" y="34956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186;p9"/>
            <p:cNvSpPr/>
            <p:nvPr/>
          </p:nvSpPr>
          <p:spPr>
            <a:xfrm flipV="1" rot="5400000">
              <a:off x="4769640" y="34956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187;p9"/>
            <p:cNvSpPr/>
            <p:nvPr/>
          </p:nvSpPr>
          <p:spPr>
            <a:xfrm flipV="1" rot="5400000">
              <a:off x="4655520" y="34956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188;p9"/>
            <p:cNvSpPr/>
            <p:nvPr/>
          </p:nvSpPr>
          <p:spPr>
            <a:xfrm flipV="1" rot="5400000">
              <a:off x="4541760" y="348840"/>
              <a:ext cx="60120" cy="6012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189;p9"/>
            <p:cNvSpPr/>
            <p:nvPr/>
          </p:nvSpPr>
          <p:spPr>
            <a:xfrm flipV="1" rot="5400000">
              <a:off x="4428360" y="34884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190;p9"/>
            <p:cNvSpPr/>
            <p:nvPr/>
          </p:nvSpPr>
          <p:spPr>
            <a:xfrm flipV="1" rot="5400000">
              <a:off x="4314600" y="34884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191;p9"/>
            <p:cNvSpPr/>
            <p:nvPr/>
          </p:nvSpPr>
          <p:spPr>
            <a:xfrm flipV="1" rot="5400000">
              <a:off x="4200480" y="348120"/>
              <a:ext cx="60120" cy="6012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192;p9"/>
            <p:cNvSpPr/>
            <p:nvPr/>
          </p:nvSpPr>
          <p:spPr>
            <a:xfrm flipV="1" rot="5400000">
              <a:off x="4087080" y="348480"/>
              <a:ext cx="60120" cy="59400"/>
            </a:xfrm>
            <a:custGeom>
              <a:avLst/>
              <a:gdLst/>
              <a:ahLst/>
              <a:rect l="l" t="t" r="r" b="b"/>
              <a:pathLst>
                <a:path w="2433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193;p9"/>
            <p:cNvSpPr/>
            <p:nvPr/>
          </p:nvSpPr>
          <p:spPr>
            <a:xfrm flipV="1" rot="5400000">
              <a:off x="3973320" y="34812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194;p9"/>
            <p:cNvSpPr/>
            <p:nvPr/>
          </p:nvSpPr>
          <p:spPr>
            <a:xfrm flipV="1" rot="5400000">
              <a:off x="3859200" y="34812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195;p9"/>
            <p:cNvSpPr/>
            <p:nvPr/>
          </p:nvSpPr>
          <p:spPr>
            <a:xfrm flipV="1" rot="5400000">
              <a:off x="3745440" y="347400"/>
              <a:ext cx="60120" cy="6012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196;p9"/>
            <p:cNvSpPr/>
            <p:nvPr/>
          </p:nvSpPr>
          <p:spPr>
            <a:xfrm flipV="1" rot="5400000">
              <a:off x="5338800" y="46440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Google Shape;197;p9"/>
            <p:cNvSpPr/>
            <p:nvPr/>
          </p:nvSpPr>
          <p:spPr>
            <a:xfrm flipV="1" rot="5400000">
              <a:off x="5225040" y="464400"/>
              <a:ext cx="59400" cy="59400"/>
            </a:xfrm>
            <a:custGeom>
              <a:avLst/>
              <a:gdLst/>
              <a:ahLst/>
              <a:rect l="l" t="t" r="r" b="b"/>
              <a:pathLst>
                <a:path w="2403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198;p9"/>
            <p:cNvSpPr/>
            <p:nvPr/>
          </p:nvSpPr>
          <p:spPr>
            <a:xfrm flipV="1" rot="5400000">
              <a:off x="5110920" y="463680"/>
              <a:ext cx="60120" cy="60120"/>
            </a:xfrm>
            <a:custGeom>
              <a:avLst/>
              <a:gdLst/>
              <a:ahLst/>
              <a:rect l="l" t="t" r="r" b="b"/>
              <a:pathLst>
                <a:path w="2433" h="2433">
                  <a:moveTo>
                    <a:pt x="1216" y="1"/>
                  </a:moveTo>
                  <a:lnTo>
                    <a:pt x="1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199;p9"/>
            <p:cNvSpPr/>
            <p:nvPr/>
          </p:nvSpPr>
          <p:spPr>
            <a:xfrm flipV="1" rot="5400000">
              <a:off x="4997520" y="46332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200;p9"/>
            <p:cNvSpPr/>
            <p:nvPr/>
          </p:nvSpPr>
          <p:spPr>
            <a:xfrm flipV="1" rot="5400000">
              <a:off x="4883760" y="46332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1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201;p9"/>
            <p:cNvSpPr/>
            <p:nvPr/>
          </p:nvSpPr>
          <p:spPr>
            <a:xfrm flipV="1" rot="5400000">
              <a:off x="4769640" y="46332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202;p9"/>
            <p:cNvSpPr/>
            <p:nvPr/>
          </p:nvSpPr>
          <p:spPr>
            <a:xfrm flipV="1" rot="5400000">
              <a:off x="4655520" y="462600"/>
              <a:ext cx="60120" cy="60120"/>
            </a:xfrm>
            <a:custGeom>
              <a:avLst/>
              <a:gdLst/>
              <a:ahLst/>
              <a:rect l="l" t="t" r="r" b="b"/>
              <a:pathLst>
                <a:path w="2432" h="2433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203;p9"/>
            <p:cNvSpPr/>
            <p:nvPr/>
          </p:nvSpPr>
          <p:spPr>
            <a:xfrm flipV="1" rot="5400000">
              <a:off x="4542480" y="46260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204;p9"/>
            <p:cNvSpPr/>
            <p:nvPr/>
          </p:nvSpPr>
          <p:spPr>
            <a:xfrm flipV="1" rot="5400000">
              <a:off x="4428360" y="46260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205;p9"/>
            <p:cNvSpPr/>
            <p:nvPr/>
          </p:nvSpPr>
          <p:spPr>
            <a:xfrm flipV="1" rot="5400000">
              <a:off x="4314600" y="461880"/>
              <a:ext cx="60120" cy="60120"/>
            </a:xfrm>
            <a:custGeom>
              <a:avLst/>
              <a:gdLst/>
              <a:ahLst/>
              <a:rect l="l" t="t" r="r" b="b"/>
              <a:pathLst>
                <a:path w="2433" h="2432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206;p9"/>
            <p:cNvSpPr/>
            <p:nvPr/>
          </p:nvSpPr>
          <p:spPr>
            <a:xfrm flipV="1" rot="5400000">
              <a:off x="4200840" y="462240"/>
              <a:ext cx="60120" cy="59400"/>
            </a:xfrm>
            <a:custGeom>
              <a:avLst/>
              <a:gdLst/>
              <a:ahLst/>
              <a:rect l="l" t="t" r="r" b="b"/>
              <a:pathLst>
                <a:path w="2433" h="2402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207;p9"/>
            <p:cNvSpPr/>
            <p:nvPr/>
          </p:nvSpPr>
          <p:spPr>
            <a:xfrm flipV="1" rot="5400000">
              <a:off x="4087440" y="4618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3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208;p9"/>
            <p:cNvSpPr/>
            <p:nvPr/>
          </p:nvSpPr>
          <p:spPr>
            <a:xfrm flipV="1" rot="5400000">
              <a:off x="3973320" y="46188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209;p9"/>
            <p:cNvSpPr/>
            <p:nvPr/>
          </p:nvSpPr>
          <p:spPr>
            <a:xfrm flipV="1" rot="5400000">
              <a:off x="3859200" y="461160"/>
              <a:ext cx="60120" cy="60120"/>
            </a:xfrm>
            <a:custGeom>
              <a:avLst/>
              <a:gdLst/>
              <a:ahLst/>
              <a:rect l="l" t="t" r="r" b="b"/>
              <a:pathLst>
                <a:path w="2432" h="2432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210;p9"/>
            <p:cNvSpPr/>
            <p:nvPr/>
          </p:nvSpPr>
          <p:spPr>
            <a:xfrm flipV="1" rot="5400000">
              <a:off x="3746160" y="461160"/>
              <a:ext cx="59400" cy="59400"/>
            </a:xfrm>
            <a:custGeom>
              <a:avLst/>
              <a:gdLst/>
              <a:ahLst/>
              <a:rect l="l" t="t" r="r" b="b"/>
              <a:pathLst>
                <a:path w="2402" h="2402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oogle Shape;211;p9"/>
          <p:cNvGrpSpPr/>
          <p:nvPr/>
        </p:nvGrpSpPr>
        <p:grpSpPr>
          <a:xfrm>
            <a:off x="-457200" y="-241200"/>
            <a:ext cx="1783080" cy="1103400"/>
            <a:chOff x="-457200" y="-241200"/>
            <a:chExt cx="1783080" cy="1103400"/>
          </a:xfrm>
        </p:grpSpPr>
        <p:sp>
          <p:nvSpPr>
            <p:cNvPr id="141" name="Google Shape;212;p9"/>
            <p:cNvSpPr/>
            <p:nvPr/>
          </p:nvSpPr>
          <p:spPr>
            <a:xfrm>
              <a:off x="-457200" y="3492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213;p9"/>
            <p:cNvSpPr/>
            <p:nvPr/>
          </p:nvSpPr>
          <p:spPr>
            <a:xfrm>
              <a:off x="276120" y="-24120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oogle Shape;214;p9"/>
          <p:cNvGrpSpPr/>
          <p:nvPr/>
        </p:nvGrpSpPr>
        <p:grpSpPr>
          <a:xfrm>
            <a:off x="-219960" y="4429800"/>
            <a:ext cx="1411560" cy="817560"/>
            <a:chOff x="-219960" y="4429800"/>
            <a:chExt cx="1411560" cy="817560"/>
          </a:xfrm>
        </p:grpSpPr>
        <p:sp>
          <p:nvSpPr>
            <p:cNvPr id="144" name="Google Shape;215;p9"/>
            <p:cNvSpPr/>
            <p:nvPr/>
          </p:nvSpPr>
          <p:spPr>
            <a:xfrm>
              <a:off x="-219960" y="4429800"/>
              <a:ext cx="880200" cy="817560"/>
            </a:xfrm>
            <a:custGeom>
              <a:avLst/>
              <a:gdLst/>
              <a:ahLst/>
              <a:rect l="l" t="t" r="r" b="b"/>
              <a:pathLst>
                <a:path w="27540" h="25577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216;p9"/>
            <p:cNvSpPr/>
            <p:nvPr/>
          </p:nvSpPr>
          <p:spPr>
            <a:xfrm>
              <a:off x="148680" y="4870800"/>
              <a:ext cx="1042920" cy="136440"/>
            </a:xfrm>
            <a:custGeom>
              <a:avLst/>
              <a:gdLst/>
              <a:ahLst/>
              <a:rect l="l" t="t" r="r" b="b"/>
              <a:pathLst>
                <a:path w="32616" h="4286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oogle Shape;217;p9"/>
          <p:cNvGrpSpPr/>
          <p:nvPr/>
        </p:nvGrpSpPr>
        <p:grpSpPr>
          <a:xfrm>
            <a:off x="8493840" y="1529280"/>
            <a:ext cx="1216440" cy="1246680"/>
            <a:chOff x="8493840" y="1529280"/>
            <a:chExt cx="1216440" cy="1246680"/>
          </a:xfrm>
        </p:grpSpPr>
        <p:sp>
          <p:nvSpPr>
            <p:cNvPr id="147" name="Google Shape;218;p9"/>
            <p:cNvSpPr/>
            <p:nvPr/>
          </p:nvSpPr>
          <p:spPr>
            <a:xfrm flipH="1">
              <a:off x="8777160" y="1529280"/>
              <a:ext cx="721800" cy="1246680"/>
            </a:xfrm>
            <a:custGeom>
              <a:avLst/>
              <a:gdLst/>
              <a:ahLst/>
              <a:rect l="l" t="t" r="r" b="b"/>
              <a:pathLst>
                <a:path w="28907" h="49891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219;p9"/>
            <p:cNvSpPr/>
            <p:nvPr/>
          </p:nvSpPr>
          <p:spPr>
            <a:xfrm flipH="1">
              <a:off x="8618040" y="1833840"/>
              <a:ext cx="1091880" cy="37440"/>
            </a:xfrm>
            <a:custGeom>
              <a:avLst/>
              <a:gdLst/>
              <a:ahLst/>
              <a:rect l="l" t="t" r="r" b="b"/>
              <a:pathLst>
                <a:path w="43710" h="1521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220;p9"/>
            <p:cNvSpPr/>
            <p:nvPr/>
          </p:nvSpPr>
          <p:spPr>
            <a:xfrm flipH="1">
              <a:off x="8493480" y="2001600"/>
              <a:ext cx="759240" cy="37440"/>
            </a:xfrm>
            <a:custGeom>
              <a:avLst/>
              <a:gdLst/>
              <a:ahLst/>
              <a:rect l="l" t="t" r="r" b="b"/>
              <a:pathLst>
                <a:path w="30397" h="1521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" name="Google Shape;221;p9"/>
          <p:cNvGrpSpPr/>
          <p:nvPr/>
        </p:nvGrpSpPr>
        <p:grpSpPr>
          <a:xfrm>
            <a:off x="8101440" y="4399200"/>
            <a:ext cx="1478160" cy="1103400"/>
            <a:chOff x="8101440" y="4399200"/>
            <a:chExt cx="1478160" cy="1103400"/>
          </a:xfrm>
        </p:grpSpPr>
        <p:sp>
          <p:nvSpPr>
            <p:cNvPr id="151" name="Google Shape;222;p9"/>
            <p:cNvSpPr/>
            <p:nvPr/>
          </p:nvSpPr>
          <p:spPr>
            <a:xfrm>
              <a:off x="8101440" y="467532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223;p9"/>
            <p:cNvSpPr/>
            <p:nvPr/>
          </p:nvSpPr>
          <p:spPr>
            <a:xfrm>
              <a:off x="8529840" y="439920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405;p18"/>
          <p:cNvGrpSpPr/>
          <p:nvPr/>
        </p:nvGrpSpPr>
        <p:grpSpPr>
          <a:xfrm>
            <a:off x="7943760" y="4257720"/>
            <a:ext cx="973800" cy="701640"/>
            <a:chOff x="7943760" y="4257720"/>
            <a:chExt cx="973800" cy="701640"/>
          </a:xfrm>
        </p:grpSpPr>
        <p:sp>
          <p:nvSpPr>
            <p:cNvPr id="192" name="Google Shape;406;p18"/>
            <p:cNvSpPr/>
            <p:nvPr/>
          </p:nvSpPr>
          <p:spPr>
            <a:xfrm rot="16200000">
              <a:off x="8166600" y="4208400"/>
              <a:ext cx="648000" cy="853920"/>
            </a:xfrm>
            <a:custGeom>
              <a:avLst/>
              <a:gdLst/>
              <a:ahLst/>
              <a:rect l="l" t="t" r="r" b="b"/>
              <a:pathLst>
                <a:path w="42738" h="57145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407;p18"/>
            <p:cNvSpPr/>
            <p:nvPr/>
          </p:nvSpPr>
          <p:spPr>
            <a:xfrm rot="16200000">
              <a:off x="7935120" y="4876920"/>
              <a:ext cx="27360" cy="10080"/>
            </a:xfrm>
            <a:custGeom>
              <a:avLst/>
              <a:gdLst/>
              <a:ahLst/>
              <a:rect l="l" t="t" r="r" b="b"/>
              <a:pathLst>
                <a:path w="1855" h="731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408;p18"/>
            <p:cNvSpPr/>
            <p:nvPr/>
          </p:nvSpPr>
          <p:spPr>
            <a:xfrm rot="16200000">
              <a:off x="7944120" y="4847400"/>
              <a:ext cx="86400" cy="10080"/>
            </a:xfrm>
            <a:custGeom>
              <a:avLst/>
              <a:gdLst/>
              <a:ahLst/>
              <a:rect l="l" t="t" r="r" b="b"/>
              <a:pathLst>
                <a:path w="5746" h="731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409;p18"/>
            <p:cNvSpPr/>
            <p:nvPr/>
          </p:nvSpPr>
          <p:spPr>
            <a:xfrm rot="16200000">
              <a:off x="7953120" y="4817880"/>
              <a:ext cx="145080" cy="10080"/>
            </a:xfrm>
            <a:custGeom>
              <a:avLst/>
              <a:gdLst/>
              <a:ahLst/>
              <a:rect l="l" t="t" r="r" b="b"/>
              <a:pathLst>
                <a:path w="9606" h="73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Google Shape;410;p18"/>
            <p:cNvSpPr/>
            <p:nvPr/>
          </p:nvSpPr>
          <p:spPr>
            <a:xfrm rot="16200000">
              <a:off x="7962840" y="4788720"/>
              <a:ext cx="204120" cy="9720"/>
            </a:xfrm>
            <a:custGeom>
              <a:avLst/>
              <a:gdLst/>
              <a:ahLst/>
              <a:rect l="l" t="t" r="r" b="b"/>
              <a:pathLst>
                <a:path w="13497" h="70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411;p18"/>
            <p:cNvSpPr/>
            <p:nvPr/>
          </p:nvSpPr>
          <p:spPr>
            <a:xfrm rot="16200000">
              <a:off x="7971840" y="4759200"/>
              <a:ext cx="262800" cy="9720"/>
            </a:xfrm>
            <a:custGeom>
              <a:avLst/>
              <a:gdLst/>
              <a:ahLst/>
              <a:rect l="l" t="t" r="r" b="b"/>
              <a:pathLst>
                <a:path w="17357" h="70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412;p18"/>
            <p:cNvSpPr/>
            <p:nvPr/>
          </p:nvSpPr>
          <p:spPr>
            <a:xfrm rot="16200000">
              <a:off x="7981200" y="4729680"/>
              <a:ext cx="321840" cy="10080"/>
            </a:xfrm>
            <a:custGeom>
              <a:avLst/>
              <a:gdLst/>
              <a:ahLst/>
              <a:rect l="l" t="t" r="r" b="b"/>
              <a:pathLst>
                <a:path w="21248" h="73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413;p18"/>
            <p:cNvSpPr/>
            <p:nvPr/>
          </p:nvSpPr>
          <p:spPr>
            <a:xfrm rot="16200000">
              <a:off x="7990560" y="4700160"/>
              <a:ext cx="380520" cy="10080"/>
            </a:xfrm>
            <a:custGeom>
              <a:avLst/>
              <a:gdLst/>
              <a:ahLst/>
              <a:rect l="l" t="t" r="r" b="b"/>
              <a:pathLst>
                <a:path w="25108" h="73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414;p18"/>
            <p:cNvSpPr/>
            <p:nvPr/>
          </p:nvSpPr>
          <p:spPr>
            <a:xfrm rot="16200000">
              <a:off x="7999560" y="4670640"/>
              <a:ext cx="439560" cy="10080"/>
            </a:xfrm>
            <a:custGeom>
              <a:avLst/>
              <a:gdLst/>
              <a:ahLst/>
              <a:rect l="l" t="t" r="r" b="b"/>
              <a:pathLst>
                <a:path w="28999" h="731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415;p18"/>
            <p:cNvSpPr/>
            <p:nvPr/>
          </p:nvSpPr>
          <p:spPr>
            <a:xfrm rot="16200000">
              <a:off x="8009280" y="4641480"/>
              <a:ext cx="498240" cy="9720"/>
            </a:xfrm>
            <a:custGeom>
              <a:avLst/>
              <a:gdLst/>
              <a:ahLst/>
              <a:rect l="l" t="t" r="r" b="b"/>
              <a:pathLst>
                <a:path w="32859" h="70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416;p18"/>
            <p:cNvSpPr/>
            <p:nvPr/>
          </p:nvSpPr>
          <p:spPr>
            <a:xfrm rot="16200000">
              <a:off x="8018280" y="4611960"/>
              <a:ext cx="557280" cy="9720"/>
            </a:xfrm>
            <a:custGeom>
              <a:avLst/>
              <a:gdLst/>
              <a:ahLst/>
              <a:rect l="l" t="t" r="r" b="b"/>
              <a:pathLst>
                <a:path w="36749" h="70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417;p18"/>
            <p:cNvSpPr/>
            <p:nvPr/>
          </p:nvSpPr>
          <p:spPr>
            <a:xfrm rot="16200000">
              <a:off x="8027640" y="4582800"/>
              <a:ext cx="615600" cy="9720"/>
            </a:xfrm>
            <a:custGeom>
              <a:avLst/>
              <a:gdLst/>
              <a:ahLst/>
              <a:rect l="l" t="t" r="r" b="b"/>
              <a:pathLst>
                <a:path w="40610" h="701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418;p18"/>
            <p:cNvSpPr/>
            <p:nvPr/>
          </p:nvSpPr>
          <p:spPr>
            <a:xfrm rot="16200000">
              <a:off x="8055720" y="4571640"/>
              <a:ext cx="637920" cy="10080"/>
            </a:xfrm>
            <a:custGeom>
              <a:avLst/>
              <a:gdLst/>
              <a:ahLst/>
              <a:rect l="l" t="t" r="r" b="b"/>
              <a:pathLst>
                <a:path w="42069" h="731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419;p18"/>
            <p:cNvSpPr/>
            <p:nvPr/>
          </p:nvSpPr>
          <p:spPr>
            <a:xfrm rot="16200000">
              <a:off x="8123400" y="4600800"/>
              <a:ext cx="579240" cy="10080"/>
            </a:xfrm>
            <a:custGeom>
              <a:avLst/>
              <a:gdLst/>
              <a:ahLst/>
              <a:rect l="l" t="t" r="r" b="b"/>
              <a:pathLst>
                <a:path w="38208" h="73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420;p18"/>
            <p:cNvSpPr/>
            <p:nvPr/>
          </p:nvSpPr>
          <p:spPr>
            <a:xfrm rot="16200000">
              <a:off x="8191440" y="4630320"/>
              <a:ext cx="520200" cy="10080"/>
            </a:xfrm>
            <a:custGeom>
              <a:avLst/>
              <a:gdLst/>
              <a:ahLst/>
              <a:rect l="l" t="t" r="r" b="b"/>
              <a:pathLst>
                <a:path w="34318" h="731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421;p18"/>
            <p:cNvSpPr/>
            <p:nvPr/>
          </p:nvSpPr>
          <p:spPr>
            <a:xfrm rot="16200000">
              <a:off x="8259840" y="4659840"/>
              <a:ext cx="461520" cy="9720"/>
            </a:xfrm>
            <a:custGeom>
              <a:avLst/>
              <a:gdLst/>
              <a:ahLst/>
              <a:rect l="l" t="t" r="r" b="b"/>
              <a:pathLst>
                <a:path w="30458" h="70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422;p18"/>
            <p:cNvSpPr/>
            <p:nvPr/>
          </p:nvSpPr>
          <p:spPr>
            <a:xfrm rot="16200000">
              <a:off x="8327880" y="4689360"/>
              <a:ext cx="402480" cy="9720"/>
            </a:xfrm>
            <a:custGeom>
              <a:avLst/>
              <a:gdLst/>
              <a:ahLst/>
              <a:rect l="l" t="t" r="r" b="b"/>
              <a:pathLst>
                <a:path w="26567" h="70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423;p18"/>
            <p:cNvSpPr/>
            <p:nvPr/>
          </p:nvSpPr>
          <p:spPr>
            <a:xfrm rot="16200000">
              <a:off x="8396280" y="4718520"/>
              <a:ext cx="343800" cy="10080"/>
            </a:xfrm>
            <a:custGeom>
              <a:avLst/>
              <a:gdLst/>
              <a:ahLst/>
              <a:rect l="l" t="t" r="r" b="b"/>
              <a:pathLst>
                <a:path w="22707" h="73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424;p18"/>
            <p:cNvSpPr/>
            <p:nvPr/>
          </p:nvSpPr>
          <p:spPr>
            <a:xfrm rot="16200000">
              <a:off x="8464320" y="4748040"/>
              <a:ext cx="284760" cy="10080"/>
            </a:xfrm>
            <a:custGeom>
              <a:avLst/>
              <a:gdLst/>
              <a:ahLst/>
              <a:rect l="l" t="t" r="r" b="b"/>
              <a:pathLst>
                <a:path w="18816" h="731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425;p18"/>
            <p:cNvSpPr/>
            <p:nvPr/>
          </p:nvSpPr>
          <p:spPr>
            <a:xfrm rot="16200000">
              <a:off x="8532000" y="4777200"/>
              <a:ext cx="226440" cy="10080"/>
            </a:xfrm>
            <a:custGeom>
              <a:avLst/>
              <a:gdLst/>
              <a:ahLst/>
              <a:rect l="l" t="t" r="r" b="b"/>
              <a:pathLst>
                <a:path w="14956" h="73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426;p18"/>
            <p:cNvSpPr/>
            <p:nvPr/>
          </p:nvSpPr>
          <p:spPr>
            <a:xfrm rot="16200000">
              <a:off x="8600760" y="4807080"/>
              <a:ext cx="167400" cy="9720"/>
            </a:xfrm>
            <a:custGeom>
              <a:avLst/>
              <a:gdLst/>
              <a:ahLst/>
              <a:rect l="l" t="t" r="r" b="b"/>
              <a:pathLst>
                <a:path w="11065" h="70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427;p18"/>
            <p:cNvSpPr/>
            <p:nvPr/>
          </p:nvSpPr>
          <p:spPr>
            <a:xfrm rot="16200000">
              <a:off x="8668440" y="4836240"/>
              <a:ext cx="108720" cy="9720"/>
            </a:xfrm>
            <a:custGeom>
              <a:avLst/>
              <a:gdLst/>
              <a:ahLst/>
              <a:rect l="l" t="t" r="r" b="b"/>
              <a:pathLst>
                <a:path w="7205" h="70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428;p18"/>
            <p:cNvSpPr/>
            <p:nvPr/>
          </p:nvSpPr>
          <p:spPr>
            <a:xfrm rot="16200000">
              <a:off x="8736480" y="4865760"/>
              <a:ext cx="49680" cy="9720"/>
            </a:xfrm>
            <a:custGeom>
              <a:avLst/>
              <a:gdLst/>
              <a:ahLst/>
              <a:rect l="l" t="t" r="r" b="b"/>
              <a:pathLst>
                <a:path w="3314" h="70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5" name="Google Shape;429;p18"/>
          <p:cNvGrpSpPr/>
          <p:nvPr/>
        </p:nvGrpSpPr>
        <p:grpSpPr>
          <a:xfrm>
            <a:off x="179640" y="146880"/>
            <a:ext cx="1066320" cy="937080"/>
            <a:chOff x="179640" y="146880"/>
            <a:chExt cx="1066320" cy="937080"/>
          </a:xfrm>
        </p:grpSpPr>
        <p:sp>
          <p:nvSpPr>
            <p:cNvPr id="216" name="Google Shape;430;p18"/>
            <p:cNvSpPr/>
            <p:nvPr/>
          </p:nvSpPr>
          <p:spPr>
            <a:xfrm>
              <a:off x="291600" y="146880"/>
              <a:ext cx="954360" cy="865800"/>
            </a:xfrm>
            <a:custGeom>
              <a:avLst/>
              <a:gdLst/>
              <a:ahLst/>
              <a:rect l="l" t="t" r="r" b="b"/>
              <a:pathLst>
                <a:path w="38208" h="34659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431;p18"/>
            <p:cNvSpPr/>
            <p:nvPr/>
          </p:nvSpPr>
          <p:spPr>
            <a:xfrm>
              <a:off x="206280" y="265320"/>
              <a:ext cx="248400" cy="248400"/>
            </a:xfrm>
            <a:custGeom>
              <a:avLst/>
              <a:gdLst/>
              <a:ahLst/>
              <a:rect l="l" t="t" r="r" b="b"/>
              <a:pathLst>
                <a:path w="9970" h="9971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Google Shape;432;p18"/>
            <p:cNvSpPr/>
            <p:nvPr/>
          </p:nvSpPr>
          <p:spPr>
            <a:xfrm>
              <a:off x="179640" y="238680"/>
              <a:ext cx="415080" cy="415080"/>
            </a:xfrm>
            <a:custGeom>
              <a:avLst/>
              <a:gdLst/>
              <a:ahLst/>
              <a:rect l="l" t="t" r="r" b="b"/>
              <a:pathLst>
                <a:path w="16627" h="16628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433;p18"/>
            <p:cNvSpPr/>
            <p:nvPr/>
          </p:nvSpPr>
          <p:spPr>
            <a:xfrm>
              <a:off x="185040" y="244080"/>
              <a:ext cx="512280" cy="513000"/>
            </a:xfrm>
            <a:custGeom>
              <a:avLst/>
              <a:gdLst/>
              <a:ahLst/>
              <a:rect l="l" t="t" r="r" b="b"/>
              <a:pathLst>
                <a:path w="20518" h="20548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434;p18"/>
            <p:cNvSpPr/>
            <p:nvPr/>
          </p:nvSpPr>
          <p:spPr>
            <a:xfrm>
              <a:off x="210240" y="269280"/>
              <a:ext cx="572400" cy="572400"/>
            </a:xfrm>
            <a:custGeom>
              <a:avLst/>
              <a:gdLst/>
              <a:ahLst/>
              <a:rect l="l" t="t" r="r" b="b"/>
              <a:pathLst>
                <a:path w="22919" h="22919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435;p18"/>
            <p:cNvSpPr/>
            <p:nvPr/>
          </p:nvSpPr>
          <p:spPr>
            <a:xfrm>
              <a:off x="248760" y="308880"/>
              <a:ext cx="604800" cy="604080"/>
            </a:xfrm>
            <a:custGeom>
              <a:avLst/>
              <a:gdLst/>
              <a:ahLst/>
              <a:rect l="l" t="t" r="r" b="b"/>
              <a:pathLst>
                <a:path w="24226" h="24196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436;p18"/>
            <p:cNvSpPr/>
            <p:nvPr/>
          </p:nvSpPr>
          <p:spPr>
            <a:xfrm>
              <a:off x="300600" y="358920"/>
              <a:ext cx="613440" cy="613440"/>
            </a:xfrm>
            <a:custGeom>
              <a:avLst/>
              <a:gdLst/>
              <a:ahLst/>
              <a:rect l="l" t="t" r="r" b="b"/>
              <a:pathLst>
                <a:path w="24560" h="2456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437;p18"/>
            <p:cNvSpPr/>
            <p:nvPr/>
          </p:nvSpPr>
          <p:spPr>
            <a:xfrm>
              <a:off x="362160" y="420480"/>
              <a:ext cx="600480" cy="600480"/>
            </a:xfrm>
            <a:custGeom>
              <a:avLst/>
              <a:gdLst/>
              <a:ahLst/>
              <a:rect l="l" t="t" r="r" b="b"/>
              <a:pathLst>
                <a:path w="24044" h="24044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438;p18"/>
            <p:cNvSpPr/>
            <p:nvPr/>
          </p:nvSpPr>
          <p:spPr>
            <a:xfrm>
              <a:off x="434160" y="493560"/>
              <a:ext cx="565560" cy="565560"/>
            </a:xfrm>
            <a:custGeom>
              <a:avLst/>
              <a:gdLst/>
              <a:ahLst/>
              <a:rect l="l" t="t" r="r" b="b"/>
              <a:pathLst>
                <a:path w="22646" h="22646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439;p18"/>
            <p:cNvSpPr/>
            <p:nvPr/>
          </p:nvSpPr>
          <p:spPr>
            <a:xfrm>
              <a:off x="521640" y="580680"/>
              <a:ext cx="500760" cy="500040"/>
            </a:xfrm>
            <a:custGeom>
              <a:avLst/>
              <a:gdLst/>
              <a:ahLst/>
              <a:rect l="l" t="t" r="r" b="b"/>
              <a:pathLst>
                <a:path w="20062" h="20032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440;p18"/>
            <p:cNvSpPr/>
            <p:nvPr/>
          </p:nvSpPr>
          <p:spPr>
            <a:xfrm>
              <a:off x="628200" y="687240"/>
              <a:ext cx="396720" cy="396720"/>
            </a:xfrm>
            <a:custGeom>
              <a:avLst/>
              <a:gdLst/>
              <a:ahLst/>
              <a:rect l="l" t="t" r="r" b="b"/>
              <a:pathLst>
                <a:path w="15898" h="15898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441;p18"/>
            <p:cNvSpPr/>
            <p:nvPr/>
          </p:nvSpPr>
          <p:spPr>
            <a:xfrm>
              <a:off x="780120" y="839160"/>
              <a:ext cx="206640" cy="206640"/>
            </a:xfrm>
            <a:custGeom>
              <a:avLst/>
              <a:gdLst/>
              <a:ahLst/>
              <a:rect l="l" t="t" r="r" b="b"/>
              <a:pathLst>
                <a:path w="8299" h="8299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" name="Google Shape;442;p18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229" name="Google Shape;443;p18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444;p18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445;p18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Google Shape;446;p18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Google Shape;447;p18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448;p18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449;p18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Google Shape;450;p18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97;p14"/>
          <p:cNvGrpSpPr/>
          <p:nvPr/>
        </p:nvGrpSpPr>
        <p:grpSpPr>
          <a:xfrm>
            <a:off x="-358920" y="-532440"/>
            <a:ext cx="1534320" cy="1045440"/>
            <a:chOff x="-358920" y="-532440"/>
            <a:chExt cx="1534320" cy="1045440"/>
          </a:xfrm>
        </p:grpSpPr>
        <p:sp>
          <p:nvSpPr>
            <p:cNvPr id="276" name="Google Shape;298;p14"/>
            <p:cNvSpPr/>
            <p:nvPr/>
          </p:nvSpPr>
          <p:spPr>
            <a:xfrm>
              <a:off x="-358920" y="-31428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299;p14"/>
            <p:cNvSpPr/>
            <p:nvPr/>
          </p:nvSpPr>
          <p:spPr>
            <a:xfrm>
              <a:off x="125640" y="-53244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" name="Google Shape;300;p14"/>
          <p:cNvSpPr/>
          <p:nvPr/>
        </p:nvSpPr>
        <p:spPr>
          <a:xfrm>
            <a:off x="8348400" y="434556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301;p14"/>
          <p:cNvSpPr/>
          <p:nvPr/>
        </p:nvSpPr>
        <p:spPr>
          <a:xfrm>
            <a:off x="7691400" y="4621680"/>
            <a:ext cx="889560" cy="827280"/>
          </a:xfrm>
          <a:custGeom>
            <a:avLst/>
            <a:gdLst/>
            <a:ahLst/>
            <a:rect l="l" t="t" r="r" b="b"/>
            <a:pathLst>
              <a:path w="25685" h="23892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302;p14"/>
          <p:cNvSpPr/>
          <p:nvPr/>
        </p:nvSpPr>
        <p:spPr>
          <a:xfrm>
            <a:off x="8474760" y="348084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Google Shape;303;p14"/>
          <p:cNvSpPr/>
          <p:nvPr/>
        </p:nvSpPr>
        <p:spPr>
          <a:xfrm>
            <a:off x="8568360" y="4973760"/>
            <a:ext cx="610200" cy="60912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304;p14"/>
          <p:cNvSpPr/>
          <p:nvPr/>
        </p:nvSpPr>
        <p:spPr>
          <a:xfrm>
            <a:off x="-358920" y="35424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88;p17"/>
          <p:cNvSpPr/>
          <p:nvPr/>
        </p:nvSpPr>
        <p:spPr>
          <a:xfrm>
            <a:off x="-585720" y="3449880"/>
            <a:ext cx="889560" cy="827280"/>
          </a:xfrm>
          <a:custGeom>
            <a:avLst/>
            <a:gdLst/>
            <a:ahLst/>
            <a:rect l="l" t="t" r="r" b="b"/>
            <a:pathLst>
              <a:path w="25685" h="23892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Google Shape;389;p17"/>
          <p:cNvSpPr/>
          <p:nvPr/>
        </p:nvSpPr>
        <p:spPr>
          <a:xfrm>
            <a:off x="-745920" y="310644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Google Shape;390;p17"/>
          <p:cNvSpPr/>
          <p:nvPr/>
        </p:nvSpPr>
        <p:spPr>
          <a:xfrm>
            <a:off x="-50400" y="3525840"/>
            <a:ext cx="610200" cy="60912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Google Shape;394;p17"/>
          <p:cNvSpPr/>
          <p:nvPr/>
        </p:nvSpPr>
        <p:spPr>
          <a:xfrm>
            <a:off x="8481240" y="65628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Google Shape;395;p17"/>
          <p:cNvSpPr/>
          <p:nvPr/>
        </p:nvSpPr>
        <p:spPr>
          <a:xfrm>
            <a:off x="8853480" y="979560"/>
            <a:ext cx="610200" cy="60912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94;p6"/>
          <p:cNvGrpSpPr/>
          <p:nvPr/>
        </p:nvGrpSpPr>
        <p:grpSpPr>
          <a:xfrm>
            <a:off x="194040" y="329760"/>
            <a:ext cx="276480" cy="910800"/>
            <a:chOff x="194040" y="329760"/>
            <a:chExt cx="276480" cy="910800"/>
          </a:xfrm>
        </p:grpSpPr>
        <p:sp>
          <p:nvSpPr>
            <p:cNvPr id="365" name="Google Shape;95;p6"/>
            <p:cNvSpPr/>
            <p:nvPr/>
          </p:nvSpPr>
          <p:spPr>
            <a:xfrm rot="5400000">
              <a:off x="353520" y="33804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96;p6"/>
            <p:cNvSpPr/>
            <p:nvPr/>
          </p:nvSpPr>
          <p:spPr>
            <a:xfrm rot="5400000">
              <a:off x="353520" y="5338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97;p6"/>
            <p:cNvSpPr/>
            <p:nvPr/>
          </p:nvSpPr>
          <p:spPr>
            <a:xfrm rot="5400000">
              <a:off x="353520" y="73080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98;p6"/>
            <p:cNvSpPr/>
            <p:nvPr/>
          </p:nvSpPr>
          <p:spPr>
            <a:xfrm rot="5400000">
              <a:off x="353520" y="9270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99;p6"/>
            <p:cNvSpPr/>
            <p:nvPr/>
          </p:nvSpPr>
          <p:spPr>
            <a:xfrm rot="5400000">
              <a:off x="353520" y="112356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100;p6"/>
            <p:cNvSpPr/>
            <p:nvPr/>
          </p:nvSpPr>
          <p:spPr>
            <a:xfrm rot="5400000">
              <a:off x="185760" y="33804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101;p6"/>
            <p:cNvSpPr/>
            <p:nvPr/>
          </p:nvSpPr>
          <p:spPr>
            <a:xfrm rot="5400000">
              <a:off x="185760" y="5338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102;p6"/>
            <p:cNvSpPr/>
            <p:nvPr/>
          </p:nvSpPr>
          <p:spPr>
            <a:xfrm rot="5400000">
              <a:off x="185760" y="73080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03;p6"/>
            <p:cNvSpPr/>
            <p:nvPr/>
          </p:nvSpPr>
          <p:spPr>
            <a:xfrm rot="5400000">
              <a:off x="185760" y="9270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04;p6"/>
            <p:cNvSpPr/>
            <p:nvPr/>
          </p:nvSpPr>
          <p:spPr>
            <a:xfrm rot="5400000">
              <a:off x="185760" y="112356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5" name="Google Shape;105;p6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376" name="Google Shape;106;p6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107;p6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108;p6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9" name="Google Shape;109;p6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Google Shape;110;p6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Google Shape;111;p6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Google Shape;112;p6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Google Shape;113;p6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522;p21"/>
          <p:cNvSpPr/>
          <p:nvPr/>
        </p:nvSpPr>
        <p:spPr>
          <a:xfrm>
            <a:off x="-147240" y="22212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3" name="Google Shape;523;p21"/>
          <p:cNvGrpSpPr/>
          <p:nvPr/>
        </p:nvGrpSpPr>
        <p:grpSpPr>
          <a:xfrm>
            <a:off x="-353520" y="-406440"/>
            <a:ext cx="1507320" cy="1045440"/>
            <a:chOff x="-353520" y="-406440"/>
            <a:chExt cx="1507320" cy="1045440"/>
          </a:xfrm>
        </p:grpSpPr>
        <p:sp>
          <p:nvSpPr>
            <p:cNvPr id="424" name="Google Shape;524;p21"/>
            <p:cNvSpPr/>
            <p:nvPr/>
          </p:nvSpPr>
          <p:spPr>
            <a:xfrm>
              <a:off x="-353520" y="-18828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525;p21"/>
            <p:cNvSpPr/>
            <p:nvPr/>
          </p:nvSpPr>
          <p:spPr>
            <a:xfrm>
              <a:off x="104040" y="-40644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6" name="Google Shape;526;p21"/>
          <p:cNvGrpSpPr/>
          <p:nvPr/>
        </p:nvGrpSpPr>
        <p:grpSpPr>
          <a:xfrm>
            <a:off x="7894800" y="4593960"/>
            <a:ext cx="1506960" cy="1045080"/>
            <a:chOff x="7894800" y="4593960"/>
            <a:chExt cx="1506960" cy="1045080"/>
          </a:xfrm>
        </p:grpSpPr>
        <p:sp>
          <p:nvSpPr>
            <p:cNvPr id="427" name="Google Shape;527;p21"/>
            <p:cNvSpPr/>
            <p:nvPr/>
          </p:nvSpPr>
          <p:spPr>
            <a:xfrm rot="10800000">
              <a:off x="8512200" y="4593960"/>
              <a:ext cx="889560" cy="827280"/>
            </a:xfrm>
            <a:custGeom>
              <a:avLst/>
              <a:gdLst/>
              <a:ahLst/>
              <a:rect l="l" t="t" r="r" b="b"/>
              <a:pathLst>
                <a:path w="25685" h="23892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528;p21"/>
            <p:cNvSpPr/>
            <p:nvPr/>
          </p:nvSpPr>
          <p:spPr>
            <a:xfrm rot="10800000">
              <a:off x="7894800" y="4651560"/>
              <a:ext cx="1049760" cy="987480"/>
            </a:xfrm>
            <a:custGeom>
              <a:avLst/>
              <a:gdLst/>
              <a:ahLst/>
              <a:rect l="l" t="t" r="r" b="b"/>
              <a:pathLst>
                <a:path w="30305" h="28512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9" name="Google Shape;529;p21"/>
          <p:cNvSpPr/>
          <p:nvPr/>
        </p:nvSpPr>
        <p:spPr>
          <a:xfrm rot="10800000">
            <a:off x="8146080" y="402300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388;p17"/>
          <p:cNvSpPr/>
          <p:nvPr/>
        </p:nvSpPr>
        <p:spPr>
          <a:xfrm>
            <a:off x="-585720" y="3449880"/>
            <a:ext cx="889560" cy="827280"/>
          </a:xfrm>
          <a:custGeom>
            <a:avLst/>
            <a:gdLst/>
            <a:ahLst/>
            <a:rect l="l" t="t" r="r" b="b"/>
            <a:pathLst>
              <a:path w="25685" h="23892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oogle Shape;389;p17"/>
          <p:cNvSpPr/>
          <p:nvPr/>
        </p:nvSpPr>
        <p:spPr>
          <a:xfrm>
            <a:off x="-745920" y="310644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Google Shape;390;p17"/>
          <p:cNvSpPr/>
          <p:nvPr/>
        </p:nvSpPr>
        <p:spPr>
          <a:xfrm>
            <a:off x="-50400" y="3525840"/>
            <a:ext cx="610200" cy="60912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Google Shape;394;p17"/>
          <p:cNvSpPr/>
          <p:nvPr/>
        </p:nvSpPr>
        <p:spPr>
          <a:xfrm>
            <a:off x="8481240" y="656280"/>
            <a:ext cx="1049760" cy="98748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Google Shape;395;p17"/>
          <p:cNvSpPr/>
          <p:nvPr/>
        </p:nvSpPr>
        <p:spPr>
          <a:xfrm>
            <a:off x="8853480" y="979560"/>
            <a:ext cx="610200" cy="609120"/>
          </a:xfrm>
          <a:custGeom>
            <a:avLst/>
            <a:gdLst/>
            <a:ahLst/>
            <a:rect l="l" t="t" r="r" b="b"/>
            <a:pathLst>
              <a:path w="17630" h="1760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94;p6"/>
          <p:cNvGrpSpPr/>
          <p:nvPr/>
        </p:nvGrpSpPr>
        <p:grpSpPr>
          <a:xfrm>
            <a:off x="194040" y="329760"/>
            <a:ext cx="276480" cy="910800"/>
            <a:chOff x="194040" y="329760"/>
            <a:chExt cx="276480" cy="910800"/>
          </a:xfrm>
        </p:grpSpPr>
        <p:sp>
          <p:nvSpPr>
            <p:cNvPr id="512" name="Google Shape;95;p6"/>
            <p:cNvSpPr/>
            <p:nvPr/>
          </p:nvSpPr>
          <p:spPr>
            <a:xfrm rot="5400000">
              <a:off x="353520" y="33804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96;p6"/>
            <p:cNvSpPr/>
            <p:nvPr/>
          </p:nvSpPr>
          <p:spPr>
            <a:xfrm rot="5400000">
              <a:off x="353520" y="5338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97;p6"/>
            <p:cNvSpPr/>
            <p:nvPr/>
          </p:nvSpPr>
          <p:spPr>
            <a:xfrm rot="5400000">
              <a:off x="353520" y="73080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98;p6"/>
            <p:cNvSpPr/>
            <p:nvPr/>
          </p:nvSpPr>
          <p:spPr>
            <a:xfrm rot="5400000">
              <a:off x="353520" y="9270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99;p6"/>
            <p:cNvSpPr/>
            <p:nvPr/>
          </p:nvSpPr>
          <p:spPr>
            <a:xfrm rot="5400000">
              <a:off x="353520" y="112356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100;p6"/>
            <p:cNvSpPr/>
            <p:nvPr/>
          </p:nvSpPr>
          <p:spPr>
            <a:xfrm rot="5400000">
              <a:off x="185760" y="33804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101;p6"/>
            <p:cNvSpPr/>
            <p:nvPr/>
          </p:nvSpPr>
          <p:spPr>
            <a:xfrm rot="5400000">
              <a:off x="185760" y="53388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102;p6"/>
            <p:cNvSpPr/>
            <p:nvPr/>
          </p:nvSpPr>
          <p:spPr>
            <a:xfrm rot="5400000">
              <a:off x="185760" y="73080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103;p6"/>
            <p:cNvSpPr/>
            <p:nvPr/>
          </p:nvSpPr>
          <p:spPr>
            <a:xfrm rot="5400000">
              <a:off x="185760" y="9270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104;p6"/>
            <p:cNvSpPr/>
            <p:nvPr/>
          </p:nvSpPr>
          <p:spPr>
            <a:xfrm rot="5400000">
              <a:off x="185760" y="112356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2" name="Google Shape;105;p6"/>
          <p:cNvGrpSpPr/>
          <p:nvPr/>
        </p:nvGrpSpPr>
        <p:grpSpPr>
          <a:xfrm>
            <a:off x="8787240" y="2313000"/>
            <a:ext cx="108720" cy="518400"/>
            <a:chOff x="8787240" y="2313000"/>
            <a:chExt cx="108720" cy="518400"/>
          </a:xfrm>
        </p:grpSpPr>
        <p:sp>
          <p:nvSpPr>
            <p:cNvPr id="523" name="Google Shape;106;p6"/>
            <p:cNvSpPr/>
            <p:nvPr/>
          </p:nvSpPr>
          <p:spPr>
            <a:xfrm rot="16200000">
              <a:off x="8778960" y="27144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107;p6"/>
            <p:cNvSpPr/>
            <p:nvPr/>
          </p:nvSpPr>
          <p:spPr>
            <a:xfrm rot="16200000">
              <a:off x="8778960" y="2518200"/>
              <a:ext cx="125280" cy="108720"/>
            </a:xfrm>
            <a:custGeom>
              <a:avLst/>
              <a:gdLst/>
              <a:ahLst/>
              <a:rect l="l" t="t" r="r" b="b"/>
              <a:pathLst>
                <a:path w="5047" h="4378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108;p6"/>
            <p:cNvSpPr/>
            <p:nvPr/>
          </p:nvSpPr>
          <p:spPr>
            <a:xfrm rot="16200000">
              <a:off x="8778960" y="2321280"/>
              <a:ext cx="125280" cy="108720"/>
            </a:xfrm>
            <a:custGeom>
              <a:avLst/>
              <a:gdLst/>
              <a:ahLst/>
              <a:rect l="l" t="t" r="r" b="b"/>
              <a:pathLst>
                <a:path w="5046" h="4378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6" name="Google Shape;109;p6"/>
          <p:cNvSpPr/>
          <p:nvPr/>
        </p:nvSpPr>
        <p:spPr>
          <a:xfrm>
            <a:off x="247320" y="2913840"/>
            <a:ext cx="64080" cy="64080"/>
          </a:xfrm>
          <a:custGeom>
            <a:avLst/>
            <a:gdLst/>
            <a:ahLst/>
            <a:rect l="l" t="t" r="r" b="b"/>
            <a:pathLst>
              <a:path w="2675" h="2676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Google Shape;110;p6"/>
          <p:cNvSpPr/>
          <p:nvPr/>
        </p:nvSpPr>
        <p:spPr>
          <a:xfrm>
            <a:off x="247320" y="2752200"/>
            <a:ext cx="64080" cy="64080"/>
          </a:xfrm>
          <a:custGeom>
            <a:avLst/>
            <a:gdLst/>
            <a:ahLst/>
            <a:rect l="l" t="t" r="r" b="b"/>
            <a:pathLst>
              <a:path w="2675" h="2675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Google Shape;111;p6"/>
          <p:cNvSpPr/>
          <p:nvPr/>
        </p:nvSpPr>
        <p:spPr>
          <a:xfrm>
            <a:off x="247320" y="2590920"/>
            <a:ext cx="64080" cy="63360"/>
          </a:xfrm>
          <a:custGeom>
            <a:avLst/>
            <a:gdLst/>
            <a:ahLst/>
            <a:rect l="l" t="t" r="r" b="b"/>
            <a:pathLst>
              <a:path w="2675" h="2645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Google Shape;112;p6"/>
          <p:cNvSpPr/>
          <p:nvPr/>
        </p:nvSpPr>
        <p:spPr>
          <a:xfrm>
            <a:off x="7284960" y="30636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Google Shape;113;p6"/>
          <p:cNvSpPr/>
          <p:nvPr/>
        </p:nvSpPr>
        <p:spPr>
          <a:xfrm>
            <a:off x="247320" y="3114720"/>
            <a:ext cx="1611000" cy="1721520"/>
          </a:xfrm>
          <a:custGeom>
            <a:avLst/>
            <a:gdLst/>
            <a:ahLst/>
            <a:rect l="l" t="t" r="r" b="b"/>
            <a:pathLst>
              <a:path w="57510" h="6146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474560" y="1764720"/>
            <a:ext cx="619416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16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859040" y="1293120"/>
            <a:ext cx="5425560" cy="1802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e343f"/>
                </a:solidFill>
                <a:latin typeface="Bebas Neue"/>
                <a:ea typeface="Bebas Neue"/>
              </a:rPr>
              <a:t>Prepoznavanje gestikulacija u svrhe razlikovanja simbola znakovnog jezika</a:t>
            </a:r>
            <a:br>
              <a:rPr sz="3000"/>
            </a:br>
            <a:endParaRPr b="0" lang="en-US" sz="3000" spc="-1" strike="noStrike"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subTitle"/>
          </p:nvPr>
        </p:nvSpPr>
        <p:spPr>
          <a:xfrm>
            <a:off x="1893600" y="3441600"/>
            <a:ext cx="5314680" cy="419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e343f"/>
                </a:solidFill>
                <a:latin typeface="Nunito"/>
                <a:ea typeface="Nunito"/>
              </a:rPr>
              <a:t>Milica Vučić, 363/2020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14" name="Google Shape;642;p34"/>
          <p:cNvSpPr/>
          <p:nvPr/>
        </p:nvSpPr>
        <p:spPr>
          <a:xfrm>
            <a:off x="4164480" y="3306240"/>
            <a:ext cx="814680" cy="107280"/>
          </a:xfrm>
          <a:custGeom>
            <a:avLst/>
            <a:gdLst/>
            <a:ahLst/>
            <a:rect l="l" t="t" r="r" b="b"/>
            <a:pathLst>
              <a:path w="32616" h="4317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5" name="Google Shape;643;p34"/>
          <p:cNvGrpSpPr/>
          <p:nvPr/>
        </p:nvGrpSpPr>
        <p:grpSpPr>
          <a:xfrm>
            <a:off x="1129680" y="2341440"/>
            <a:ext cx="85320" cy="460080"/>
            <a:chOff x="1129680" y="2341440"/>
            <a:chExt cx="85320" cy="460080"/>
          </a:xfrm>
        </p:grpSpPr>
        <p:sp>
          <p:nvSpPr>
            <p:cNvPr id="916" name="Google Shape;644;p34"/>
            <p:cNvSpPr/>
            <p:nvPr/>
          </p:nvSpPr>
          <p:spPr>
            <a:xfrm>
              <a:off x="1129680" y="2341440"/>
              <a:ext cx="85320" cy="85320"/>
            </a:xfrm>
            <a:custGeom>
              <a:avLst/>
              <a:gdLst/>
              <a:ahLst/>
              <a:rect l="l" t="t" r="r" b="b"/>
              <a:pathLst>
                <a:path w="3435" h="3435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645;p34"/>
            <p:cNvSpPr/>
            <p:nvPr/>
          </p:nvSpPr>
          <p:spPr>
            <a:xfrm>
              <a:off x="1129680" y="2529000"/>
              <a:ext cx="85320" cy="84600"/>
            </a:xfrm>
            <a:custGeom>
              <a:avLst/>
              <a:gdLst/>
              <a:ahLst/>
              <a:rect l="l" t="t" r="r" b="b"/>
              <a:pathLst>
                <a:path w="3435" h="3406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646;p34"/>
            <p:cNvSpPr/>
            <p:nvPr/>
          </p:nvSpPr>
          <p:spPr>
            <a:xfrm>
              <a:off x="1129680" y="2716200"/>
              <a:ext cx="85320" cy="85320"/>
            </a:xfrm>
            <a:custGeom>
              <a:avLst/>
              <a:gdLst/>
              <a:ahLst/>
              <a:rect l="l" t="t" r="r" b="b"/>
              <a:pathLst>
                <a:path w="3435" h="3435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740880" y="457200"/>
            <a:ext cx="7716960" cy="6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Konvolutivna neuronska mreža sa više slojeva konvolucije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54" name="Google Shape;790;p 2"/>
          <p:cNvSpPr/>
          <p:nvPr/>
        </p:nvSpPr>
        <p:spPr>
          <a:xfrm>
            <a:off x="855360" y="2937960"/>
            <a:ext cx="192564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Google Shape;791;p 2"/>
          <p:cNvSpPr/>
          <p:nvPr/>
        </p:nvSpPr>
        <p:spPr>
          <a:xfrm>
            <a:off x="3526920" y="1784160"/>
            <a:ext cx="2079360" cy="10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Google Shape;797;p 2"/>
          <p:cNvSpPr/>
          <p:nvPr/>
        </p:nvSpPr>
        <p:spPr>
          <a:xfrm>
            <a:off x="1484280" y="220212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01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57" name="Google Shape;799;p 2"/>
          <p:cNvSpPr/>
          <p:nvPr/>
        </p:nvSpPr>
        <p:spPr>
          <a:xfrm>
            <a:off x="4237560" y="316188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02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58" name="Google Shape;800;p 2"/>
          <p:cNvSpPr/>
          <p:nvPr/>
        </p:nvSpPr>
        <p:spPr>
          <a:xfrm>
            <a:off x="1313280" y="1941840"/>
            <a:ext cx="501480" cy="47160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Google Shape;803;p 2"/>
          <p:cNvSpPr/>
          <p:nvPr/>
        </p:nvSpPr>
        <p:spPr>
          <a:xfrm>
            <a:off x="1280160" y="1876320"/>
            <a:ext cx="501480" cy="47160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0" name="" descr=""/>
          <p:cNvPicPr/>
          <p:nvPr/>
        </p:nvPicPr>
        <p:blipFill>
          <a:blip r:embed="rId1"/>
          <a:stretch/>
        </p:blipFill>
        <p:spPr>
          <a:xfrm>
            <a:off x="365760" y="1465920"/>
            <a:ext cx="8224560" cy="32432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722;p 4"/>
          <p:cNvSpPr/>
          <p:nvPr/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Učenje hiperparametara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62" name="" descr=""/>
          <p:cNvPicPr/>
          <p:nvPr/>
        </p:nvPicPr>
        <p:blipFill>
          <a:blip r:embed="rId1"/>
          <a:stretch/>
        </p:blipFill>
        <p:spPr>
          <a:xfrm>
            <a:off x="478440" y="1371600"/>
            <a:ext cx="8208000" cy="27428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740880" y="457200"/>
            <a:ext cx="7716960" cy="6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ResNet50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64" name="Google Shape;790;p 3"/>
          <p:cNvSpPr/>
          <p:nvPr/>
        </p:nvSpPr>
        <p:spPr>
          <a:xfrm>
            <a:off x="855360" y="2937960"/>
            <a:ext cx="192564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Google Shape;791;p 3"/>
          <p:cNvSpPr/>
          <p:nvPr/>
        </p:nvSpPr>
        <p:spPr>
          <a:xfrm>
            <a:off x="3526920" y="1784160"/>
            <a:ext cx="2079360" cy="10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Google Shape;797;p 3"/>
          <p:cNvSpPr/>
          <p:nvPr/>
        </p:nvSpPr>
        <p:spPr>
          <a:xfrm>
            <a:off x="1484280" y="220212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01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67" name="Google Shape;799;p 3"/>
          <p:cNvSpPr/>
          <p:nvPr/>
        </p:nvSpPr>
        <p:spPr>
          <a:xfrm>
            <a:off x="4237560" y="316188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02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68" name="Google Shape;800;p 3"/>
          <p:cNvSpPr/>
          <p:nvPr/>
        </p:nvSpPr>
        <p:spPr>
          <a:xfrm>
            <a:off x="1313280" y="1941840"/>
            <a:ext cx="501480" cy="47160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Google Shape;803;p 3"/>
          <p:cNvSpPr/>
          <p:nvPr/>
        </p:nvSpPr>
        <p:spPr>
          <a:xfrm>
            <a:off x="1280160" y="1876320"/>
            <a:ext cx="501480" cy="47160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0" name="" descr=""/>
          <p:cNvPicPr/>
          <p:nvPr/>
        </p:nvPicPr>
        <p:blipFill>
          <a:blip r:embed="rId1"/>
          <a:stretch/>
        </p:blipFill>
        <p:spPr>
          <a:xfrm>
            <a:off x="228600" y="1529640"/>
            <a:ext cx="8735400" cy="2813400"/>
          </a:xfrm>
          <a:prstGeom prst="rect">
            <a:avLst/>
          </a:prstGeom>
          <a:ln w="0">
            <a:noFill/>
          </a:ln>
          <a:effectLst>
            <a:glow rad="101520">
              <a:srgbClr val="ffffff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612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Kvalitet u toku treninga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72" name="" descr=""/>
          <p:cNvPicPr/>
          <p:nvPr/>
        </p:nvPicPr>
        <p:blipFill>
          <a:blip r:embed="rId1"/>
          <a:stretch/>
        </p:blipFill>
        <p:spPr>
          <a:xfrm>
            <a:off x="457200" y="1618560"/>
            <a:ext cx="8229240" cy="232272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" name="Google Shape;826;p43"/>
          <p:cNvGraphicFramePr/>
          <p:nvPr/>
        </p:nvGraphicFramePr>
        <p:xfrm>
          <a:off x="1254600" y="1398960"/>
          <a:ext cx="6755400" cy="2606400"/>
        </p:xfrm>
        <a:graphic>
          <a:graphicData uri="http://schemas.openxmlformats.org/drawingml/2006/table">
            <a:tbl>
              <a:tblPr/>
              <a:tblGrid>
                <a:gridCol w="3541320"/>
                <a:gridCol w="3214440"/>
              </a:tblGrid>
              <a:tr h="292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Tačnost modela na test skupu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12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500" spc="-1" strike="noStrike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Jednostavna konvolutivna neuronska mreža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0.8621026213050753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50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500" spc="-1" strike="noStrike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Duboka konvolutivna neuronska mreža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0.9333519241494702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8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500" spc="-1" strike="noStrike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Model sa učenjem hiperparametara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0.9159230340211936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500" spc="-1" strike="noStrike">
                          <a:solidFill>
                            <a:srgbClr val="000000"/>
                          </a:solidFill>
                          <a:latin typeface="Bebas Neue"/>
                          <a:ea typeface="Bebas Neue"/>
                        </a:rPr>
                        <a:t>ResNet50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0.5492191857222533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74" name="Google Shape;789;p 3"/>
          <p:cNvSpPr/>
          <p:nvPr/>
        </p:nvSpPr>
        <p:spPr>
          <a:xfrm>
            <a:off x="741240" y="457560"/>
            <a:ext cx="771696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Kvalitet kreiranih modela na test skupu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1577880" y="472680"/>
            <a:ext cx="6194160" cy="44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Bebas Neue"/>
                <a:ea typeface="Bebas Neue"/>
              </a:rPr>
              <a:t>Hvala na pažnji!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76" name="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3200040" cy="32000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1411920" y="685440"/>
            <a:ext cx="63198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Uvod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1234440"/>
          </a:xfrm>
          <a:prstGeom prst="rect">
            <a:avLst/>
          </a:prstGeom>
          <a:noFill/>
          <a:ln w="0">
            <a:noFill/>
          </a:ln>
          <a:effectLst>
            <a:outerShdw dist="0" dir="0" blurRad="0" rotWithShape="0">
              <a:srgbClr val="000000"/>
            </a:outerShdw>
          </a:effectLst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Problem prepoznavanja gestikulacija često je prisutan kako u računarstvu tako i u mnogim drugim sferama: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Video igre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Virtuelna realnost (</a:t>
            </a:r>
            <a:r>
              <a:rPr b="0" i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engl. Virtual Reality – VR)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Zdravstveni sistemi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Robotika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921" name="Google Shape;679;p37"/>
          <p:cNvGrpSpPr/>
          <p:nvPr/>
        </p:nvGrpSpPr>
        <p:grpSpPr>
          <a:xfrm>
            <a:off x="2859120" y="-387000"/>
            <a:ext cx="700560" cy="246960"/>
            <a:chOff x="2859120" y="-387000"/>
            <a:chExt cx="700560" cy="246960"/>
          </a:xfrm>
        </p:grpSpPr>
        <p:sp>
          <p:nvSpPr>
            <p:cNvPr id="922" name="Google Shape;680;p37"/>
            <p:cNvSpPr/>
            <p:nvPr/>
          </p:nvSpPr>
          <p:spPr>
            <a:xfrm>
              <a:off x="3279240" y="-188640"/>
              <a:ext cx="48600" cy="48600"/>
            </a:xfrm>
            <a:custGeom>
              <a:avLst/>
              <a:gdLst/>
              <a:ahLst/>
              <a:rect l="l" t="t" r="r" b="b"/>
              <a:pathLst>
                <a:path w="1977" h="1977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681;p37"/>
            <p:cNvSpPr/>
            <p:nvPr/>
          </p:nvSpPr>
          <p:spPr>
            <a:xfrm>
              <a:off x="3395520" y="-188640"/>
              <a:ext cx="48600" cy="48600"/>
            </a:xfrm>
            <a:custGeom>
              <a:avLst/>
              <a:gdLst/>
              <a:ahLst/>
              <a:rect l="l" t="t" r="r" b="b"/>
              <a:pathLst>
                <a:path w="1976" h="1977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682;p37"/>
            <p:cNvSpPr/>
            <p:nvPr/>
          </p:nvSpPr>
          <p:spPr>
            <a:xfrm>
              <a:off x="3511800" y="-188640"/>
              <a:ext cx="47880" cy="48600"/>
            </a:xfrm>
            <a:custGeom>
              <a:avLst/>
              <a:gdLst/>
              <a:ahLst/>
              <a:rect l="l" t="t" r="r" b="b"/>
              <a:pathLst>
                <a:path w="1947" h="1977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683;p37"/>
            <p:cNvSpPr/>
            <p:nvPr/>
          </p:nvSpPr>
          <p:spPr>
            <a:xfrm>
              <a:off x="2859120" y="-387000"/>
              <a:ext cx="120960" cy="120960"/>
            </a:xfrm>
            <a:custGeom>
              <a:avLst/>
              <a:gdLst/>
              <a:ahLst/>
              <a:rect l="l" t="t" r="r" b="b"/>
              <a:pathLst>
                <a:path w="4865" h="4864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26" name="" descr=""/>
          <p:cNvPicPr/>
          <p:nvPr/>
        </p:nvPicPr>
        <p:blipFill>
          <a:blip r:embed="rId1"/>
          <a:stretch/>
        </p:blipFill>
        <p:spPr>
          <a:xfrm>
            <a:off x="1599120" y="2971800"/>
            <a:ext cx="2743920" cy="18284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  <p:pic>
        <p:nvPicPr>
          <p:cNvPr id="927" name="" descr=""/>
          <p:cNvPicPr/>
          <p:nvPr/>
        </p:nvPicPr>
        <p:blipFill>
          <a:blip r:embed="rId2"/>
          <a:stretch/>
        </p:blipFill>
        <p:spPr>
          <a:xfrm>
            <a:off x="4800600" y="2971800"/>
            <a:ext cx="2742840" cy="182844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577880" y="472680"/>
            <a:ext cx="6194160" cy="44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Prepoznavanje simbola znakovnog jezika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29" name="" descr=""/>
          <p:cNvPicPr/>
          <p:nvPr/>
        </p:nvPicPr>
        <p:blipFill>
          <a:blip r:embed="rId1"/>
          <a:stretch/>
        </p:blipFill>
        <p:spPr>
          <a:xfrm>
            <a:off x="6629400" y="1828800"/>
            <a:ext cx="2057040" cy="235116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  <p:sp>
        <p:nvSpPr>
          <p:cNvPr id="930" name="Google Shape;678;p 1"/>
          <p:cNvSpPr/>
          <p:nvPr/>
        </p:nvSpPr>
        <p:spPr>
          <a:xfrm>
            <a:off x="914400" y="2689920"/>
            <a:ext cx="5486040" cy="14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Olakšava se proces učenja znakovnog jezika osobama kojima je on neophodan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Prevazilaze se prepreke u komunikaciji između ljudi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Olakšava se kreiranje sistema za prevođenje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31" name="Google Shape;688;p 1"/>
          <p:cNvSpPr/>
          <p:nvPr/>
        </p:nvSpPr>
        <p:spPr>
          <a:xfrm>
            <a:off x="457200" y="1844280"/>
            <a:ext cx="6194160" cy="4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Bebas Neue"/>
                <a:ea typeface="Bebas Neue"/>
              </a:rPr>
              <a:t>Prepoznavanje gestikulacija ima značajnu primenu u kreiranju sistema koji se bave prepoznavanjem simbola i konstrukcija znakovnog jezika na fotografijama i video klipovima.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740880" y="228600"/>
            <a:ext cx="7716960" cy="75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Sign Language MNIST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33" name="" descr=""/>
          <p:cNvPicPr/>
          <p:nvPr/>
        </p:nvPicPr>
        <p:blipFill>
          <a:blip r:embed="rId1"/>
          <a:stretch/>
        </p:blipFill>
        <p:spPr>
          <a:xfrm>
            <a:off x="2057400" y="1076760"/>
            <a:ext cx="5257440" cy="372348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O skupu podataka 📊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35" name="Google Shape;731;p40"/>
          <p:cNvSpPr/>
          <p:nvPr/>
        </p:nvSpPr>
        <p:spPr>
          <a:xfrm>
            <a:off x="4173480" y="4744800"/>
            <a:ext cx="814680" cy="106560"/>
          </a:xfrm>
          <a:custGeom>
            <a:avLst/>
            <a:gdLst/>
            <a:ahLst/>
            <a:rect l="l" t="t" r="r" b="b"/>
            <a:pathLst>
              <a:path w="32616" h="428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Google Shape;678;p 2"/>
          <p:cNvSpPr/>
          <p:nvPr/>
        </p:nvSpPr>
        <p:spPr>
          <a:xfrm>
            <a:off x="914400" y="925200"/>
            <a:ext cx="7314840" cy="36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Ukupno sadrži 34627 instanci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Sadrži gestikulacije koje predstavljaju simbole američkog znakovnog jezika (</a:t>
            </a:r>
            <a:r>
              <a:rPr b="0" i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engl. American Sign Language – ASL)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Sva slova osim </a:t>
            </a:r>
            <a:r>
              <a:rPr b="0" i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J 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i </a:t>
            </a:r>
            <a:r>
              <a:rPr b="0" i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Z 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(zahtevaju pokrete ruku)</a:t>
            </a:r>
            <a:r>
              <a:rPr b="0" i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 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su predstavljena odgovarajućim fotografijama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Slike su dimenzija 28x28 piksela (inicijalno izravnate u vektor veličine 784) i crno-bele su boje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Postoji unapred odrađena podela na </a:t>
            </a:r>
            <a:r>
              <a:rPr b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trening 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i </a:t>
            </a:r>
            <a:r>
              <a:rPr b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test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 skup pri čemu: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trening skup sadrži 27455 instanci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test skup sadrži 7172 instance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Svakoj fotografiji pridružena je oznaka klase u numeričkom obliku, odnosno broj od 0 do 24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" descr=""/>
          <p:cNvPicPr/>
          <p:nvPr/>
        </p:nvPicPr>
        <p:blipFill>
          <a:blip r:embed="rId1"/>
          <a:stretch/>
        </p:blipFill>
        <p:spPr>
          <a:xfrm rot="11400">
            <a:off x="1454400" y="2406240"/>
            <a:ext cx="6395760" cy="223200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  <p:sp>
        <p:nvSpPr>
          <p:cNvPr id="938" name="Google Shape;722;p 1"/>
          <p:cNvSpPr/>
          <p:nvPr/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Pretprocesiranje podataka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39" name="Google Shape;678;p 3"/>
          <p:cNvSpPr/>
          <p:nvPr/>
        </p:nvSpPr>
        <p:spPr>
          <a:xfrm>
            <a:off x="914400" y="925200"/>
            <a:ext cx="7314840" cy="15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Vršimo jednostavno pretprocesiranje podataka: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Promena dimenzija podataka kako bismo dobili matricu dimenzije 28x28 piksela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Skaliranje piksela na opseg [0, 1] radi brže konvergencije modela kao i boljih rezultata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6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Modeli 💡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41" name="Google Shape;790;p42"/>
          <p:cNvSpPr/>
          <p:nvPr/>
        </p:nvSpPr>
        <p:spPr>
          <a:xfrm>
            <a:off x="855360" y="2937960"/>
            <a:ext cx="192564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Despite being red, Mars is actually a cold place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2" name="Google Shape;797;p42"/>
          <p:cNvSpPr/>
          <p:nvPr/>
        </p:nvSpPr>
        <p:spPr>
          <a:xfrm>
            <a:off x="1484280" y="220212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01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43" name="Google Shape;799;p42"/>
          <p:cNvSpPr/>
          <p:nvPr/>
        </p:nvSpPr>
        <p:spPr>
          <a:xfrm>
            <a:off x="4237560" y="3161880"/>
            <a:ext cx="66816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0" anchor="ctr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1e343f"/>
                </a:solidFill>
                <a:latin typeface="Bebas Neue"/>
                <a:ea typeface="Bebas Neue"/>
              </a:rPr>
              <a:t>02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44" name="Google Shape;800;p42"/>
          <p:cNvSpPr/>
          <p:nvPr/>
        </p:nvSpPr>
        <p:spPr>
          <a:xfrm>
            <a:off x="1313280" y="1941840"/>
            <a:ext cx="501480" cy="47160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Google Shape;803;p42"/>
          <p:cNvSpPr/>
          <p:nvPr/>
        </p:nvSpPr>
        <p:spPr>
          <a:xfrm>
            <a:off x="1280160" y="1876320"/>
            <a:ext cx="501480" cy="471600"/>
          </a:xfrm>
          <a:custGeom>
            <a:avLst/>
            <a:gdLst/>
            <a:ahLst/>
            <a:rect l="l" t="t" r="r" b="b"/>
            <a:pathLst>
              <a:path w="30305" h="28512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Google Shape;678;p 4"/>
          <p:cNvSpPr/>
          <p:nvPr/>
        </p:nvSpPr>
        <p:spPr>
          <a:xfrm>
            <a:off x="457200" y="1282680"/>
            <a:ext cx="8229240" cy="1917360"/>
          </a:xfrm>
          <a:prstGeom prst="rect">
            <a:avLst/>
          </a:prstGeom>
          <a:noFill/>
          <a:ln w="0">
            <a:noFill/>
          </a:ln>
          <a:effectLst>
            <a:outerShdw blurRad="0" dir="0" dist="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Fokus rada je na razvoju različitih modela čije je učenje zasnovano na </a:t>
            </a:r>
            <a:r>
              <a:rPr b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konvolutivnim neuronskim mrežama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. Modeli koje ćemo opisati: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Jednostavna konvolutivna neuronska mreža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 - SimpleCNN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Konvolutivna mreža sa više slojeva konvolucije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 - DeepCNN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Model koji uči optimalne hiperparametre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 - Tuner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ResNet50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Svi prethodno spomenuti modeli koriste odgovarajuće implementacije i slojeve iz biblioteka </a:t>
            </a:r>
            <a:r>
              <a:rPr b="0" i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tensorflow</a:t>
            </a: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 i </a:t>
            </a:r>
            <a:r>
              <a:rPr b="0" i="1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keras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Konvolutivne neuronske mreže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48" name="Google Shape;731;p 2"/>
          <p:cNvSpPr/>
          <p:nvPr/>
        </p:nvSpPr>
        <p:spPr>
          <a:xfrm>
            <a:off x="4173480" y="4744800"/>
            <a:ext cx="814680" cy="106560"/>
          </a:xfrm>
          <a:custGeom>
            <a:avLst/>
            <a:gdLst/>
            <a:ahLst/>
            <a:rect l="l" t="t" r="r" b="b"/>
            <a:pathLst>
              <a:path w="32616" h="4286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Google Shape;678;p 5"/>
          <p:cNvSpPr/>
          <p:nvPr/>
        </p:nvSpPr>
        <p:spPr>
          <a:xfrm>
            <a:off x="914400" y="685800"/>
            <a:ext cx="731484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Dobre u radu sa matričnim podacima kao što su fotografije</a:t>
            </a:r>
            <a:endParaRPr b="0" lang="en-US" sz="16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Osnovna arhitektura ima sledeću formu: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Konvolutivni slojevi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Slojevi agregacije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Aktivacione funkcije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Potpuno povezanu neuronsku mrežu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950" name="" descr=""/>
          <p:cNvPicPr/>
          <p:nvPr/>
        </p:nvPicPr>
        <p:blipFill>
          <a:blip r:embed="rId1"/>
          <a:stretch/>
        </p:blipFill>
        <p:spPr>
          <a:xfrm>
            <a:off x="1495800" y="2606040"/>
            <a:ext cx="6504840" cy="204120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722;p 3"/>
          <p:cNvSpPr/>
          <p:nvPr/>
        </p:nvSpPr>
        <p:spPr>
          <a:xfrm>
            <a:off x="740880" y="228600"/>
            <a:ext cx="771696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ffffff"/>
                </a:solidFill>
                <a:latin typeface="Bebas Neue"/>
                <a:ea typeface="Bebas Neue"/>
              </a:rPr>
              <a:t>Jednostavna konvolutivna neuronska mreža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52" name="" descr=""/>
          <p:cNvPicPr/>
          <p:nvPr/>
        </p:nvPicPr>
        <p:blipFill>
          <a:blip r:embed="rId1"/>
          <a:stretch/>
        </p:blipFill>
        <p:spPr>
          <a:xfrm>
            <a:off x="457200" y="1782360"/>
            <a:ext cx="8229240" cy="2332080"/>
          </a:xfrm>
          <a:prstGeom prst="rect">
            <a:avLst/>
          </a:prstGeom>
          <a:ln w="0">
            <a:noFill/>
          </a:ln>
          <a:effectLst>
            <a:glow rad="101520">
              <a:srgbClr val="dddddd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2024-09-26T18:02:51Z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