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</p:sldIdLst>
  <p:sldSz cx="9144000" cy="51435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slide" Target="slides/slide1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3" Type="http://schemas.openxmlformats.org/officeDocument/2006/relationships/theme" Target="../theme/theme13.xml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3" Type="http://schemas.openxmlformats.org/officeDocument/2006/relationships/theme" Target="../theme/theme14.xml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0.xml"/><Relationship Id="rId13" Type="http://schemas.openxmlformats.org/officeDocument/2006/relationships/theme" Target="../theme/theme15.xml"/><Relationship Id="rId12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6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 flipH="1">
            <a:off x="473040" y="537480"/>
            <a:ext cx="8195760" cy="4068000"/>
          </a:xfrm>
          <a:prstGeom prst="rect">
            <a:avLst/>
          </a:prstGeom>
          <a:noFill/>
          <a:ln w="28575">
            <a:solidFill>
              <a:srgbClr val="01BEC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oogle Shape;10;p2"/>
          <p:cNvGrpSpPr/>
          <p:nvPr/>
        </p:nvGrpSpPr>
        <p:grpSpPr>
          <a:xfrm>
            <a:off x="7776720" y="2403720"/>
            <a:ext cx="1216800" cy="1246680"/>
            <a:chOff x="7776720" y="2403720"/>
            <a:chExt cx="1216800" cy="1246680"/>
          </a:xfrm>
        </p:grpSpPr>
        <p:sp>
          <p:nvSpPr>
            <p:cNvPr id="3" name="Google Shape;11;p2"/>
            <p:cNvSpPr/>
            <p:nvPr/>
          </p:nvSpPr>
          <p:spPr>
            <a:xfrm>
              <a:off x="7988040" y="2403720"/>
              <a:ext cx="721800" cy="1246680"/>
            </a:xfrm>
            <a:custGeom>
              <a:avLst/>
              <a:gdLst/>
              <a:ahLst/>
              <a:cxnLst/>
              <a:rect l="l" t="t" r="r" b="b"/>
              <a:pathLst>
                <a:path w="28907" h="49891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" name="Google Shape;12;p2"/>
            <p:cNvSpPr/>
            <p:nvPr/>
          </p:nvSpPr>
          <p:spPr>
            <a:xfrm>
              <a:off x="7776720" y="2739960"/>
              <a:ext cx="1091880" cy="37440"/>
            </a:xfrm>
            <a:custGeom>
              <a:avLst/>
              <a:gdLst/>
              <a:ahLst/>
              <a:cxnLst/>
              <a:rect l="l" t="t" r="r" b="b"/>
              <a:pathLst>
                <a:path w="43710" h="1521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" name="Google Shape;13;p2"/>
            <p:cNvSpPr/>
            <p:nvPr/>
          </p:nvSpPr>
          <p:spPr>
            <a:xfrm>
              <a:off x="8234280" y="2907720"/>
              <a:ext cx="759240" cy="37440"/>
            </a:xfrm>
            <a:custGeom>
              <a:avLst/>
              <a:gdLst/>
              <a:ahLst/>
              <a:cxnLst/>
              <a:rect l="l" t="t" r="r" b="b"/>
              <a:pathLst>
                <a:path w="30397" h="1521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" name="Google Shape;14;p2"/>
          <p:cNvSpPr/>
          <p:nvPr/>
        </p:nvSpPr>
        <p:spPr>
          <a:xfrm>
            <a:off x="865080" y="950040"/>
            <a:ext cx="7412760" cy="3271320"/>
          </a:xfrm>
          <a:custGeom>
            <a:avLst/>
            <a:gdLst/>
            <a:ahLst/>
            <a:cxnLst/>
            <a:rect l="l" t="t" r="r" b="b"/>
            <a:pathLst>
              <a:path w="57905" h="57874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Google Shape;17;p2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Google Shape;18;p2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9" name="Google Shape;19;p2"/>
          <p:cNvGrpSpPr/>
          <p:nvPr/>
        </p:nvGrpSpPr>
        <p:grpSpPr>
          <a:xfrm>
            <a:off x="7752960" y="4738320"/>
            <a:ext cx="910800" cy="276480"/>
            <a:chOff x="7752960" y="4738320"/>
            <a:chExt cx="910800" cy="276480"/>
          </a:xfrm>
        </p:grpSpPr>
        <p:sp>
          <p:nvSpPr>
            <p:cNvPr id="10" name="Google Shape;20;p2"/>
            <p:cNvSpPr/>
            <p:nvPr/>
          </p:nvSpPr>
          <p:spPr>
            <a:xfrm>
              <a:off x="7752960" y="473832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7948800" y="473832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" name="Google Shape;22;p2"/>
            <p:cNvSpPr/>
            <p:nvPr/>
          </p:nvSpPr>
          <p:spPr>
            <a:xfrm>
              <a:off x="8145720" y="473832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" name="Google Shape;23;p2"/>
            <p:cNvSpPr/>
            <p:nvPr/>
          </p:nvSpPr>
          <p:spPr>
            <a:xfrm>
              <a:off x="8341560" y="473832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" name="Google Shape;24;p2"/>
            <p:cNvSpPr/>
            <p:nvPr/>
          </p:nvSpPr>
          <p:spPr>
            <a:xfrm>
              <a:off x="8538480" y="473832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" name="Google Shape;25;p2"/>
            <p:cNvSpPr/>
            <p:nvPr/>
          </p:nvSpPr>
          <p:spPr>
            <a:xfrm>
              <a:off x="7752960" y="49060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" name="Google Shape;26;p2"/>
            <p:cNvSpPr/>
            <p:nvPr/>
          </p:nvSpPr>
          <p:spPr>
            <a:xfrm>
              <a:off x="7948800" y="49060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" name="Google Shape;27;p2"/>
            <p:cNvSpPr/>
            <p:nvPr/>
          </p:nvSpPr>
          <p:spPr>
            <a:xfrm>
              <a:off x="8145720" y="49060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" name="Google Shape;28;p2"/>
            <p:cNvSpPr/>
            <p:nvPr/>
          </p:nvSpPr>
          <p:spPr>
            <a:xfrm>
              <a:off x="8341560" y="49060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" name="Google Shape;29;p2"/>
            <p:cNvSpPr/>
            <p:nvPr/>
          </p:nvSpPr>
          <p:spPr>
            <a:xfrm>
              <a:off x="8538480" y="49060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0" name="Google Shape;30;p2"/>
          <p:cNvGrpSpPr/>
          <p:nvPr/>
        </p:nvGrpSpPr>
        <p:grpSpPr>
          <a:xfrm>
            <a:off x="4625280" y="-334440"/>
            <a:ext cx="1783080" cy="1103400"/>
            <a:chOff x="4625280" y="-334440"/>
            <a:chExt cx="1783080" cy="1103400"/>
          </a:xfrm>
        </p:grpSpPr>
        <p:sp>
          <p:nvSpPr>
            <p:cNvPr id="21" name="Google Shape;31;p2"/>
            <p:cNvSpPr/>
            <p:nvPr/>
          </p:nvSpPr>
          <p:spPr>
            <a:xfrm>
              <a:off x="4625280" y="-5832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" name="Google Shape;32;p2"/>
            <p:cNvSpPr/>
            <p:nvPr/>
          </p:nvSpPr>
          <p:spPr>
            <a:xfrm>
              <a:off x="5358600" y="-33444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3" name="Google Shape;33;p2"/>
          <p:cNvSpPr/>
          <p:nvPr/>
        </p:nvSpPr>
        <p:spPr>
          <a:xfrm>
            <a:off x="5314320" y="4412160"/>
            <a:ext cx="535680" cy="473400"/>
          </a:xfrm>
          <a:custGeom>
            <a:avLst/>
            <a:gdLst/>
            <a:ahLst/>
            <a:cxnLst/>
            <a:rect l="l" t="t" r="r" b="b"/>
            <a:pathLst>
              <a:path w="15473" h="13678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4" name="Google Shape;34;p2"/>
          <p:cNvGrpSpPr/>
          <p:nvPr/>
        </p:nvGrpSpPr>
        <p:grpSpPr>
          <a:xfrm>
            <a:off x="546120" y="1022760"/>
            <a:ext cx="1153440" cy="756720"/>
            <a:chOff x="546120" y="1022760"/>
            <a:chExt cx="1153440" cy="756720"/>
          </a:xfrm>
        </p:grpSpPr>
        <p:sp>
          <p:nvSpPr>
            <p:cNvPr id="25" name="Google Shape;35;p2"/>
            <p:cNvSpPr/>
            <p:nvPr/>
          </p:nvSpPr>
          <p:spPr>
            <a:xfrm>
              <a:off x="546120" y="1022760"/>
              <a:ext cx="814680" cy="756720"/>
            </a:xfrm>
            <a:custGeom>
              <a:avLst/>
              <a:gdLst/>
              <a:ahLst/>
              <a:cxnLst/>
              <a:rect l="l" t="t" r="r" b="b"/>
              <a:pathLst>
                <a:path w="27540" h="25577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" name="Google Shape;36;p2"/>
            <p:cNvSpPr/>
            <p:nvPr/>
          </p:nvSpPr>
          <p:spPr>
            <a:xfrm>
              <a:off x="884880" y="1117800"/>
              <a:ext cx="814680" cy="106560"/>
            </a:xfrm>
            <a:custGeom>
              <a:avLst/>
              <a:gdLst/>
              <a:ahLst/>
              <a:cxnLst/>
              <a:rect l="l" t="t" r="r" b="b"/>
              <a:pathLst>
                <a:path w="32616" h="4286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Click </a:t>
            </a:r>
            <a:r>
              <a:rPr lang="en-US" sz="1800" b="0" strike="noStrike" spc="-1">
                <a:latin typeface="Arial" panose="020B0604020202020204"/>
              </a:rPr>
              <a:t>to </a:t>
            </a:r>
            <a:r>
              <a:rPr lang="en-US" sz="1800" b="0" strike="noStrike" spc="-1">
                <a:latin typeface="Arial" panose="020B0604020202020204"/>
              </a:rPr>
              <a:t>edit </a:t>
            </a:r>
            <a:r>
              <a:rPr lang="en-US" sz="1800" b="0" strike="noStrike" spc="-1">
                <a:latin typeface="Arial" panose="020B0604020202020204"/>
              </a:rPr>
              <a:t>the </a:t>
            </a:r>
            <a:r>
              <a:rPr lang="en-US" sz="1800" b="0" strike="noStrike" spc="-1">
                <a:latin typeface="Arial" panose="020B0604020202020204"/>
              </a:rPr>
              <a:t>title </a:t>
            </a:r>
            <a:r>
              <a:rPr lang="en-US" sz="1800" b="0" strike="noStrike" spc="-1">
                <a:latin typeface="Arial" panose="020B0604020202020204"/>
              </a:rPr>
              <a:t>text </a:t>
            </a:r>
            <a:r>
              <a:rPr lang="en-US" sz="1800" b="0" strike="noStrike" spc="-1">
                <a:latin typeface="Arial" panose="020B0604020202020204"/>
              </a:rPr>
              <a:t>form</a:t>
            </a:r>
            <a:r>
              <a:rPr lang="en-US" sz="1800" b="0" strike="noStrike" spc="-1">
                <a:latin typeface="Arial" panose="020B0604020202020204"/>
              </a:rPr>
              <a:t>at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22;p21"/>
          <p:cNvSpPr/>
          <p:nvPr/>
        </p:nvSpPr>
        <p:spPr>
          <a:xfrm>
            <a:off x="-147240" y="22212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570" name="Google Shape;523;p21"/>
          <p:cNvGrpSpPr/>
          <p:nvPr/>
        </p:nvGrpSpPr>
        <p:grpSpPr>
          <a:xfrm>
            <a:off x="-353520" y="-406440"/>
            <a:ext cx="1507320" cy="1045440"/>
            <a:chOff x="-353520" y="-406440"/>
            <a:chExt cx="1507320" cy="1045440"/>
          </a:xfrm>
        </p:grpSpPr>
        <p:sp>
          <p:nvSpPr>
            <p:cNvPr id="571" name="Google Shape;524;p21"/>
            <p:cNvSpPr/>
            <p:nvPr/>
          </p:nvSpPr>
          <p:spPr>
            <a:xfrm>
              <a:off x="-353520" y="-18828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2" name="Google Shape;525;p21"/>
            <p:cNvSpPr/>
            <p:nvPr/>
          </p:nvSpPr>
          <p:spPr>
            <a:xfrm>
              <a:off x="104040" y="-40644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573" name="Google Shape;526;p21"/>
          <p:cNvGrpSpPr/>
          <p:nvPr/>
        </p:nvGrpSpPr>
        <p:grpSpPr>
          <a:xfrm>
            <a:off x="7894800" y="4593960"/>
            <a:ext cx="1506960" cy="1045080"/>
            <a:chOff x="7894800" y="4593960"/>
            <a:chExt cx="1506960" cy="1045080"/>
          </a:xfrm>
        </p:grpSpPr>
        <p:sp>
          <p:nvSpPr>
            <p:cNvPr id="574" name="Google Shape;527;p21"/>
            <p:cNvSpPr/>
            <p:nvPr/>
          </p:nvSpPr>
          <p:spPr>
            <a:xfrm rot="10800000">
              <a:off x="8512200" y="459396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5" name="Google Shape;528;p21"/>
            <p:cNvSpPr/>
            <p:nvPr/>
          </p:nvSpPr>
          <p:spPr>
            <a:xfrm rot="10800000">
              <a:off x="7894800" y="465156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76" name="Google Shape;529;p21"/>
          <p:cNvSpPr/>
          <p:nvPr/>
        </p:nvSpPr>
        <p:spPr>
          <a:xfrm rot="10800000">
            <a:off x="8146080" y="402300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94;p6"/>
          <p:cNvGrpSpPr/>
          <p:nvPr/>
        </p:nvGrpSpPr>
        <p:grpSpPr>
          <a:xfrm>
            <a:off x="194040" y="329760"/>
            <a:ext cx="276480" cy="910800"/>
            <a:chOff x="194040" y="329760"/>
            <a:chExt cx="276480" cy="910800"/>
          </a:xfrm>
        </p:grpSpPr>
        <p:sp>
          <p:nvSpPr>
            <p:cNvPr id="616" name="Google Shape;95;p6"/>
            <p:cNvSpPr/>
            <p:nvPr/>
          </p:nvSpPr>
          <p:spPr>
            <a:xfrm rot="5400000">
              <a:off x="353520" y="33804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7" name="Google Shape;96;p6"/>
            <p:cNvSpPr/>
            <p:nvPr/>
          </p:nvSpPr>
          <p:spPr>
            <a:xfrm rot="5400000">
              <a:off x="353520" y="5338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8" name="Google Shape;97;p6"/>
            <p:cNvSpPr/>
            <p:nvPr/>
          </p:nvSpPr>
          <p:spPr>
            <a:xfrm rot="5400000">
              <a:off x="353520" y="7308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9" name="Google Shape;98;p6"/>
            <p:cNvSpPr/>
            <p:nvPr/>
          </p:nvSpPr>
          <p:spPr>
            <a:xfrm rot="5400000">
              <a:off x="353520" y="9270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0" name="Google Shape;99;p6"/>
            <p:cNvSpPr/>
            <p:nvPr/>
          </p:nvSpPr>
          <p:spPr>
            <a:xfrm rot="5400000">
              <a:off x="353520" y="112356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1" name="Google Shape;100;p6"/>
            <p:cNvSpPr/>
            <p:nvPr/>
          </p:nvSpPr>
          <p:spPr>
            <a:xfrm rot="5400000">
              <a:off x="185760" y="33804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2" name="Google Shape;101;p6"/>
            <p:cNvSpPr/>
            <p:nvPr/>
          </p:nvSpPr>
          <p:spPr>
            <a:xfrm rot="5400000">
              <a:off x="185760" y="5338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3" name="Google Shape;102;p6"/>
            <p:cNvSpPr/>
            <p:nvPr/>
          </p:nvSpPr>
          <p:spPr>
            <a:xfrm rot="5400000">
              <a:off x="185760" y="7308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4" name="Google Shape;103;p6"/>
            <p:cNvSpPr/>
            <p:nvPr/>
          </p:nvSpPr>
          <p:spPr>
            <a:xfrm rot="5400000">
              <a:off x="185760" y="9270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5" name="Google Shape;104;p6"/>
            <p:cNvSpPr/>
            <p:nvPr/>
          </p:nvSpPr>
          <p:spPr>
            <a:xfrm rot="5400000">
              <a:off x="185760" y="112356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626" name="Google Shape;105;p6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627" name="Google Shape;106;p6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8" name="Google Shape;107;p6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9" name="Google Shape;108;p6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30" name="Google Shape;109;p6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1" name="Google Shape;110;p6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2" name="Google Shape;111;p6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cxn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3" name="Google Shape;112;p6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4" name="Google Shape;113;p6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522;p21"/>
          <p:cNvSpPr/>
          <p:nvPr/>
        </p:nvSpPr>
        <p:spPr>
          <a:xfrm>
            <a:off x="-147240" y="22212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74" name="Google Shape;523;p21"/>
          <p:cNvGrpSpPr/>
          <p:nvPr/>
        </p:nvGrpSpPr>
        <p:grpSpPr>
          <a:xfrm>
            <a:off x="-353520" y="-406440"/>
            <a:ext cx="1507320" cy="1045440"/>
            <a:chOff x="-353520" y="-406440"/>
            <a:chExt cx="1507320" cy="1045440"/>
          </a:xfrm>
        </p:grpSpPr>
        <p:sp>
          <p:nvSpPr>
            <p:cNvPr id="675" name="Google Shape;524;p21"/>
            <p:cNvSpPr/>
            <p:nvPr/>
          </p:nvSpPr>
          <p:spPr>
            <a:xfrm>
              <a:off x="-353520" y="-18828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6" name="Google Shape;525;p21"/>
            <p:cNvSpPr/>
            <p:nvPr/>
          </p:nvSpPr>
          <p:spPr>
            <a:xfrm>
              <a:off x="104040" y="-40644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677" name="Google Shape;526;p21"/>
          <p:cNvGrpSpPr/>
          <p:nvPr/>
        </p:nvGrpSpPr>
        <p:grpSpPr>
          <a:xfrm>
            <a:off x="7894800" y="4593960"/>
            <a:ext cx="1506960" cy="1045080"/>
            <a:chOff x="7894800" y="4593960"/>
            <a:chExt cx="1506960" cy="1045080"/>
          </a:xfrm>
        </p:grpSpPr>
        <p:sp>
          <p:nvSpPr>
            <p:cNvPr id="678" name="Google Shape;527;p21"/>
            <p:cNvSpPr/>
            <p:nvPr/>
          </p:nvSpPr>
          <p:spPr>
            <a:xfrm rot="10800000">
              <a:off x="8512200" y="459396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9" name="Google Shape;528;p21"/>
            <p:cNvSpPr/>
            <p:nvPr/>
          </p:nvSpPr>
          <p:spPr>
            <a:xfrm rot="10800000">
              <a:off x="7894800" y="465156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80" name="Google Shape;529;p21"/>
          <p:cNvSpPr/>
          <p:nvPr/>
        </p:nvSpPr>
        <p:spPr>
          <a:xfrm rot="10800000">
            <a:off x="8146080" y="402300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65;p5"/>
          <p:cNvGrpSpPr/>
          <p:nvPr/>
        </p:nvGrpSpPr>
        <p:grpSpPr>
          <a:xfrm>
            <a:off x="7894800" y="4593960"/>
            <a:ext cx="1506960" cy="1045080"/>
            <a:chOff x="7894800" y="4593960"/>
            <a:chExt cx="1506960" cy="1045080"/>
          </a:xfrm>
        </p:grpSpPr>
        <p:sp>
          <p:nvSpPr>
            <p:cNvPr id="720" name="Google Shape;66;p5"/>
            <p:cNvSpPr/>
            <p:nvPr/>
          </p:nvSpPr>
          <p:spPr>
            <a:xfrm rot="10800000">
              <a:off x="8512200" y="459396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1" name="Google Shape;67;p5"/>
            <p:cNvSpPr/>
            <p:nvPr/>
          </p:nvSpPr>
          <p:spPr>
            <a:xfrm rot="10800000">
              <a:off x="7894800" y="465156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722" name="Google Shape;72;p5"/>
          <p:cNvGrpSpPr/>
          <p:nvPr/>
        </p:nvGrpSpPr>
        <p:grpSpPr>
          <a:xfrm>
            <a:off x="194040" y="329760"/>
            <a:ext cx="276480" cy="910800"/>
            <a:chOff x="194040" y="329760"/>
            <a:chExt cx="276480" cy="910800"/>
          </a:xfrm>
        </p:grpSpPr>
        <p:sp>
          <p:nvSpPr>
            <p:cNvPr id="723" name="Google Shape;73;p5"/>
            <p:cNvSpPr/>
            <p:nvPr/>
          </p:nvSpPr>
          <p:spPr>
            <a:xfrm rot="5400000">
              <a:off x="353520" y="33804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4" name="Google Shape;74;p5"/>
            <p:cNvSpPr/>
            <p:nvPr/>
          </p:nvSpPr>
          <p:spPr>
            <a:xfrm rot="5400000">
              <a:off x="353520" y="5338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5" name="Google Shape;75;p5"/>
            <p:cNvSpPr/>
            <p:nvPr/>
          </p:nvSpPr>
          <p:spPr>
            <a:xfrm rot="5400000">
              <a:off x="353520" y="7308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6" name="Google Shape;76;p5"/>
            <p:cNvSpPr/>
            <p:nvPr/>
          </p:nvSpPr>
          <p:spPr>
            <a:xfrm rot="5400000">
              <a:off x="353520" y="9270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7" name="Google Shape;77;p5"/>
            <p:cNvSpPr/>
            <p:nvPr/>
          </p:nvSpPr>
          <p:spPr>
            <a:xfrm rot="5400000">
              <a:off x="353520" y="112356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8" name="Google Shape;78;p5"/>
            <p:cNvSpPr/>
            <p:nvPr/>
          </p:nvSpPr>
          <p:spPr>
            <a:xfrm rot="5400000">
              <a:off x="185760" y="33804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9" name="Google Shape;79;p5"/>
            <p:cNvSpPr/>
            <p:nvPr/>
          </p:nvSpPr>
          <p:spPr>
            <a:xfrm rot="5400000">
              <a:off x="185760" y="5338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0" name="Google Shape;80;p5"/>
            <p:cNvSpPr/>
            <p:nvPr/>
          </p:nvSpPr>
          <p:spPr>
            <a:xfrm rot="5400000">
              <a:off x="185760" y="7308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1" name="Google Shape;81;p5"/>
            <p:cNvSpPr/>
            <p:nvPr/>
          </p:nvSpPr>
          <p:spPr>
            <a:xfrm rot="5400000">
              <a:off x="185760" y="9270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2" name="Google Shape;82;p5"/>
            <p:cNvSpPr/>
            <p:nvPr/>
          </p:nvSpPr>
          <p:spPr>
            <a:xfrm rot="5400000">
              <a:off x="185760" y="112356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733" name="Google Shape;83;p5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734" name="Google Shape;84;p5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5" name="Google Shape;85;p5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6" name="Google Shape;86;p5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37" name="Google Shape;87;p5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8" name="Google Shape;88;p5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9" name="Google Shape;89;p5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cxn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0" name="Google Shape;90;p5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1" name="Google Shape;91;p5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Click to edit the outline text format</a:t>
            </a:r>
            <a:endParaRPr lang="en-US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Second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Third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Fourth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Fifth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Sixth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Seventh Outline Level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Click to edit the outline text format</a:t>
            </a:r>
            <a:endParaRPr lang="en-US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Second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Third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Fourth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Fifth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Sixth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Seventh Outline Level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546;p23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782" name="Google Shape;547;p23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3" name="Google Shape;548;p23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4" name="Google Shape;549;p23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85" name="Google Shape;550;p23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86" name="Google Shape;551;p23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87" name="Google Shape;552;p23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cxn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88" name="Google Shape;553;p23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89" name="Google Shape;554;p23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405;p18"/>
          <p:cNvGrpSpPr/>
          <p:nvPr/>
        </p:nvGrpSpPr>
        <p:grpSpPr>
          <a:xfrm>
            <a:off x="7943760" y="4257720"/>
            <a:ext cx="973800" cy="701640"/>
            <a:chOff x="7943760" y="4257720"/>
            <a:chExt cx="973800" cy="701640"/>
          </a:xfrm>
        </p:grpSpPr>
        <p:sp>
          <p:nvSpPr>
            <p:cNvPr id="829" name="Google Shape;406;p18"/>
            <p:cNvSpPr/>
            <p:nvPr/>
          </p:nvSpPr>
          <p:spPr>
            <a:xfrm rot="16200000">
              <a:off x="8166600" y="4208400"/>
              <a:ext cx="648000" cy="853920"/>
            </a:xfrm>
            <a:custGeom>
              <a:avLst/>
              <a:gdLst/>
              <a:ahLst/>
              <a:cxnLst/>
              <a:rect l="l" t="t" r="r" b="b"/>
              <a:pathLst>
                <a:path w="42738" h="57145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0" name="Google Shape;407;p18"/>
            <p:cNvSpPr/>
            <p:nvPr/>
          </p:nvSpPr>
          <p:spPr>
            <a:xfrm rot="16200000">
              <a:off x="7935120" y="4876920"/>
              <a:ext cx="27360" cy="10080"/>
            </a:xfrm>
            <a:custGeom>
              <a:avLst/>
              <a:gdLst/>
              <a:ahLst/>
              <a:cxnLst/>
              <a:rect l="l" t="t" r="r" b="b"/>
              <a:pathLst>
                <a:path w="1855" h="731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1" name="Google Shape;408;p18"/>
            <p:cNvSpPr/>
            <p:nvPr/>
          </p:nvSpPr>
          <p:spPr>
            <a:xfrm rot="16200000">
              <a:off x="7944120" y="4847400"/>
              <a:ext cx="86400" cy="10080"/>
            </a:xfrm>
            <a:custGeom>
              <a:avLst/>
              <a:gdLst/>
              <a:ahLst/>
              <a:cxnLst/>
              <a:rect l="l" t="t" r="r" b="b"/>
              <a:pathLst>
                <a:path w="5746" h="731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2" name="Google Shape;409;p18"/>
            <p:cNvSpPr/>
            <p:nvPr/>
          </p:nvSpPr>
          <p:spPr>
            <a:xfrm rot="16200000">
              <a:off x="7953120" y="4817880"/>
              <a:ext cx="145080" cy="10080"/>
            </a:xfrm>
            <a:custGeom>
              <a:avLst/>
              <a:gdLst/>
              <a:ahLst/>
              <a:cxnLst/>
              <a:rect l="l" t="t" r="r" b="b"/>
              <a:pathLst>
                <a:path w="9606" h="73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3" name="Google Shape;410;p18"/>
            <p:cNvSpPr/>
            <p:nvPr/>
          </p:nvSpPr>
          <p:spPr>
            <a:xfrm rot="16200000">
              <a:off x="7962840" y="4788720"/>
              <a:ext cx="204120" cy="9720"/>
            </a:xfrm>
            <a:custGeom>
              <a:avLst/>
              <a:gdLst/>
              <a:ahLst/>
              <a:cxnLst/>
              <a:rect l="l" t="t" r="r" b="b"/>
              <a:pathLst>
                <a:path w="13497" h="70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4" name="Google Shape;411;p18"/>
            <p:cNvSpPr/>
            <p:nvPr/>
          </p:nvSpPr>
          <p:spPr>
            <a:xfrm rot="16200000">
              <a:off x="7971840" y="4759200"/>
              <a:ext cx="262800" cy="9720"/>
            </a:xfrm>
            <a:custGeom>
              <a:avLst/>
              <a:gdLst/>
              <a:ahLst/>
              <a:cxnLst/>
              <a:rect l="l" t="t" r="r" b="b"/>
              <a:pathLst>
                <a:path w="17357" h="70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5" name="Google Shape;412;p18"/>
            <p:cNvSpPr/>
            <p:nvPr/>
          </p:nvSpPr>
          <p:spPr>
            <a:xfrm rot="16200000">
              <a:off x="7981200" y="4729680"/>
              <a:ext cx="321840" cy="10080"/>
            </a:xfrm>
            <a:custGeom>
              <a:avLst/>
              <a:gdLst/>
              <a:ahLst/>
              <a:cxnLst/>
              <a:rect l="l" t="t" r="r" b="b"/>
              <a:pathLst>
                <a:path w="21248" h="73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6" name="Google Shape;413;p18"/>
            <p:cNvSpPr/>
            <p:nvPr/>
          </p:nvSpPr>
          <p:spPr>
            <a:xfrm rot="16200000">
              <a:off x="7990560" y="4700160"/>
              <a:ext cx="380520" cy="10080"/>
            </a:xfrm>
            <a:custGeom>
              <a:avLst/>
              <a:gdLst/>
              <a:ahLst/>
              <a:cxnLst/>
              <a:rect l="l" t="t" r="r" b="b"/>
              <a:pathLst>
                <a:path w="25108" h="73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7" name="Google Shape;414;p18"/>
            <p:cNvSpPr/>
            <p:nvPr/>
          </p:nvSpPr>
          <p:spPr>
            <a:xfrm rot="16200000">
              <a:off x="7999560" y="4670640"/>
              <a:ext cx="439560" cy="10080"/>
            </a:xfrm>
            <a:custGeom>
              <a:avLst/>
              <a:gdLst/>
              <a:ahLst/>
              <a:cxnLst/>
              <a:rect l="l" t="t" r="r" b="b"/>
              <a:pathLst>
                <a:path w="28999" h="731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8" name="Google Shape;415;p18"/>
            <p:cNvSpPr/>
            <p:nvPr/>
          </p:nvSpPr>
          <p:spPr>
            <a:xfrm rot="16200000">
              <a:off x="8009280" y="4641480"/>
              <a:ext cx="498240" cy="9720"/>
            </a:xfrm>
            <a:custGeom>
              <a:avLst/>
              <a:gdLst/>
              <a:ahLst/>
              <a:cxnLst/>
              <a:rect l="l" t="t" r="r" b="b"/>
              <a:pathLst>
                <a:path w="32859" h="70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9" name="Google Shape;416;p18"/>
            <p:cNvSpPr/>
            <p:nvPr/>
          </p:nvSpPr>
          <p:spPr>
            <a:xfrm rot="16200000">
              <a:off x="8018280" y="4611960"/>
              <a:ext cx="557280" cy="9720"/>
            </a:xfrm>
            <a:custGeom>
              <a:avLst/>
              <a:gdLst/>
              <a:ahLst/>
              <a:cxnLst/>
              <a:rect l="l" t="t" r="r" b="b"/>
              <a:pathLst>
                <a:path w="36749" h="70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0" name="Google Shape;417;p18"/>
            <p:cNvSpPr/>
            <p:nvPr/>
          </p:nvSpPr>
          <p:spPr>
            <a:xfrm rot="16200000">
              <a:off x="8027640" y="4582800"/>
              <a:ext cx="615600" cy="9720"/>
            </a:xfrm>
            <a:custGeom>
              <a:avLst/>
              <a:gdLst/>
              <a:ahLst/>
              <a:cxnLst/>
              <a:rect l="l" t="t" r="r" b="b"/>
              <a:pathLst>
                <a:path w="40610" h="701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1" name="Google Shape;418;p18"/>
            <p:cNvSpPr/>
            <p:nvPr/>
          </p:nvSpPr>
          <p:spPr>
            <a:xfrm rot="16200000">
              <a:off x="8055720" y="4571640"/>
              <a:ext cx="637920" cy="10080"/>
            </a:xfrm>
            <a:custGeom>
              <a:avLst/>
              <a:gdLst/>
              <a:ahLst/>
              <a:cxnLst/>
              <a:rect l="l" t="t" r="r" b="b"/>
              <a:pathLst>
                <a:path w="42069" h="731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2" name="Google Shape;419;p18"/>
            <p:cNvSpPr/>
            <p:nvPr/>
          </p:nvSpPr>
          <p:spPr>
            <a:xfrm rot="16200000">
              <a:off x="8123400" y="4600800"/>
              <a:ext cx="579240" cy="10080"/>
            </a:xfrm>
            <a:custGeom>
              <a:avLst/>
              <a:gdLst/>
              <a:ahLst/>
              <a:cxnLst/>
              <a:rect l="l" t="t" r="r" b="b"/>
              <a:pathLst>
                <a:path w="38208" h="73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3" name="Google Shape;420;p18"/>
            <p:cNvSpPr/>
            <p:nvPr/>
          </p:nvSpPr>
          <p:spPr>
            <a:xfrm rot="16200000">
              <a:off x="8191440" y="4630320"/>
              <a:ext cx="520200" cy="10080"/>
            </a:xfrm>
            <a:custGeom>
              <a:avLst/>
              <a:gdLst/>
              <a:ahLst/>
              <a:cxnLst/>
              <a:rect l="l" t="t" r="r" b="b"/>
              <a:pathLst>
                <a:path w="34318" h="731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4" name="Google Shape;421;p18"/>
            <p:cNvSpPr/>
            <p:nvPr/>
          </p:nvSpPr>
          <p:spPr>
            <a:xfrm rot="16200000">
              <a:off x="8259840" y="4659840"/>
              <a:ext cx="461520" cy="9720"/>
            </a:xfrm>
            <a:custGeom>
              <a:avLst/>
              <a:gdLst/>
              <a:ahLst/>
              <a:cxnLst/>
              <a:rect l="l" t="t" r="r" b="b"/>
              <a:pathLst>
                <a:path w="30458" h="70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5" name="Google Shape;422;p18"/>
            <p:cNvSpPr/>
            <p:nvPr/>
          </p:nvSpPr>
          <p:spPr>
            <a:xfrm rot="16200000">
              <a:off x="8327880" y="4689360"/>
              <a:ext cx="402480" cy="9720"/>
            </a:xfrm>
            <a:custGeom>
              <a:avLst/>
              <a:gdLst/>
              <a:ahLst/>
              <a:cxnLst/>
              <a:rect l="l" t="t" r="r" b="b"/>
              <a:pathLst>
                <a:path w="26567" h="70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6" name="Google Shape;423;p18"/>
            <p:cNvSpPr/>
            <p:nvPr/>
          </p:nvSpPr>
          <p:spPr>
            <a:xfrm rot="16200000">
              <a:off x="8396280" y="4718520"/>
              <a:ext cx="343800" cy="10080"/>
            </a:xfrm>
            <a:custGeom>
              <a:avLst/>
              <a:gdLst/>
              <a:ahLst/>
              <a:cxnLst/>
              <a:rect l="l" t="t" r="r" b="b"/>
              <a:pathLst>
                <a:path w="22707" h="73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7" name="Google Shape;424;p18"/>
            <p:cNvSpPr/>
            <p:nvPr/>
          </p:nvSpPr>
          <p:spPr>
            <a:xfrm rot="16200000">
              <a:off x="8464320" y="4748040"/>
              <a:ext cx="284760" cy="10080"/>
            </a:xfrm>
            <a:custGeom>
              <a:avLst/>
              <a:gdLst/>
              <a:ahLst/>
              <a:cxnLst/>
              <a:rect l="l" t="t" r="r" b="b"/>
              <a:pathLst>
                <a:path w="18816" h="731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8" name="Google Shape;425;p18"/>
            <p:cNvSpPr/>
            <p:nvPr/>
          </p:nvSpPr>
          <p:spPr>
            <a:xfrm rot="16200000">
              <a:off x="8532000" y="4777200"/>
              <a:ext cx="226440" cy="10080"/>
            </a:xfrm>
            <a:custGeom>
              <a:avLst/>
              <a:gdLst/>
              <a:ahLst/>
              <a:cxnLst/>
              <a:rect l="l" t="t" r="r" b="b"/>
              <a:pathLst>
                <a:path w="14956" h="73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9" name="Google Shape;426;p18"/>
            <p:cNvSpPr/>
            <p:nvPr/>
          </p:nvSpPr>
          <p:spPr>
            <a:xfrm rot="16200000">
              <a:off x="8600760" y="4807080"/>
              <a:ext cx="167400" cy="9720"/>
            </a:xfrm>
            <a:custGeom>
              <a:avLst/>
              <a:gdLst/>
              <a:ahLst/>
              <a:cxnLst/>
              <a:rect l="l" t="t" r="r" b="b"/>
              <a:pathLst>
                <a:path w="11065" h="70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0" name="Google Shape;427;p18"/>
            <p:cNvSpPr/>
            <p:nvPr/>
          </p:nvSpPr>
          <p:spPr>
            <a:xfrm rot="16200000">
              <a:off x="8668440" y="4836240"/>
              <a:ext cx="108720" cy="9720"/>
            </a:xfrm>
            <a:custGeom>
              <a:avLst/>
              <a:gdLst/>
              <a:ahLst/>
              <a:cxnLst/>
              <a:rect l="l" t="t" r="r" b="b"/>
              <a:pathLst>
                <a:path w="7205" h="70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1" name="Google Shape;428;p18"/>
            <p:cNvSpPr/>
            <p:nvPr/>
          </p:nvSpPr>
          <p:spPr>
            <a:xfrm rot="16200000">
              <a:off x="8736480" y="4865760"/>
              <a:ext cx="49680" cy="9720"/>
            </a:xfrm>
            <a:custGeom>
              <a:avLst/>
              <a:gdLst/>
              <a:ahLst/>
              <a:cxnLst/>
              <a:rect l="l" t="t" r="r" b="b"/>
              <a:pathLst>
                <a:path w="3314" h="70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852" name="Google Shape;429;p18"/>
          <p:cNvGrpSpPr/>
          <p:nvPr/>
        </p:nvGrpSpPr>
        <p:grpSpPr>
          <a:xfrm>
            <a:off x="179640" y="146880"/>
            <a:ext cx="1066320" cy="937080"/>
            <a:chOff x="179640" y="146880"/>
            <a:chExt cx="1066320" cy="937080"/>
          </a:xfrm>
        </p:grpSpPr>
        <p:sp>
          <p:nvSpPr>
            <p:cNvPr id="853" name="Google Shape;430;p18"/>
            <p:cNvSpPr/>
            <p:nvPr/>
          </p:nvSpPr>
          <p:spPr>
            <a:xfrm>
              <a:off x="291600" y="146880"/>
              <a:ext cx="954360" cy="865800"/>
            </a:xfrm>
            <a:custGeom>
              <a:avLst/>
              <a:gdLst/>
              <a:ahLst/>
              <a:cxnLst/>
              <a:rect l="l" t="t" r="r" b="b"/>
              <a:pathLst>
                <a:path w="38208" h="34659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4" name="Google Shape;431;p18"/>
            <p:cNvSpPr/>
            <p:nvPr/>
          </p:nvSpPr>
          <p:spPr>
            <a:xfrm>
              <a:off x="206280" y="265320"/>
              <a:ext cx="248400" cy="248400"/>
            </a:xfrm>
            <a:custGeom>
              <a:avLst/>
              <a:gdLst/>
              <a:ahLst/>
              <a:cxnLst/>
              <a:rect l="l" t="t" r="r" b="b"/>
              <a:pathLst>
                <a:path w="9970" h="9971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5" name="Google Shape;432;p18"/>
            <p:cNvSpPr/>
            <p:nvPr/>
          </p:nvSpPr>
          <p:spPr>
            <a:xfrm>
              <a:off x="179640" y="238680"/>
              <a:ext cx="415080" cy="415080"/>
            </a:xfrm>
            <a:custGeom>
              <a:avLst/>
              <a:gdLst/>
              <a:ahLst/>
              <a:cxnLst/>
              <a:rect l="l" t="t" r="r" b="b"/>
              <a:pathLst>
                <a:path w="16627" h="16628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6" name="Google Shape;433;p18"/>
            <p:cNvSpPr/>
            <p:nvPr/>
          </p:nvSpPr>
          <p:spPr>
            <a:xfrm>
              <a:off x="185040" y="244080"/>
              <a:ext cx="512280" cy="513000"/>
            </a:xfrm>
            <a:custGeom>
              <a:avLst/>
              <a:gdLst/>
              <a:ahLst/>
              <a:cxnLst/>
              <a:rect l="l" t="t" r="r" b="b"/>
              <a:pathLst>
                <a:path w="20518" h="2054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7" name="Google Shape;434;p18"/>
            <p:cNvSpPr/>
            <p:nvPr/>
          </p:nvSpPr>
          <p:spPr>
            <a:xfrm>
              <a:off x="210240" y="269280"/>
              <a:ext cx="572400" cy="572400"/>
            </a:xfrm>
            <a:custGeom>
              <a:avLst/>
              <a:gdLst/>
              <a:ahLst/>
              <a:cxnLst/>
              <a:rect l="l" t="t" r="r" b="b"/>
              <a:pathLst>
                <a:path w="22919" h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8" name="Google Shape;435;p18"/>
            <p:cNvSpPr/>
            <p:nvPr/>
          </p:nvSpPr>
          <p:spPr>
            <a:xfrm>
              <a:off x="248760" y="308880"/>
              <a:ext cx="604800" cy="604080"/>
            </a:xfrm>
            <a:custGeom>
              <a:avLst/>
              <a:gdLst/>
              <a:ahLst/>
              <a:cxnLst/>
              <a:rect l="l" t="t" r="r" b="b"/>
              <a:pathLst>
                <a:path w="24226" h="2419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9" name="Google Shape;436;p18"/>
            <p:cNvSpPr/>
            <p:nvPr/>
          </p:nvSpPr>
          <p:spPr>
            <a:xfrm>
              <a:off x="300600" y="358920"/>
              <a:ext cx="613440" cy="613440"/>
            </a:xfrm>
            <a:custGeom>
              <a:avLst/>
              <a:gdLst/>
              <a:ahLst/>
              <a:cxnLst/>
              <a:rect l="l" t="t" r="r" b="b"/>
              <a:pathLst>
                <a:path w="24560" h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0" name="Google Shape;437;p18"/>
            <p:cNvSpPr/>
            <p:nvPr/>
          </p:nvSpPr>
          <p:spPr>
            <a:xfrm>
              <a:off x="362160" y="420480"/>
              <a:ext cx="600480" cy="600480"/>
            </a:xfrm>
            <a:custGeom>
              <a:avLst/>
              <a:gdLst/>
              <a:ahLst/>
              <a:cxnLst/>
              <a:rect l="l" t="t" r="r" b="b"/>
              <a:pathLst>
                <a:path w="24044" h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1" name="Google Shape;438;p18"/>
            <p:cNvSpPr/>
            <p:nvPr/>
          </p:nvSpPr>
          <p:spPr>
            <a:xfrm>
              <a:off x="434160" y="493560"/>
              <a:ext cx="565560" cy="565560"/>
            </a:xfrm>
            <a:custGeom>
              <a:avLst/>
              <a:gdLst/>
              <a:ahLst/>
              <a:cxnLst/>
              <a:rect l="l" t="t" r="r" b="b"/>
              <a:pathLst>
                <a:path w="22646" h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2" name="Google Shape;439;p18"/>
            <p:cNvSpPr/>
            <p:nvPr/>
          </p:nvSpPr>
          <p:spPr>
            <a:xfrm>
              <a:off x="521640" y="580680"/>
              <a:ext cx="500760" cy="500040"/>
            </a:xfrm>
            <a:custGeom>
              <a:avLst/>
              <a:gdLst/>
              <a:ahLst/>
              <a:cxnLst/>
              <a:rect l="l" t="t" r="r" b="b"/>
              <a:pathLst>
                <a:path w="20062" h="2003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3" name="Google Shape;440;p18"/>
            <p:cNvSpPr/>
            <p:nvPr/>
          </p:nvSpPr>
          <p:spPr>
            <a:xfrm>
              <a:off x="628200" y="687240"/>
              <a:ext cx="396720" cy="396720"/>
            </a:xfrm>
            <a:custGeom>
              <a:avLst/>
              <a:gdLst/>
              <a:ahLst/>
              <a:cxnLst/>
              <a:rect l="l" t="t" r="r" b="b"/>
              <a:pathLst>
                <a:path w="15898" h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4" name="Google Shape;441;p18"/>
            <p:cNvSpPr/>
            <p:nvPr/>
          </p:nvSpPr>
          <p:spPr>
            <a:xfrm>
              <a:off x="780120" y="839160"/>
              <a:ext cx="206640" cy="206640"/>
            </a:xfrm>
            <a:custGeom>
              <a:avLst/>
              <a:gdLst/>
              <a:ahLst/>
              <a:cxnLst/>
              <a:rect l="l" t="t" r="r" b="b"/>
              <a:pathLst>
                <a:path w="8299" h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865" name="Google Shape;442;p18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866" name="Google Shape;443;p18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7" name="Google Shape;444;p18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8" name="Google Shape;445;p18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869" name="Google Shape;446;p18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0" name="Google Shape;447;p18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1" name="Google Shape;448;p18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cxn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2" name="Google Shape;449;p18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3" name="Google Shape;450;p18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135;p9"/>
          <p:cNvGrpSpPr/>
          <p:nvPr/>
        </p:nvGrpSpPr>
        <p:grpSpPr>
          <a:xfrm>
            <a:off x="3745440" y="6480"/>
            <a:ext cx="1652760" cy="517680"/>
            <a:chOff x="3745440" y="6480"/>
            <a:chExt cx="1652760" cy="517680"/>
          </a:xfrm>
        </p:grpSpPr>
        <p:sp>
          <p:nvSpPr>
            <p:cNvPr id="65" name="Google Shape;136;p9"/>
            <p:cNvSpPr/>
            <p:nvPr/>
          </p:nvSpPr>
          <p:spPr>
            <a:xfrm rot="5400000" flipV="1">
              <a:off x="5338080" y="90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" name="Google Shape;137;p9"/>
            <p:cNvSpPr/>
            <p:nvPr/>
          </p:nvSpPr>
          <p:spPr>
            <a:xfrm rot="5400000" flipV="1">
              <a:off x="5223960" y="90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" name="Google Shape;138;p9"/>
            <p:cNvSpPr/>
            <p:nvPr/>
          </p:nvSpPr>
          <p:spPr>
            <a:xfrm rot="5400000" flipV="1">
              <a:off x="5110560" y="8640"/>
              <a:ext cx="59400" cy="60120"/>
            </a:xfrm>
            <a:custGeom>
              <a:avLst/>
              <a:gdLst/>
              <a:ahLst/>
              <a:cxnLst/>
              <a:rect l="l" t="t" r="r" b="b"/>
              <a:pathLst>
                <a:path w="2403" h="2433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" name="Google Shape;139;p9"/>
            <p:cNvSpPr/>
            <p:nvPr/>
          </p:nvSpPr>
          <p:spPr>
            <a:xfrm rot="5400000" flipV="1">
              <a:off x="4996440" y="864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3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" name="Google Shape;140;p9"/>
            <p:cNvSpPr/>
            <p:nvPr/>
          </p:nvSpPr>
          <p:spPr>
            <a:xfrm rot="5400000" flipV="1">
              <a:off x="4883040" y="82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" name="Google Shape;141;p9"/>
            <p:cNvSpPr/>
            <p:nvPr/>
          </p:nvSpPr>
          <p:spPr>
            <a:xfrm rot="5400000" flipV="1">
              <a:off x="4768920" y="82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1" name="Google Shape;142;p9"/>
            <p:cNvSpPr/>
            <p:nvPr/>
          </p:nvSpPr>
          <p:spPr>
            <a:xfrm rot="5400000" flipV="1">
              <a:off x="4654800" y="756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2" h="2433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" name="Google Shape;143;p9"/>
            <p:cNvSpPr/>
            <p:nvPr/>
          </p:nvSpPr>
          <p:spPr>
            <a:xfrm rot="5400000" flipV="1">
              <a:off x="4541400" y="792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2" h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" name="Google Shape;144;p9"/>
            <p:cNvSpPr/>
            <p:nvPr/>
          </p:nvSpPr>
          <p:spPr>
            <a:xfrm rot="5400000" flipV="1">
              <a:off x="4427640" y="756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" name="Google Shape;145;p9"/>
            <p:cNvSpPr/>
            <p:nvPr/>
          </p:nvSpPr>
          <p:spPr>
            <a:xfrm rot="5400000" flipV="1">
              <a:off x="4313880" y="756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5" name="Google Shape;146;p9"/>
            <p:cNvSpPr/>
            <p:nvPr/>
          </p:nvSpPr>
          <p:spPr>
            <a:xfrm rot="5400000" flipV="1">
              <a:off x="4199760" y="684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3" h="2433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6" name="Google Shape;147;p9"/>
            <p:cNvSpPr/>
            <p:nvPr/>
          </p:nvSpPr>
          <p:spPr>
            <a:xfrm rot="5400000" flipV="1">
              <a:off x="4086360" y="684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7" name="Google Shape;148;p9"/>
            <p:cNvSpPr/>
            <p:nvPr/>
          </p:nvSpPr>
          <p:spPr>
            <a:xfrm rot="5400000" flipV="1">
              <a:off x="3972600" y="684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" name="Google Shape;149;p9"/>
            <p:cNvSpPr/>
            <p:nvPr/>
          </p:nvSpPr>
          <p:spPr>
            <a:xfrm rot="5400000" flipV="1">
              <a:off x="3858480" y="612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" name="Google Shape;150;p9"/>
            <p:cNvSpPr/>
            <p:nvPr/>
          </p:nvSpPr>
          <p:spPr>
            <a:xfrm rot="5400000" flipV="1">
              <a:off x="3745080" y="648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0" name="Google Shape;151;p9"/>
            <p:cNvSpPr/>
            <p:nvPr/>
          </p:nvSpPr>
          <p:spPr>
            <a:xfrm rot="5400000" flipV="1">
              <a:off x="5338080" y="12312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1" name="Google Shape;152;p9"/>
            <p:cNvSpPr/>
            <p:nvPr/>
          </p:nvSpPr>
          <p:spPr>
            <a:xfrm rot="5400000" flipV="1">
              <a:off x="5224320" y="122760"/>
              <a:ext cx="59400" cy="60120"/>
            </a:xfrm>
            <a:custGeom>
              <a:avLst/>
              <a:gdLst/>
              <a:ahLst/>
              <a:cxnLst/>
              <a:rect l="l" t="t" r="r" b="b"/>
              <a:pathLst>
                <a:path w="2402" h="2433">
                  <a:moveTo>
                    <a:pt x="1186" y="1"/>
                  </a:moveTo>
                  <a:lnTo>
                    <a:pt x="0" y="1217"/>
                  </a:lnTo>
                  <a:lnTo>
                    <a:pt x="1186" y="243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2" name="Google Shape;153;p9"/>
            <p:cNvSpPr/>
            <p:nvPr/>
          </p:nvSpPr>
          <p:spPr>
            <a:xfrm rot="5400000" flipV="1">
              <a:off x="5110560" y="12276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3" h="2403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3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" name="Google Shape;154;p9"/>
            <p:cNvSpPr/>
            <p:nvPr/>
          </p:nvSpPr>
          <p:spPr>
            <a:xfrm rot="5400000" flipV="1">
              <a:off x="4996800" y="1224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" name="Google Shape;155;p9"/>
            <p:cNvSpPr/>
            <p:nvPr/>
          </p:nvSpPr>
          <p:spPr>
            <a:xfrm rot="5400000" flipV="1">
              <a:off x="4883040" y="1224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" name="Google Shape;156;p9"/>
            <p:cNvSpPr/>
            <p:nvPr/>
          </p:nvSpPr>
          <p:spPr>
            <a:xfrm rot="5400000" flipV="1">
              <a:off x="4768920" y="12168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3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" name="Google Shape;157;p9"/>
            <p:cNvSpPr/>
            <p:nvPr/>
          </p:nvSpPr>
          <p:spPr>
            <a:xfrm rot="5400000" flipV="1">
              <a:off x="4655520" y="1216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7" name="Google Shape;158;p9"/>
            <p:cNvSpPr/>
            <p:nvPr/>
          </p:nvSpPr>
          <p:spPr>
            <a:xfrm rot="5400000" flipV="1">
              <a:off x="4541760" y="1216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8" name="Google Shape;159;p9"/>
            <p:cNvSpPr/>
            <p:nvPr/>
          </p:nvSpPr>
          <p:spPr>
            <a:xfrm rot="5400000" flipV="1">
              <a:off x="4427640" y="1216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9" name="Google Shape;160;p9"/>
            <p:cNvSpPr/>
            <p:nvPr/>
          </p:nvSpPr>
          <p:spPr>
            <a:xfrm rot="5400000" flipV="1">
              <a:off x="4313880" y="12096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0" name="Google Shape;161;p9"/>
            <p:cNvSpPr/>
            <p:nvPr/>
          </p:nvSpPr>
          <p:spPr>
            <a:xfrm rot="5400000" flipV="1">
              <a:off x="4200480" y="1206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1" name="Google Shape;162;p9"/>
            <p:cNvSpPr/>
            <p:nvPr/>
          </p:nvSpPr>
          <p:spPr>
            <a:xfrm rot="5400000" flipV="1">
              <a:off x="4086360" y="1206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2" name="Google Shape;163;p9"/>
            <p:cNvSpPr/>
            <p:nvPr/>
          </p:nvSpPr>
          <p:spPr>
            <a:xfrm rot="5400000" flipV="1">
              <a:off x="3972600" y="11988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3" h="2432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3" name="Google Shape;164;p9"/>
            <p:cNvSpPr/>
            <p:nvPr/>
          </p:nvSpPr>
          <p:spPr>
            <a:xfrm rot="5400000" flipV="1">
              <a:off x="3858840" y="12024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4" name="Google Shape;165;p9"/>
            <p:cNvSpPr/>
            <p:nvPr/>
          </p:nvSpPr>
          <p:spPr>
            <a:xfrm rot="5400000" flipV="1">
              <a:off x="3745440" y="1198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5" name="Google Shape;166;p9"/>
            <p:cNvSpPr/>
            <p:nvPr/>
          </p:nvSpPr>
          <p:spPr>
            <a:xfrm rot="5400000" flipV="1">
              <a:off x="5338440" y="236520"/>
              <a:ext cx="59400" cy="60120"/>
            </a:xfrm>
            <a:custGeom>
              <a:avLst/>
              <a:gdLst/>
              <a:ahLst/>
              <a:cxnLst/>
              <a:rect l="l" t="t" r="r" b="b"/>
              <a:pathLst>
                <a:path w="2402" h="2432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" name="Google Shape;167;p9"/>
            <p:cNvSpPr/>
            <p:nvPr/>
          </p:nvSpPr>
          <p:spPr>
            <a:xfrm rot="5400000" flipV="1">
              <a:off x="5224680" y="23652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2" h="2402">
                  <a:moveTo>
                    <a:pt x="121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7" name="Google Shape;168;p9"/>
            <p:cNvSpPr/>
            <p:nvPr/>
          </p:nvSpPr>
          <p:spPr>
            <a:xfrm rot="5400000" flipV="1">
              <a:off x="5110920" y="23616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8" name="Google Shape;169;p9"/>
            <p:cNvSpPr/>
            <p:nvPr/>
          </p:nvSpPr>
          <p:spPr>
            <a:xfrm rot="5400000" flipV="1">
              <a:off x="4996800" y="23616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9" name="Google Shape;170;p9"/>
            <p:cNvSpPr/>
            <p:nvPr/>
          </p:nvSpPr>
          <p:spPr>
            <a:xfrm rot="5400000" flipV="1">
              <a:off x="4883040" y="23544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3" h="2432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0" name="Google Shape;171;p9"/>
            <p:cNvSpPr/>
            <p:nvPr/>
          </p:nvSpPr>
          <p:spPr>
            <a:xfrm rot="5400000" flipV="1">
              <a:off x="4769640" y="23544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1" name="Google Shape;172;p9"/>
            <p:cNvSpPr/>
            <p:nvPr/>
          </p:nvSpPr>
          <p:spPr>
            <a:xfrm rot="5400000" flipV="1">
              <a:off x="4655520" y="23544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3">
                  <a:moveTo>
                    <a:pt x="1186" y="1"/>
                  </a:moveTo>
                  <a:lnTo>
                    <a:pt x="1" y="1217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2" name="Google Shape;173;p9"/>
            <p:cNvSpPr/>
            <p:nvPr/>
          </p:nvSpPr>
          <p:spPr>
            <a:xfrm rot="5400000" flipV="1">
              <a:off x="4541760" y="23544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3" name="Google Shape;174;p9"/>
            <p:cNvSpPr/>
            <p:nvPr/>
          </p:nvSpPr>
          <p:spPr>
            <a:xfrm rot="5400000" flipV="1">
              <a:off x="4427640" y="23472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3" h="2432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4" name="Google Shape;175;p9"/>
            <p:cNvSpPr/>
            <p:nvPr/>
          </p:nvSpPr>
          <p:spPr>
            <a:xfrm rot="5400000" flipV="1">
              <a:off x="4314600" y="23472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" name="Google Shape;176;p9"/>
            <p:cNvSpPr/>
            <p:nvPr/>
          </p:nvSpPr>
          <p:spPr>
            <a:xfrm rot="5400000" flipV="1">
              <a:off x="4200480" y="23472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" name="Google Shape;177;p9"/>
            <p:cNvSpPr/>
            <p:nvPr/>
          </p:nvSpPr>
          <p:spPr>
            <a:xfrm rot="5400000" flipV="1">
              <a:off x="4086360" y="23400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" name="Google Shape;178;p9"/>
            <p:cNvSpPr/>
            <p:nvPr/>
          </p:nvSpPr>
          <p:spPr>
            <a:xfrm rot="5400000" flipV="1">
              <a:off x="3972960" y="23436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2" h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" name="Google Shape;179;p9"/>
            <p:cNvSpPr/>
            <p:nvPr/>
          </p:nvSpPr>
          <p:spPr>
            <a:xfrm rot="5400000" flipV="1">
              <a:off x="3859200" y="2340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5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21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" name="Google Shape;180;p9"/>
            <p:cNvSpPr/>
            <p:nvPr/>
          </p:nvSpPr>
          <p:spPr>
            <a:xfrm rot="5400000" flipV="1">
              <a:off x="3745440" y="2340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185" y="1"/>
                  </a:moveTo>
                  <a:lnTo>
                    <a:pt x="0" y="1217"/>
                  </a:lnTo>
                  <a:lnTo>
                    <a:pt x="1185" y="2402"/>
                  </a:lnTo>
                  <a:lnTo>
                    <a:pt x="2401" y="121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0" name="Google Shape;181;p9"/>
            <p:cNvSpPr/>
            <p:nvPr/>
          </p:nvSpPr>
          <p:spPr>
            <a:xfrm rot="5400000" flipV="1">
              <a:off x="5338440" y="35064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3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" name="Google Shape;182;p9"/>
            <p:cNvSpPr/>
            <p:nvPr/>
          </p:nvSpPr>
          <p:spPr>
            <a:xfrm rot="5400000" flipV="1">
              <a:off x="5225040" y="3502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" name="Google Shape;183;p9"/>
            <p:cNvSpPr/>
            <p:nvPr/>
          </p:nvSpPr>
          <p:spPr>
            <a:xfrm rot="5400000" flipV="1">
              <a:off x="5110920" y="3502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" name="Google Shape;184;p9"/>
            <p:cNvSpPr/>
            <p:nvPr/>
          </p:nvSpPr>
          <p:spPr>
            <a:xfrm rot="5400000" flipV="1">
              <a:off x="4996800" y="34956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2" h="2433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" name="Google Shape;185;p9"/>
            <p:cNvSpPr/>
            <p:nvPr/>
          </p:nvSpPr>
          <p:spPr>
            <a:xfrm rot="5400000" flipV="1">
              <a:off x="4883760" y="34956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" name="Google Shape;186;p9"/>
            <p:cNvSpPr/>
            <p:nvPr/>
          </p:nvSpPr>
          <p:spPr>
            <a:xfrm rot="5400000" flipV="1">
              <a:off x="4769640" y="34956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6" name="Google Shape;187;p9"/>
            <p:cNvSpPr/>
            <p:nvPr/>
          </p:nvSpPr>
          <p:spPr>
            <a:xfrm rot="5400000" flipV="1">
              <a:off x="4655520" y="34956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7" name="Google Shape;188;p9"/>
            <p:cNvSpPr/>
            <p:nvPr/>
          </p:nvSpPr>
          <p:spPr>
            <a:xfrm rot="5400000" flipV="1">
              <a:off x="4541760" y="34884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3" h="2433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8" name="Google Shape;189;p9"/>
            <p:cNvSpPr/>
            <p:nvPr/>
          </p:nvSpPr>
          <p:spPr>
            <a:xfrm rot="5400000" flipV="1">
              <a:off x="4428360" y="34884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9" name="Google Shape;190;p9"/>
            <p:cNvSpPr/>
            <p:nvPr/>
          </p:nvSpPr>
          <p:spPr>
            <a:xfrm rot="5400000" flipV="1">
              <a:off x="4314600" y="34884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0" name="Google Shape;191;p9"/>
            <p:cNvSpPr/>
            <p:nvPr/>
          </p:nvSpPr>
          <p:spPr>
            <a:xfrm rot="5400000" flipV="1">
              <a:off x="4200480" y="34812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3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1" name="Google Shape;192;p9"/>
            <p:cNvSpPr/>
            <p:nvPr/>
          </p:nvSpPr>
          <p:spPr>
            <a:xfrm rot="5400000" flipV="1">
              <a:off x="4087080" y="34848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3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2" name="Google Shape;193;p9"/>
            <p:cNvSpPr/>
            <p:nvPr/>
          </p:nvSpPr>
          <p:spPr>
            <a:xfrm rot="5400000" flipV="1">
              <a:off x="3973320" y="34812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3" name="Google Shape;194;p9"/>
            <p:cNvSpPr/>
            <p:nvPr/>
          </p:nvSpPr>
          <p:spPr>
            <a:xfrm rot="5400000" flipV="1">
              <a:off x="3859200" y="34812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4" name="Google Shape;195;p9"/>
            <p:cNvSpPr/>
            <p:nvPr/>
          </p:nvSpPr>
          <p:spPr>
            <a:xfrm rot="5400000" flipV="1">
              <a:off x="3745440" y="34740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5" name="Google Shape;196;p9"/>
            <p:cNvSpPr/>
            <p:nvPr/>
          </p:nvSpPr>
          <p:spPr>
            <a:xfrm rot="5400000" flipV="1">
              <a:off x="5338800" y="4644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6" name="Google Shape;197;p9"/>
            <p:cNvSpPr/>
            <p:nvPr/>
          </p:nvSpPr>
          <p:spPr>
            <a:xfrm rot="5400000" flipV="1">
              <a:off x="5225040" y="4644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3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7" name="Google Shape;198;p9"/>
            <p:cNvSpPr/>
            <p:nvPr/>
          </p:nvSpPr>
          <p:spPr>
            <a:xfrm rot="5400000" flipV="1">
              <a:off x="5110920" y="46368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3" h="2433">
                  <a:moveTo>
                    <a:pt x="1216" y="1"/>
                  </a:moveTo>
                  <a:lnTo>
                    <a:pt x="1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8" name="Google Shape;199;p9"/>
            <p:cNvSpPr/>
            <p:nvPr/>
          </p:nvSpPr>
          <p:spPr>
            <a:xfrm rot="5400000" flipV="1">
              <a:off x="4997520" y="46332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" name="Google Shape;200;p9"/>
            <p:cNvSpPr/>
            <p:nvPr/>
          </p:nvSpPr>
          <p:spPr>
            <a:xfrm rot="5400000" flipV="1">
              <a:off x="4883760" y="46332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1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" name="Google Shape;201;p9"/>
            <p:cNvSpPr/>
            <p:nvPr/>
          </p:nvSpPr>
          <p:spPr>
            <a:xfrm rot="5400000" flipV="1">
              <a:off x="4769640" y="46332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" name="Google Shape;202;p9"/>
            <p:cNvSpPr/>
            <p:nvPr/>
          </p:nvSpPr>
          <p:spPr>
            <a:xfrm rot="5400000" flipV="1">
              <a:off x="4655520" y="46260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" name="Google Shape;203;p9"/>
            <p:cNvSpPr/>
            <p:nvPr/>
          </p:nvSpPr>
          <p:spPr>
            <a:xfrm rot="5400000" flipV="1">
              <a:off x="4542480" y="4626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" name="Google Shape;204;p9"/>
            <p:cNvSpPr/>
            <p:nvPr/>
          </p:nvSpPr>
          <p:spPr>
            <a:xfrm rot="5400000" flipV="1">
              <a:off x="4428360" y="46260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" name="Google Shape;205;p9"/>
            <p:cNvSpPr/>
            <p:nvPr/>
          </p:nvSpPr>
          <p:spPr>
            <a:xfrm rot="5400000" flipV="1">
              <a:off x="4314600" y="46188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3" h="2432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" name="Google Shape;206;p9"/>
            <p:cNvSpPr/>
            <p:nvPr/>
          </p:nvSpPr>
          <p:spPr>
            <a:xfrm rot="5400000" flipV="1">
              <a:off x="4200840" y="462240"/>
              <a:ext cx="60120" cy="59400"/>
            </a:xfrm>
            <a:custGeom>
              <a:avLst/>
              <a:gdLst/>
              <a:ahLst/>
              <a:cxnLst/>
              <a:rect l="l" t="t" r="r" b="b"/>
              <a:pathLst>
                <a:path w="243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6" name="Google Shape;207;p9"/>
            <p:cNvSpPr/>
            <p:nvPr/>
          </p:nvSpPr>
          <p:spPr>
            <a:xfrm rot="5400000" flipV="1">
              <a:off x="4087440" y="4618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7" name="Google Shape;208;p9"/>
            <p:cNvSpPr/>
            <p:nvPr/>
          </p:nvSpPr>
          <p:spPr>
            <a:xfrm rot="5400000" flipV="1">
              <a:off x="3973320" y="46188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8" name="Google Shape;209;p9"/>
            <p:cNvSpPr/>
            <p:nvPr/>
          </p:nvSpPr>
          <p:spPr>
            <a:xfrm rot="5400000" flipV="1">
              <a:off x="3859200" y="461160"/>
              <a:ext cx="60120" cy="60120"/>
            </a:xfrm>
            <a:custGeom>
              <a:avLst/>
              <a:gdLst/>
              <a:ahLst/>
              <a:cxnLst/>
              <a:rect l="l" t="t" r="r" b="b"/>
              <a:pathLst>
                <a:path w="2432" h="2432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9" name="Google Shape;210;p9"/>
            <p:cNvSpPr/>
            <p:nvPr/>
          </p:nvSpPr>
          <p:spPr>
            <a:xfrm rot="5400000" flipV="1">
              <a:off x="3746160" y="461160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40" name="Google Shape;211;p9"/>
          <p:cNvGrpSpPr/>
          <p:nvPr/>
        </p:nvGrpSpPr>
        <p:grpSpPr>
          <a:xfrm>
            <a:off x="-457200" y="-241200"/>
            <a:ext cx="1783080" cy="1103400"/>
            <a:chOff x="-457200" y="-241200"/>
            <a:chExt cx="1783080" cy="1103400"/>
          </a:xfrm>
        </p:grpSpPr>
        <p:sp>
          <p:nvSpPr>
            <p:cNvPr id="141" name="Google Shape;212;p9"/>
            <p:cNvSpPr/>
            <p:nvPr/>
          </p:nvSpPr>
          <p:spPr>
            <a:xfrm>
              <a:off x="-457200" y="3492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2" name="Google Shape;213;p9"/>
            <p:cNvSpPr/>
            <p:nvPr/>
          </p:nvSpPr>
          <p:spPr>
            <a:xfrm>
              <a:off x="276120" y="-24120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43" name="Google Shape;214;p9"/>
          <p:cNvGrpSpPr/>
          <p:nvPr/>
        </p:nvGrpSpPr>
        <p:grpSpPr>
          <a:xfrm>
            <a:off x="-219960" y="4429800"/>
            <a:ext cx="1411560" cy="817560"/>
            <a:chOff x="-219960" y="4429800"/>
            <a:chExt cx="1411560" cy="817560"/>
          </a:xfrm>
        </p:grpSpPr>
        <p:sp>
          <p:nvSpPr>
            <p:cNvPr id="144" name="Google Shape;215;p9"/>
            <p:cNvSpPr/>
            <p:nvPr/>
          </p:nvSpPr>
          <p:spPr>
            <a:xfrm>
              <a:off x="-219960" y="4429800"/>
              <a:ext cx="880200" cy="817560"/>
            </a:xfrm>
            <a:custGeom>
              <a:avLst/>
              <a:gdLst/>
              <a:ahLst/>
              <a:cxnLst/>
              <a:rect l="l" t="t" r="r" b="b"/>
              <a:pathLst>
                <a:path w="27540" h="25577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" name="Google Shape;216;p9"/>
            <p:cNvSpPr/>
            <p:nvPr/>
          </p:nvSpPr>
          <p:spPr>
            <a:xfrm>
              <a:off x="148680" y="4870800"/>
              <a:ext cx="1042920" cy="136440"/>
            </a:xfrm>
            <a:custGeom>
              <a:avLst/>
              <a:gdLst/>
              <a:ahLst/>
              <a:cxnLst/>
              <a:rect l="l" t="t" r="r" b="b"/>
              <a:pathLst>
                <a:path w="32616" h="4286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46" name="Google Shape;217;p9"/>
          <p:cNvGrpSpPr/>
          <p:nvPr/>
        </p:nvGrpSpPr>
        <p:grpSpPr>
          <a:xfrm>
            <a:off x="8493840" y="1529280"/>
            <a:ext cx="1216440" cy="1246680"/>
            <a:chOff x="8493840" y="1529280"/>
            <a:chExt cx="1216440" cy="1246680"/>
          </a:xfrm>
        </p:grpSpPr>
        <p:sp>
          <p:nvSpPr>
            <p:cNvPr id="147" name="Google Shape;218;p9"/>
            <p:cNvSpPr/>
            <p:nvPr/>
          </p:nvSpPr>
          <p:spPr>
            <a:xfrm flipH="1">
              <a:off x="8777160" y="1529280"/>
              <a:ext cx="721800" cy="1246680"/>
            </a:xfrm>
            <a:custGeom>
              <a:avLst/>
              <a:gdLst/>
              <a:ahLst/>
              <a:cxnLst/>
              <a:rect l="l" t="t" r="r" b="b"/>
              <a:pathLst>
                <a:path w="28907" h="49891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" name="Google Shape;219;p9"/>
            <p:cNvSpPr/>
            <p:nvPr/>
          </p:nvSpPr>
          <p:spPr>
            <a:xfrm flipH="1">
              <a:off x="8618040" y="1833840"/>
              <a:ext cx="1091880" cy="37440"/>
            </a:xfrm>
            <a:custGeom>
              <a:avLst/>
              <a:gdLst/>
              <a:ahLst/>
              <a:cxnLst/>
              <a:rect l="l" t="t" r="r" b="b"/>
              <a:pathLst>
                <a:path w="43710" h="1521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" name="Google Shape;220;p9"/>
            <p:cNvSpPr/>
            <p:nvPr/>
          </p:nvSpPr>
          <p:spPr>
            <a:xfrm flipH="1">
              <a:off x="8493480" y="2001600"/>
              <a:ext cx="759240" cy="37440"/>
            </a:xfrm>
            <a:custGeom>
              <a:avLst/>
              <a:gdLst/>
              <a:ahLst/>
              <a:cxnLst/>
              <a:rect l="l" t="t" r="r" b="b"/>
              <a:pathLst>
                <a:path w="30397" h="1521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50" name="Google Shape;221;p9"/>
          <p:cNvGrpSpPr/>
          <p:nvPr/>
        </p:nvGrpSpPr>
        <p:grpSpPr>
          <a:xfrm>
            <a:off x="8101440" y="4399200"/>
            <a:ext cx="1478160" cy="1103400"/>
            <a:chOff x="8101440" y="4399200"/>
            <a:chExt cx="1478160" cy="1103400"/>
          </a:xfrm>
        </p:grpSpPr>
        <p:sp>
          <p:nvSpPr>
            <p:cNvPr id="151" name="Google Shape;222;p9"/>
            <p:cNvSpPr/>
            <p:nvPr/>
          </p:nvSpPr>
          <p:spPr>
            <a:xfrm>
              <a:off x="8101440" y="467532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" name="Google Shape;223;p9"/>
            <p:cNvSpPr/>
            <p:nvPr/>
          </p:nvSpPr>
          <p:spPr>
            <a:xfrm>
              <a:off x="8529840" y="439920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</a:t>
            </a:r>
            <a:r>
              <a:rPr lang="en-US" sz="4400" b="0" strike="noStrike" spc="-1">
                <a:latin typeface="Arial" panose="020B0604020202020204"/>
              </a:rPr>
              <a:t>to edit </a:t>
            </a:r>
            <a:r>
              <a:rPr lang="en-US" sz="4400" b="0" strike="noStrike" spc="-1">
                <a:latin typeface="Arial" panose="020B0604020202020204"/>
              </a:rPr>
              <a:t>the </a:t>
            </a:r>
            <a:r>
              <a:rPr lang="en-US" sz="4400" b="0" strike="noStrike" spc="-1">
                <a:latin typeface="Arial" panose="020B0604020202020204"/>
              </a:rPr>
              <a:t>title </a:t>
            </a:r>
            <a:r>
              <a:rPr lang="en-US" sz="4400" b="0" strike="noStrike" spc="-1">
                <a:latin typeface="Arial" panose="020B0604020202020204"/>
              </a:rPr>
              <a:t>text </a:t>
            </a:r>
            <a:r>
              <a:rPr lang="en-US" sz="4400" b="0" strike="noStrike" spc="-1">
                <a:latin typeface="Arial" panose="020B0604020202020204"/>
              </a:rPr>
              <a:t>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405;p18"/>
          <p:cNvGrpSpPr/>
          <p:nvPr/>
        </p:nvGrpSpPr>
        <p:grpSpPr>
          <a:xfrm>
            <a:off x="7943760" y="4257720"/>
            <a:ext cx="973800" cy="701640"/>
            <a:chOff x="7943760" y="4257720"/>
            <a:chExt cx="973800" cy="701640"/>
          </a:xfrm>
        </p:grpSpPr>
        <p:sp>
          <p:nvSpPr>
            <p:cNvPr id="192" name="Google Shape;406;p18"/>
            <p:cNvSpPr/>
            <p:nvPr/>
          </p:nvSpPr>
          <p:spPr>
            <a:xfrm rot="16200000">
              <a:off x="8166600" y="4208400"/>
              <a:ext cx="648000" cy="853920"/>
            </a:xfrm>
            <a:custGeom>
              <a:avLst/>
              <a:gdLst/>
              <a:ahLst/>
              <a:cxnLst/>
              <a:rect l="l" t="t" r="r" b="b"/>
              <a:pathLst>
                <a:path w="42738" h="57145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3" name="Google Shape;407;p18"/>
            <p:cNvSpPr/>
            <p:nvPr/>
          </p:nvSpPr>
          <p:spPr>
            <a:xfrm rot="16200000">
              <a:off x="7935120" y="4876920"/>
              <a:ext cx="27360" cy="10080"/>
            </a:xfrm>
            <a:custGeom>
              <a:avLst/>
              <a:gdLst/>
              <a:ahLst/>
              <a:cxnLst/>
              <a:rect l="l" t="t" r="r" b="b"/>
              <a:pathLst>
                <a:path w="1855" h="731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4" name="Google Shape;408;p18"/>
            <p:cNvSpPr/>
            <p:nvPr/>
          </p:nvSpPr>
          <p:spPr>
            <a:xfrm rot="16200000">
              <a:off x="7944120" y="4847400"/>
              <a:ext cx="86400" cy="10080"/>
            </a:xfrm>
            <a:custGeom>
              <a:avLst/>
              <a:gdLst/>
              <a:ahLst/>
              <a:cxnLst/>
              <a:rect l="l" t="t" r="r" b="b"/>
              <a:pathLst>
                <a:path w="5746" h="731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5" name="Google Shape;409;p18"/>
            <p:cNvSpPr/>
            <p:nvPr/>
          </p:nvSpPr>
          <p:spPr>
            <a:xfrm rot="16200000">
              <a:off x="7953120" y="4817880"/>
              <a:ext cx="145080" cy="10080"/>
            </a:xfrm>
            <a:custGeom>
              <a:avLst/>
              <a:gdLst/>
              <a:ahLst/>
              <a:cxnLst/>
              <a:rect l="l" t="t" r="r" b="b"/>
              <a:pathLst>
                <a:path w="9606" h="73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6" name="Google Shape;410;p18"/>
            <p:cNvSpPr/>
            <p:nvPr/>
          </p:nvSpPr>
          <p:spPr>
            <a:xfrm rot="16200000">
              <a:off x="7962840" y="4788720"/>
              <a:ext cx="204120" cy="9720"/>
            </a:xfrm>
            <a:custGeom>
              <a:avLst/>
              <a:gdLst/>
              <a:ahLst/>
              <a:cxnLst/>
              <a:rect l="l" t="t" r="r" b="b"/>
              <a:pathLst>
                <a:path w="13497" h="70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7" name="Google Shape;411;p18"/>
            <p:cNvSpPr/>
            <p:nvPr/>
          </p:nvSpPr>
          <p:spPr>
            <a:xfrm rot="16200000">
              <a:off x="7971840" y="4759200"/>
              <a:ext cx="262800" cy="9720"/>
            </a:xfrm>
            <a:custGeom>
              <a:avLst/>
              <a:gdLst/>
              <a:ahLst/>
              <a:cxnLst/>
              <a:rect l="l" t="t" r="r" b="b"/>
              <a:pathLst>
                <a:path w="17357" h="70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8" name="Google Shape;412;p18"/>
            <p:cNvSpPr/>
            <p:nvPr/>
          </p:nvSpPr>
          <p:spPr>
            <a:xfrm rot="16200000">
              <a:off x="7981200" y="4729680"/>
              <a:ext cx="321840" cy="10080"/>
            </a:xfrm>
            <a:custGeom>
              <a:avLst/>
              <a:gdLst/>
              <a:ahLst/>
              <a:cxnLst/>
              <a:rect l="l" t="t" r="r" b="b"/>
              <a:pathLst>
                <a:path w="21248" h="73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9" name="Google Shape;413;p18"/>
            <p:cNvSpPr/>
            <p:nvPr/>
          </p:nvSpPr>
          <p:spPr>
            <a:xfrm rot="16200000">
              <a:off x="7990560" y="4700160"/>
              <a:ext cx="380520" cy="10080"/>
            </a:xfrm>
            <a:custGeom>
              <a:avLst/>
              <a:gdLst/>
              <a:ahLst/>
              <a:cxnLst/>
              <a:rect l="l" t="t" r="r" b="b"/>
              <a:pathLst>
                <a:path w="25108" h="73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0" name="Google Shape;414;p18"/>
            <p:cNvSpPr/>
            <p:nvPr/>
          </p:nvSpPr>
          <p:spPr>
            <a:xfrm rot="16200000">
              <a:off x="7999560" y="4670640"/>
              <a:ext cx="439560" cy="10080"/>
            </a:xfrm>
            <a:custGeom>
              <a:avLst/>
              <a:gdLst/>
              <a:ahLst/>
              <a:cxnLst/>
              <a:rect l="l" t="t" r="r" b="b"/>
              <a:pathLst>
                <a:path w="28999" h="731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1" name="Google Shape;415;p18"/>
            <p:cNvSpPr/>
            <p:nvPr/>
          </p:nvSpPr>
          <p:spPr>
            <a:xfrm rot="16200000">
              <a:off x="8009280" y="4641480"/>
              <a:ext cx="498240" cy="9720"/>
            </a:xfrm>
            <a:custGeom>
              <a:avLst/>
              <a:gdLst/>
              <a:ahLst/>
              <a:cxnLst/>
              <a:rect l="l" t="t" r="r" b="b"/>
              <a:pathLst>
                <a:path w="32859" h="70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2" name="Google Shape;416;p18"/>
            <p:cNvSpPr/>
            <p:nvPr/>
          </p:nvSpPr>
          <p:spPr>
            <a:xfrm rot="16200000">
              <a:off x="8018280" y="4611960"/>
              <a:ext cx="557280" cy="9720"/>
            </a:xfrm>
            <a:custGeom>
              <a:avLst/>
              <a:gdLst/>
              <a:ahLst/>
              <a:cxnLst/>
              <a:rect l="l" t="t" r="r" b="b"/>
              <a:pathLst>
                <a:path w="36749" h="70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3" name="Google Shape;417;p18"/>
            <p:cNvSpPr/>
            <p:nvPr/>
          </p:nvSpPr>
          <p:spPr>
            <a:xfrm rot="16200000">
              <a:off x="8027640" y="4582800"/>
              <a:ext cx="615600" cy="9720"/>
            </a:xfrm>
            <a:custGeom>
              <a:avLst/>
              <a:gdLst/>
              <a:ahLst/>
              <a:cxnLst/>
              <a:rect l="l" t="t" r="r" b="b"/>
              <a:pathLst>
                <a:path w="40610" h="701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4" name="Google Shape;418;p18"/>
            <p:cNvSpPr/>
            <p:nvPr/>
          </p:nvSpPr>
          <p:spPr>
            <a:xfrm rot="16200000">
              <a:off x="8055720" y="4571640"/>
              <a:ext cx="637920" cy="10080"/>
            </a:xfrm>
            <a:custGeom>
              <a:avLst/>
              <a:gdLst/>
              <a:ahLst/>
              <a:cxnLst/>
              <a:rect l="l" t="t" r="r" b="b"/>
              <a:pathLst>
                <a:path w="42069" h="731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5" name="Google Shape;419;p18"/>
            <p:cNvSpPr/>
            <p:nvPr/>
          </p:nvSpPr>
          <p:spPr>
            <a:xfrm rot="16200000">
              <a:off x="8123400" y="4600800"/>
              <a:ext cx="579240" cy="10080"/>
            </a:xfrm>
            <a:custGeom>
              <a:avLst/>
              <a:gdLst/>
              <a:ahLst/>
              <a:cxnLst/>
              <a:rect l="l" t="t" r="r" b="b"/>
              <a:pathLst>
                <a:path w="38208" h="73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6" name="Google Shape;420;p18"/>
            <p:cNvSpPr/>
            <p:nvPr/>
          </p:nvSpPr>
          <p:spPr>
            <a:xfrm rot="16200000">
              <a:off x="8191440" y="4630320"/>
              <a:ext cx="520200" cy="10080"/>
            </a:xfrm>
            <a:custGeom>
              <a:avLst/>
              <a:gdLst/>
              <a:ahLst/>
              <a:cxnLst/>
              <a:rect l="l" t="t" r="r" b="b"/>
              <a:pathLst>
                <a:path w="34318" h="731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7" name="Google Shape;421;p18"/>
            <p:cNvSpPr/>
            <p:nvPr/>
          </p:nvSpPr>
          <p:spPr>
            <a:xfrm rot="16200000">
              <a:off x="8259840" y="4659840"/>
              <a:ext cx="461520" cy="9720"/>
            </a:xfrm>
            <a:custGeom>
              <a:avLst/>
              <a:gdLst/>
              <a:ahLst/>
              <a:cxnLst/>
              <a:rect l="l" t="t" r="r" b="b"/>
              <a:pathLst>
                <a:path w="30458" h="70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8" name="Google Shape;422;p18"/>
            <p:cNvSpPr/>
            <p:nvPr/>
          </p:nvSpPr>
          <p:spPr>
            <a:xfrm rot="16200000">
              <a:off x="8327880" y="4689360"/>
              <a:ext cx="402480" cy="9720"/>
            </a:xfrm>
            <a:custGeom>
              <a:avLst/>
              <a:gdLst/>
              <a:ahLst/>
              <a:cxnLst/>
              <a:rect l="l" t="t" r="r" b="b"/>
              <a:pathLst>
                <a:path w="26567" h="70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9" name="Google Shape;423;p18"/>
            <p:cNvSpPr/>
            <p:nvPr/>
          </p:nvSpPr>
          <p:spPr>
            <a:xfrm rot="16200000">
              <a:off x="8396280" y="4718520"/>
              <a:ext cx="343800" cy="10080"/>
            </a:xfrm>
            <a:custGeom>
              <a:avLst/>
              <a:gdLst/>
              <a:ahLst/>
              <a:cxnLst/>
              <a:rect l="l" t="t" r="r" b="b"/>
              <a:pathLst>
                <a:path w="22707" h="73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0" name="Google Shape;424;p18"/>
            <p:cNvSpPr/>
            <p:nvPr/>
          </p:nvSpPr>
          <p:spPr>
            <a:xfrm rot="16200000">
              <a:off x="8464320" y="4748040"/>
              <a:ext cx="284760" cy="10080"/>
            </a:xfrm>
            <a:custGeom>
              <a:avLst/>
              <a:gdLst/>
              <a:ahLst/>
              <a:cxnLst/>
              <a:rect l="l" t="t" r="r" b="b"/>
              <a:pathLst>
                <a:path w="18816" h="731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1" name="Google Shape;425;p18"/>
            <p:cNvSpPr/>
            <p:nvPr/>
          </p:nvSpPr>
          <p:spPr>
            <a:xfrm rot="16200000">
              <a:off x="8532000" y="4777200"/>
              <a:ext cx="226440" cy="10080"/>
            </a:xfrm>
            <a:custGeom>
              <a:avLst/>
              <a:gdLst/>
              <a:ahLst/>
              <a:cxnLst/>
              <a:rect l="l" t="t" r="r" b="b"/>
              <a:pathLst>
                <a:path w="14956" h="73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2" name="Google Shape;426;p18"/>
            <p:cNvSpPr/>
            <p:nvPr/>
          </p:nvSpPr>
          <p:spPr>
            <a:xfrm rot="16200000">
              <a:off x="8600760" y="4807080"/>
              <a:ext cx="167400" cy="9720"/>
            </a:xfrm>
            <a:custGeom>
              <a:avLst/>
              <a:gdLst/>
              <a:ahLst/>
              <a:cxnLst/>
              <a:rect l="l" t="t" r="r" b="b"/>
              <a:pathLst>
                <a:path w="11065" h="70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3" name="Google Shape;427;p18"/>
            <p:cNvSpPr/>
            <p:nvPr/>
          </p:nvSpPr>
          <p:spPr>
            <a:xfrm rot="16200000">
              <a:off x="8668440" y="4836240"/>
              <a:ext cx="108720" cy="9720"/>
            </a:xfrm>
            <a:custGeom>
              <a:avLst/>
              <a:gdLst/>
              <a:ahLst/>
              <a:cxnLst/>
              <a:rect l="l" t="t" r="r" b="b"/>
              <a:pathLst>
                <a:path w="7205" h="70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4" name="Google Shape;428;p18"/>
            <p:cNvSpPr/>
            <p:nvPr/>
          </p:nvSpPr>
          <p:spPr>
            <a:xfrm rot="16200000">
              <a:off x="8736480" y="4865760"/>
              <a:ext cx="49680" cy="9720"/>
            </a:xfrm>
            <a:custGeom>
              <a:avLst/>
              <a:gdLst/>
              <a:ahLst/>
              <a:cxnLst/>
              <a:rect l="l" t="t" r="r" b="b"/>
              <a:pathLst>
                <a:path w="3314" h="70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15" name="Google Shape;429;p18"/>
          <p:cNvGrpSpPr/>
          <p:nvPr/>
        </p:nvGrpSpPr>
        <p:grpSpPr>
          <a:xfrm>
            <a:off x="179640" y="146880"/>
            <a:ext cx="1066320" cy="937080"/>
            <a:chOff x="179640" y="146880"/>
            <a:chExt cx="1066320" cy="937080"/>
          </a:xfrm>
        </p:grpSpPr>
        <p:sp>
          <p:nvSpPr>
            <p:cNvPr id="216" name="Google Shape;430;p18"/>
            <p:cNvSpPr/>
            <p:nvPr/>
          </p:nvSpPr>
          <p:spPr>
            <a:xfrm>
              <a:off x="291600" y="146880"/>
              <a:ext cx="954360" cy="865800"/>
            </a:xfrm>
            <a:custGeom>
              <a:avLst/>
              <a:gdLst/>
              <a:ahLst/>
              <a:cxnLst/>
              <a:rect l="l" t="t" r="r" b="b"/>
              <a:pathLst>
                <a:path w="38208" h="34659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7" name="Google Shape;431;p18"/>
            <p:cNvSpPr/>
            <p:nvPr/>
          </p:nvSpPr>
          <p:spPr>
            <a:xfrm>
              <a:off x="206280" y="265320"/>
              <a:ext cx="248400" cy="248400"/>
            </a:xfrm>
            <a:custGeom>
              <a:avLst/>
              <a:gdLst/>
              <a:ahLst/>
              <a:cxnLst/>
              <a:rect l="l" t="t" r="r" b="b"/>
              <a:pathLst>
                <a:path w="9970" h="9971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8" name="Google Shape;432;p18"/>
            <p:cNvSpPr/>
            <p:nvPr/>
          </p:nvSpPr>
          <p:spPr>
            <a:xfrm>
              <a:off x="179640" y="238680"/>
              <a:ext cx="415080" cy="415080"/>
            </a:xfrm>
            <a:custGeom>
              <a:avLst/>
              <a:gdLst/>
              <a:ahLst/>
              <a:cxnLst/>
              <a:rect l="l" t="t" r="r" b="b"/>
              <a:pathLst>
                <a:path w="16627" h="16628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9" name="Google Shape;433;p18"/>
            <p:cNvSpPr/>
            <p:nvPr/>
          </p:nvSpPr>
          <p:spPr>
            <a:xfrm>
              <a:off x="185040" y="244080"/>
              <a:ext cx="512280" cy="513000"/>
            </a:xfrm>
            <a:custGeom>
              <a:avLst/>
              <a:gdLst/>
              <a:ahLst/>
              <a:cxnLst/>
              <a:rect l="l" t="t" r="r" b="b"/>
              <a:pathLst>
                <a:path w="20518" h="2054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0" name="Google Shape;434;p18"/>
            <p:cNvSpPr/>
            <p:nvPr/>
          </p:nvSpPr>
          <p:spPr>
            <a:xfrm>
              <a:off x="210240" y="269280"/>
              <a:ext cx="572400" cy="572400"/>
            </a:xfrm>
            <a:custGeom>
              <a:avLst/>
              <a:gdLst/>
              <a:ahLst/>
              <a:cxnLst/>
              <a:rect l="l" t="t" r="r" b="b"/>
              <a:pathLst>
                <a:path w="22919" h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1" name="Google Shape;435;p18"/>
            <p:cNvSpPr/>
            <p:nvPr/>
          </p:nvSpPr>
          <p:spPr>
            <a:xfrm>
              <a:off x="248760" y="308880"/>
              <a:ext cx="604800" cy="604080"/>
            </a:xfrm>
            <a:custGeom>
              <a:avLst/>
              <a:gdLst/>
              <a:ahLst/>
              <a:cxnLst/>
              <a:rect l="l" t="t" r="r" b="b"/>
              <a:pathLst>
                <a:path w="24226" h="2419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2" name="Google Shape;436;p18"/>
            <p:cNvSpPr/>
            <p:nvPr/>
          </p:nvSpPr>
          <p:spPr>
            <a:xfrm>
              <a:off x="300600" y="358920"/>
              <a:ext cx="613440" cy="613440"/>
            </a:xfrm>
            <a:custGeom>
              <a:avLst/>
              <a:gdLst/>
              <a:ahLst/>
              <a:cxnLst/>
              <a:rect l="l" t="t" r="r" b="b"/>
              <a:pathLst>
                <a:path w="24560" h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3" name="Google Shape;437;p18"/>
            <p:cNvSpPr/>
            <p:nvPr/>
          </p:nvSpPr>
          <p:spPr>
            <a:xfrm>
              <a:off x="362160" y="420480"/>
              <a:ext cx="600480" cy="600480"/>
            </a:xfrm>
            <a:custGeom>
              <a:avLst/>
              <a:gdLst/>
              <a:ahLst/>
              <a:cxnLst/>
              <a:rect l="l" t="t" r="r" b="b"/>
              <a:pathLst>
                <a:path w="24044" h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4" name="Google Shape;438;p18"/>
            <p:cNvSpPr/>
            <p:nvPr/>
          </p:nvSpPr>
          <p:spPr>
            <a:xfrm>
              <a:off x="434160" y="493560"/>
              <a:ext cx="565560" cy="565560"/>
            </a:xfrm>
            <a:custGeom>
              <a:avLst/>
              <a:gdLst/>
              <a:ahLst/>
              <a:cxnLst/>
              <a:rect l="l" t="t" r="r" b="b"/>
              <a:pathLst>
                <a:path w="22646" h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5" name="Google Shape;439;p18"/>
            <p:cNvSpPr/>
            <p:nvPr/>
          </p:nvSpPr>
          <p:spPr>
            <a:xfrm>
              <a:off x="521640" y="580680"/>
              <a:ext cx="500760" cy="500040"/>
            </a:xfrm>
            <a:custGeom>
              <a:avLst/>
              <a:gdLst/>
              <a:ahLst/>
              <a:cxnLst/>
              <a:rect l="l" t="t" r="r" b="b"/>
              <a:pathLst>
                <a:path w="20062" h="2003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6" name="Google Shape;440;p18"/>
            <p:cNvSpPr/>
            <p:nvPr/>
          </p:nvSpPr>
          <p:spPr>
            <a:xfrm>
              <a:off x="628200" y="687240"/>
              <a:ext cx="396720" cy="396720"/>
            </a:xfrm>
            <a:custGeom>
              <a:avLst/>
              <a:gdLst/>
              <a:ahLst/>
              <a:cxnLst/>
              <a:rect l="l" t="t" r="r" b="b"/>
              <a:pathLst>
                <a:path w="15898" h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7" name="Google Shape;441;p18"/>
            <p:cNvSpPr/>
            <p:nvPr/>
          </p:nvSpPr>
          <p:spPr>
            <a:xfrm>
              <a:off x="780120" y="839160"/>
              <a:ext cx="206640" cy="206640"/>
            </a:xfrm>
            <a:custGeom>
              <a:avLst/>
              <a:gdLst/>
              <a:ahLst/>
              <a:cxnLst/>
              <a:rect l="l" t="t" r="r" b="b"/>
              <a:pathLst>
                <a:path w="8299" h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28" name="Google Shape;442;p18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229" name="Google Shape;443;p18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0" name="Google Shape;444;p18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1" name="Google Shape;445;p18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32" name="Google Shape;446;p18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Google Shape;447;p18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4" name="Google Shape;448;p18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cxn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5" name="Google Shape;449;p18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Google Shape;450;p18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</a:t>
            </a:r>
            <a:r>
              <a:rPr lang="en-US" sz="4400" b="0" strike="noStrike" spc="-1">
                <a:latin typeface="Arial" panose="020B0604020202020204"/>
              </a:rPr>
              <a:t>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97;p14"/>
          <p:cNvGrpSpPr/>
          <p:nvPr/>
        </p:nvGrpSpPr>
        <p:grpSpPr>
          <a:xfrm>
            <a:off x="-358920" y="-532440"/>
            <a:ext cx="1534320" cy="1045440"/>
            <a:chOff x="-358920" y="-532440"/>
            <a:chExt cx="1534320" cy="1045440"/>
          </a:xfrm>
        </p:grpSpPr>
        <p:sp>
          <p:nvSpPr>
            <p:cNvPr id="276" name="Google Shape;298;p14"/>
            <p:cNvSpPr/>
            <p:nvPr/>
          </p:nvSpPr>
          <p:spPr>
            <a:xfrm>
              <a:off x="-358920" y="-31428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7" name="Google Shape;299;p14"/>
            <p:cNvSpPr/>
            <p:nvPr/>
          </p:nvSpPr>
          <p:spPr>
            <a:xfrm>
              <a:off x="125640" y="-53244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78" name="Google Shape;300;p14"/>
          <p:cNvSpPr/>
          <p:nvPr/>
        </p:nvSpPr>
        <p:spPr>
          <a:xfrm>
            <a:off x="8348400" y="434556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9" name="Google Shape;301;p14"/>
          <p:cNvSpPr/>
          <p:nvPr/>
        </p:nvSpPr>
        <p:spPr>
          <a:xfrm>
            <a:off x="7691400" y="4621680"/>
            <a:ext cx="889560" cy="827280"/>
          </a:xfrm>
          <a:custGeom>
            <a:avLst/>
            <a:gdLst/>
            <a:ahLst/>
            <a:cxnLst/>
            <a:rect l="l" t="t" r="r" b="b"/>
            <a:pathLst>
              <a:path w="25685" h="23892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0" name="Google Shape;302;p14"/>
          <p:cNvSpPr/>
          <p:nvPr/>
        </p:nvSpPr>
        <p:spPr>
          <a:xfrm>
            <a:off x="8474760" y="348084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1" name="Google Shape;303;p14"/>
          <p:cNvSpPr/>
          <p:nvPr/>
        </p:nvSpPr>
        <p:spPr>
          <a:xfrm>
            <a:off x="8568360" y="4973760"/>
            <a:ext cx="610200" cy="609120"/>
          </a:xfrm>
          <a:custGeom>
            <a:avLst/>
            <a:gdLst/>
            <a:ahLst/>
            <a:cxn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2" name="Google Shape;304;p14"/>
          <p:cNvSpPr/>
          <p:nvPr/>
        </p:nvSpPr>
        <p:spPr>
          <a:xfrm>
            <a:off x="-358920" y="35424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</a:t>
            </a:r>
            <a:r>
              <a:rPr lang="en-US" sz="4400" b="0" strike="noStrike" spc="-1">
                <a:latin typeface="Arial" panose="020B0604020202020204"/>
              </a:rPr>
              <a:t>to edit </a:t>
            </a:r>
            <a:r>
              <a:rPr lang="en-US" sz="4400" b="0" strike="noStrike" spc="-1">
                <a:latin typeface="Arial" panose="020B0604020202020204"/>
              </a:rPr>
              <a:t>the </a:t>
            </a:r>
            <a:r>
              <a:rPr lang="en-US" sz="4400" b="0" strike="noStrike" spc="-1">
                <a:latin typeface="Arial" panose="020B0604020202020204"/>
              </a:rPr>
              <a:t>title </a:t>
            </a:r>
            <a:r>
              <a:rPr lang="en-US" sz="4400" b="0" strike="noStrike" spc="-1">
                <a:latin typeface="Arial" panose="020B0604020202020204"/>
              </a:rPr>
              <a:t>text </a:t>
            </a:r>
            <a:r>
              <a:rPr lang="en-US" sz="4400" b="0" strike="noStrike" spc="-1">
                <a:latin typeface="Arial" panose="020B0604020202020204"/>
              </a:rPr>
              <a:t>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88;p17"/>
          <p:cNvSpPr/>
          <p:nvPr/>
        </p:nvSpPr>
        <p:spPr>
          <a:xfrm>
            <a:off x="-585720" y="3449880"/>
            <a:ext cx="889560" cy="827280"/>
          </a:xfrm>
          <a:custGeom>
            <a:avLst/>
            <a:gdLst/>
            <a:ahLst/>
            <a:cxnLst/>
            <a:rect l="l" t="t" r="r" b="b"/>
            <a:pathLst>
              <a:path w="25685" h="23892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2" name="Google Shape;389;p17"/>
          <p:cNvSpPr/>
          <p:nvPr/>
        </p:nvSpPr>
        <p:spPr>
          <a:xfrm>
            <a:off x="-745920" y="310644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3" name="Google Shape;390;p17"/>
          <p:cNvSpPr/>
          <p:nvPr/>
        </p:nvSpPr>
        <p:spPr>
          <a:xfrm>
            <a:off x="-50400" y="3525840"/>
            <a:ext cx="610200" cy="609120"/>
          </a:xfrm>
          <a:custGeom>
            <a:avLst/>
            <a:gdLst/>
            <a:ahLst/>
            <a:cxn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4" name="Google Shape;394;p17"/>
          <p:cNvSpPr/>
          <p:nvPr/>
        </p:nvSpPr>
        <p:spPr>
          <a:xfrm>
            <a:off x="8481240" y="65628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5" name="Google Shape;395;p17"/>
          <p:cNvSpPr/>
          <p:nvPr/>
        </p:nvSpPr>
        <p:spPr>
          <a:xfrm>
            <a:off x="8853480" y="979560"/>
            <a:ext cx="610200" cy="609120"/>
          </a:xfrm>
          <a:custGeom>
            <a:avLst/>
            <a:gdLst/>
            <a:ahLst/>
            <a:cxn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</a:t>
            </a:r>
            <a:r>
              <a:rPr lang="en-US" sz="4400" b="0" strike="noStrike" spc="-1">
                <a:latin typeface="Arial" panose="020B0604020202020204"/>
              </a:rPr>
              <a:t>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94;p6"/>
          <p:cNvGrpSpPr/>
          <p:nvPr/>
        </p:nvGrpSpPr>
        <p:grpSpPr>
          <a:xfrm>
            <a:off x="194040" y="329760"/>
            <a:ext cx="276480" cy="910800"/>
            <a:chOff x="194040" y="329760"/>
            <a:chExt cx="276480" cy="910800"/>
          </a:xfrm>
        </p:grpSpPr>
        <p:sp>
          <p:nvSpPr>
            <p:cNvPr id="365" name="Google Shape;95;p6"/>
            <p:cNvSpPr/>
            <p:nvPr/>
          </p:nvSpPr>
          <p:spPr>
            <a:xfrm rot="5400000">
              <a:off x="353520" y="33804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6" name="Google Shape;96;p6"/>
            <p:cNvSpPr/>
            <p:nvPr/>
          </p:nvSpPr>
          <p:spPr>
            <a:xfrm rot="5400000">
              <a:off x="353520" y="5338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7" name="Google Shape;97;p6"/>
            <p:cNvSpPr/>
            <p:nvPr/>
          </p:nvSpPr>
          <p:spPr>
            <a:xfrm rot="5400000">
              <a:off x="353520" y="7308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8" name="Google Shape;98;p6"/>
            <p:cNvSpPr/>
            <p:nvPr/>
          </p:nvSpPr>
          <p:spPr>
            <a:xfrm rot="5400000">
              <a:off x="353520" y="9270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9" name="Google Shape;99;p6"/>
            <p:cNvSpPr/>
            <p:nvPr/>
          </p:nvSpPr>
          <p:spPr>
            <a:xfrm rot="5400000">
              <a:off x="353520" y="112356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0" name="Google Shape;100;p6"/>
            <p:cNvSpPr/>
            <p:nvPr/>
          </p:nvSpPr>
          <p:spPr>
            <a:xfrm rot="5400000">
              <a:off x="185760" y="33804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1" name="Google Shape;101;p6"/>
            <p:cNvSpPr/>
            <p:nvPr/>
          </p:nvSpPr>
          <p:spPr>
            <a:xfrm rot="5400000">
              <a:off x="185760" y="5338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Google Shape;102;p6"/>
            <p:cNvSpPr/>
            <p:nvPr/>
          </p:nvSpPr>
          <p:spPr>
            <a:xfrm rot="5400000">
              <a:off x="185760" y="7308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3" name="Google Shape;103;p6"/>
            <p:cNvSpPr/>
            <p:nvPr/>
          </p:nvSpPr>
          <p:spPr>
            <a:xfrm rot="5400000">
              <a:off x="185760" y="9270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4" name="Google Shape;104;p6"/>
            <p:cNvSpPr/>
            <p:nvPr/>
          </p:nvSpPr>
          <p:spPr>
            <a:xfrm rot="5400000">
              <a:off x="185760" y="112356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375" name="Google Shape;105;p6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376" name="Google Shape;106;p6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7" name="Google Shape;107;p6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8" name="Google Shape;108;p6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79" name="Google Shape;109;p6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0" name="Google Shape;110;p6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1" name="Google Shape;111;p6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cxn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2" name="Google Shape;112;p6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3" name="Google Shape;113;p6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522;p21"/>
          <p:cNvSpPr/>
          <p:nvPr/>
        </p:nvSpPr>
        <p:spPr>
          <a:xfrm>
            <a:off x="-147240" y="22212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423" name="Google Shape;523;p21"/>
          <p:cNvGrpSpPr/>
          <p:nvPr/>
        </p:nvGrpSpPr>
        <p:grpSpPr>
          <a:xfrm>
            <a:off x="-353520" y="-406440"/>
            <a:ext cx="1507320" cy="1045440"/>
            <a:chOff x="-353520" y="-406440"/>
            <a:chExt cx="1507320" cy="1045440"/>
          </a:xfrm>
        </p:grpSpPr>
        <p:sp>
          <p:nvSpPr>
            <p:cNvPr id="424" name="Google Shape;524;p21"/>
            <p:cNvSpPr/>
            <p:nvPr/>
          </p:nvSpPr>
          <p:spPr>
            <a:xfrm>
              <a:off x="-353520" y="-18828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5" name="Google Shape;525;p21"/>
            <p:cNvSpPr/>
            <p:nvPr/>
          </p:nvSpPr>
          <p:spPr>
            <a:xfrm>
              <a:off x="104040" y="-40644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426" name="Google Shape;526;p21"/>
          <p:cNvGrpSpPr/>
          <p:nvPr/>
        </p:nvGrpSpPr>
        <p:grpSpPr>
          <a:xfrm>
            <a:off x="7894800" y="4593960"/>
            <a:ext cx="1506960" cy="1045080"/>
            <a:chOff x="7894800" y="4593960"/>
            <a:chExt cx="1506960" cy="1045080"/>
          </a:xfrm>
        </p:grpSpPr>
        <p:sp>
          <p:nvSpPr>
            <p:cNvPr id="427" name="Google Shape;527;p21"/>
            <p:cNvSpPr/>
            <p:nvPr/>
          </p:nvSpPr>
          <p:spPr>
            <a:xfrm rot="10800000">
              <a:off x="8512200" y="4593960"/>
              <a:ext cx="889560" cy="827280"/>
            </a:xfrm>
            <a:custGeom>
              <a:avLst/>
              <a:gdLst/>
              <a:ahLst/>
              <a:cxn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8" name="Google Shape;528;p21"/>
            <p:cNvSpPr/>
            <p:nvPr/>
          </p:nvSpPr>
          <p:spPr>
            <a:xfrm rot="10800000">
              <a:off x="7894800" y="4651560"/>
              <a:ext cx="1049760" cy="987480"/>
            </a:xfrm>
            <a:custGeom>
              <a:avLst/>
              <a:gdLst/>
              <a:ahLst/>
              <a:cxn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29" name="Google Shape;529;p21"/>
          <p:cNvSpPr/>
          <p:nvPr/>
        </p:nvSpPr>
        <p:spPr>
          <a:xfrm rot="10800000">
            <a:off x="8146080" y="402300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388;p17"/>
          <p:cNvSpPr/>
          <p:nvPr/>
        </p:nvSpPr>
        <p:spPr>
          <a:xfrm>
            <a:off x="-585720" y="3449880"/>
            <a:ext cx="889560" cy="827280"/>
          </a:xfrm>
          <a:custGeom>
            <a:avLst/>
            <a:gdLst/>
            <a:ahLst/>
            <a:cxnLst/>
            <a:rect l="l" t="t" r="r" b="b"/>
            <a:pathLst>
              <a:path w="25685" h="23892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9" name="Google Shape;389;p17"/>
          <p:cNvSpPr/>
          <p:nvPr/>
        </p:nvSpPr>
        <p:spPr>
          <a:xfrm>
            <a:off x="-745920" y="310644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0" name="Google Shape;390;p17"/>
          <p:cNvSpPr/>
          <p:nvPr/>
        </p:nvSpPr>
        <p:spPr>
          <a:xfrm>
            <a:off x="-50400" y="3525840"/>
            <a:ext cx="610200" cy="609120"/>
          </a:xfrm>
          <a:custGeom>
            <a:avLst/>
            <a:gdLst/>
            <a:ahLst/>
            <a:cxn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1" name="Google Shape;394;p17"/>
          <p:cNvSpPr/>
          <p:nvPr/>
        </p:nvSpPr>
        <p:spPr>
          <a:xfrm>
            <a:off x="8481240" y="656280"/>
            <a:ext cx="1049760" cy="98748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2" name="Google Shape;395;p17"/>
          <p:cNvSpPr/>
          <p:nvPr/>
        </p:nvSpPr>
        <p:spPr>
          <a:xfrm>
            <a:off x="8853480" y="979560"/>
            <a:ext cx="610200" cy="609120"/>
          </a:xfrm>
          <a:custGeom>
            <a:avLst/>
            <a:gdLst/>
            <a:ahLst/>
            <a:cxn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94;p6"/>
          <p:cNvGrpSpPr/>
          <p:nvPr/>
        </p:nvGrpSpPr>
        <p:grpSpPr>
          <a:xfrm>
            <a:off x="194040" y="329760"/>
            <a:ext cx="276480" cy="910800"/>
            <a:chOff x="194040" y="329760"/>
            <a:chExt cx="276480" cy="910800"/>
          </a:xfrm>
        </p:grpSpPr>
        <p:sp>
          <p:nvSpPr>
            <p:cNvPr id="512" name="Google Shape;95;p6"/>
            <p:cNvSpPr/>
            <p:nvPr/>
          </p:nvSpPr>
          <p:spPr>
            <a:xfrm rot="5400000">
              <a:off x="353520" y="33804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3" name="Google Shape;96;p6"/>
            <p:cNvSpPr/>
            <p:nvPr/>
          </p:nvSpPr>
          <p:spPr>
            <a:xfrm rot="5400000">
              <a:off x="353520" y="5338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4" name="Google Shape;97;p6"/>
            <p:cNvSpPr/>
            <p:nvPr/>
          </p:nvSpPr>
          <p:spPr>
            <a:xfrm rot="5400000">
              <a:off x="353520" y="7308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5" name="Google Shape;98;p6"/>
            <p:cNvSpPr/>
            <p:nvPr/>
          </p:nvSpPr>
          <p:spPr>
            <a:xfrm rot="5400000">
              <a:off x="353520" y="9270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6" name="Google Shape;99;p6"/>
            <p:cNvSpPr/>
            <p:nvPr/>
          </p:nvSpPr>
          <p:spPr>
            <a:xfrm rot="5400000">
              <a:off x="353520" y="112356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7" name="Google Shape;100;p6"/>
            <p:cNvSpPr/>
            <p:nvPr/>
          </p:nvSpPr>
          <p:spPr>
            <a:xfrm rot="5400000">
              <a:off x="185760" y="33804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8" name="Google Shape;101;p6"/>
            <p:cNvSpPr/>
            <p:nvPr/>
          </p:nvSpPr>
          <p:spPr>
            <a:xfrm rot="5400000">
              <a:off x="185760" y="5338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9" name="Google Shape;102;p6"/>
            <p:cNvSpPr/>
            <p:nvPr/>
          </p:nvSpPr>
          <p:spPr>
            <a:xfrm rot="5400000">
              <a:off x="185760" y="7308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0" name="Google Shape;103;p6"/>
            <p:cNvSpPr/>
            <p:nvPr/>
          </p:nvSpPr>
          <p:spPr>
            <a:xfrm rot="5400000">
              <a:off x="185760" y="9270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1" name="Google Shape;104;p6"/>
            <p:cNvSpPr/>
            <p:nvPr/>
          </p:nvSpPr>
          <p:spPr>
            <a:xfrm rot="5400000">
              <a:off x="185760" y="112356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522" name="Google Shape;105;p6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523" name="Google Shape;106;p6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4" name="Google Shape;107;p6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5" name="Google Shape;108;p6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cxn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26" name="Google Shape;109;p6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7" name="Google Shape;110;p6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cxn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8" name="Google Shape;111;p6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cxn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9" name="Google Shape;112;p6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0" name="Google Shape;113;p6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cxn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9.xml"/><Relationship Id="rId1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859040" y="1293120"/>
            <a:ext cx="5425560" cy="1802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GB" sz="3000" b="0" strike="noStrike" spc="-1">
                <a:solidFill>
                  <a:srgbClr val="1E343F"/>
                </a:solidFill>
                <a:latin typeface="Bebas Neue"/>
                <a:ea typeface="Bebas Neue"/>
              </a:rPr>
              <a:t>Prepoznavanje gestikulacija u svrhe razlikovanja simbola znakovnog jezika</a:t>
            </a:r>
            <a:br>
              <a:rPr sz="3000"/>
            </a:br>
            <a:endParaRPr lang="en-US" sz="3000" b="0" strike="noStrike" spc="-1">
              <a:latin typeface="Arial" panose="020B0604020202020204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subTitle"/>
          </p:nvPr>
        </p:nvSpPr>
        <p:spPr>
          <a:xfrm>
            <a:off x="1893600" y="3441600"/>
            <a:ext cx="5314680" cy="41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1E343F"/>
                </a:solidFill>
                <a:latin typeface="Nunito"/>
                <a:ea typeface="Nunito"/>
              </a:rPr>
              <a:t>Milica Vučić, 363/2020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914" name="Google Shape;642;p34"/>
          <p:cNvSpPr/>
          <p:nvPr/>
        </p:nvSpPr>
        <p:spPr>
          <a:xfrm>
            <a:off x="4164480" y="3306240"/>
            <a:ext cx="814680" cy="107280"/>
          </a:xfrm>
          <a:custGeom>
            <a:avLst/>
            <a:gdLst/>
            <a:ahLst/>
            <a:cxnLst/>
            <a:rect l="l" t="t" r="r" b="b"/>
            <a:pathLst>
              <a:path w="32616" h="4317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915" name="Google Shape;643;p34"/>
          <p:cNvGrpSpPr/>
          <p:nvPr/>
        </p:nvGrpSpPr>
        <p:grpSpPr>
          <a:xfrm>
            <a:off x="1129680" y="2341440"/>
            <a:ext cx="85320" cy="460080"/>
            <a:chOff x="1129680" y="2341440"/>
            <a:chExt cx="85320" cy="460080"/>
          </a:xfrm>
        </p:grpSpPr>
        <p:sp>
          <p:nvSpPr>
            <p:cNvPr id="916" name="Google Shape;644;p34"/>
            <p:cNvSpPr/>
            <p:nvPr/>
          </p:nvSpPr>
          <p:spPr>
            <a:xfrm>
              <a:off x="1129680" y="2341440"/>
              <a:ext cx="85320" cy="85320"/>
            </a:xfrm>
            <a:custGeom>
              <a:avLst/>
              <a:gdLst/>
              <a:ahLst/>
              <a:cxnLst/>
              <a:rect l="l" t="t" r="r" b="b"/>
              <a:pathLst>
                <a:path w="3435" h="3435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17" name="Google Shape;645;p34"/>
            <p:cNvSpPr/>
            <p:nvPr/>
          </p:nvSpPr>
          <p:spPr>
            <a:xfrm>
              <a:off x="1129680" y="2529000"/>
              <a:ext cx="85320" cy="84600"/>
            </a:xfrm>
            <a:custGeom>
              <a:avLst/>
              <a:gdLst/>
              <a:ahLst/>
              <a:cxnLst/>
              <a:rect l="l" t="t" r="r" b="b"/>
              <a:pathLst>
                <a:path w="3435" h="3406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18" name="Google Shape;646;p34"/>
            <p:cNvSpPr/>
            <p:nvPr/>
          </p:nvSpPr>
          <p:spPr>
            <a:xfrm>
              <a:off x="1129680" y="2716200"/>
              <a:ext cx="85320" cy="85320"/>
            </a:xfrm>
            <a:custGeom>
              <a:avLst/>
              <a:gdLst/>
              <a:ahLst/>
              <a:cxnLst/>
              <a:rect l="l" t="t" r="r" b="b"/>
              <a:pathLst>
                <a:path w="3435" h="3435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740880" y="457200"/>
            <a:ext cx="7716960" cy="624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Konvolutivna neuronska mreža sa više slojeva konvolucije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954" name="Google Shape;790;p 2"/>
          <p:cNvSpPr/>
          <p:nvPr/>
        </p:nvSpPr>
        <p:spPr>
          <a:xfrm>
            <a:off x="855360" y="2937960"/>
            <a:ext cx="1925640" cy="959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5" name="Google Shape;791;p 2"/>
          <p:cNvSpPr/>
          <p:nvPr/>
        </p:nvSpPr>
        <p:spPr>
          <a:xfrm>
            <a:off x="3526920" y="1784160"/>
            <a:ext cx="2079360" cy="1036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6" name="Google Shape;797;p 2"/>
          <p:cNvSpPr/>
          <p:nvPr/>
        </p:nvSpPr>
        <p:spPr>
          <a:xfrm>
            <a:off x="1484280" y="220212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82880" rIns="90000" bIns="0" anchor="ctr">
            <a:noAutofit/>
          </a:bodyPr>
          <a:p>
            <a:pPr algn="ct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en-GB" sz="2300" b="0" strike="noStrike" spc="-1">
                <a:solidFill>
                  <a:srgbClr val="1E343F"/>
                </a:solidFill>
                <a:latin typeface="Bebas Neue"/>
                <a:ea typeface="Bebas Neue"/>
              </a:rPr>
              <a:t>01</a:t>
            </a:r>
            <a:endParaRPr lang="en-US" sz="2300" b="0" strike="noStrike" spc="-1">
              <a:latin typeface="Arial" panose="020B0604020202020204"/>
            </a:endParaRPr>
          </a:p>
        </p:txBody>
      </p:sp>
      <p:sp>
        <p:nvSpPr>
          <p:cNvPr id="957" name="Google Shape;799;p 2"/>
          <p:cNvSpPr/>
          <p:nvPr/>
        </p:nvSpPr>
        <p:spPr>
          <a:xfrm>
            <a:off x="4237560" y="316188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82880" rIns="90000" bIns="0" anchor="ctr">
            <a:noAutofit/>
          </a:bodyPr>
          <a:p>
            <a:pPr algn="ct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en-GB" sz="2300" b="0" strike="noStrike" spc="-1">
                <a:solidFill>
                  <a:srgbClr val="1E343F"/>
                </a:solidFill>
                <a:latin typeface="Bebas Neue"/>
                <a:ea typeface="Bebas Neue"/>
              </a:rPr>
              <a:t>02</a:t>
            </a:r>
            <a:endParaRPr lang="en-US" sz="2300" b="0" strike="noStrike" spc="-1">
              <a:latin typeface="Arial" panose="020B0604020202020204"/>
            </a:endParaRPr>
          </a:p>
        </p:txBody>
      </p:sp>
      <p:sp>
        <p:nvSpPr>
          <p:cNvPr id="958" name="Google Shape;800;p 2"/>
          <p:cNvSpPr/>
          <p:nvPr/>
        </p:nvSpPr>
        <p:spPr>
          <a:xfrm>
            <a:off x="1313280" y="1941840"/>
            <a:ext cx="501480" cy="47160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9" name="Google Shape;803;p 2"/>
          <p:cNvSpPr/>
          <p:nvPr/>
        </p:nvSpPr>
        <p:spPr>
          <a:xfrm>
            <a:off x="1280160" y="1876320"/>
            <a:ext cx="501480" cy="47160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60" name="Picture 959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465920"/>
            <a:ext cx="8224560" cy="32432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722;p 4"/>
          <p:cNvSpPr/>
          <p:nvPr/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Učenje hiperparametara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962" name="Picture 961"/>
          <p:cNvPicPr/>
          <p:nvPr/>
        </p:nvPicPr>
        <p:blipFill>
          <a:blip r:embed="rId1"/>
          <a:stretch>
            <a:fillRect/>
          </a:stretch>
        </p:blipFill>
        <p:spPr>
          <a:xfrm>
            <a:off x="478440" y="1371600"/>
            <a:ext cx="8208000" cy="27428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740880" y="457200"/>
            <a:ext cx="7716960" cy="624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ResNet50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964" name="Google Shape;790;p 3"/>
          <p:cNvSpPr/>
          <p:nvPr/>
        </p:nvSpPr>
        <p:spPr>
          <a:xfrm>
            <a:off x="855360" y="2937960"/>
            <a:ext cx="1925640" cy="959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5" name="Google Shape;791;p 3"/>
          <p:cNvSpPr/>
          <p:nvPr/>
        </p:nvSpPr>
        <p:spPr>
          <a:xfrm>
            <a:off x="3526920" y="1784160"/>
            <a:ext cx="2079360" cy="1036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6" name="Google Shape;797;p 3"/>
          <p:cNvSpPr/>
          <p:nvPr/>
        </p:nvSpPr>
        <p:spPr>
          <a:xfrm>
            <a:off x="1484280" y="220212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82880" rIns="90000" bIns="0" anchor="ctr">
            <a:noAutofit/>
          </a:bodyPr>
          <a:p>
            <a:pPr algn="ct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en-GB" sz="2300" b="0" strike="noStrike" spc="-1">
                <a:solidFill>
                  <a:srgbClr val="1E343F"/>
                </a:solidFill>
                <a:latin typeface="Bebas Neue"/>
                <a:ea typeface="Bebas Neue"/>
              </a:rPr>
              <a:t>01</a:t>
            </a:r>
            <a:endParaRPr lang="en-US" sz="2300" b="0" strike="noStrike" spc="-1">
              <a:latin typeface="Arial" panose="020B0604020202020204"/>
            </a:endParaRPr>
          </a:p>
        </p:txBody>
      </p:sp>
      <p:sp>
        <p:nvSpPr>
          <p:cNvPr id="967" name="Google Shape;799;p 3"/>
          <p:cNvSpPr/>
          <p:nvPr/>
        </p:nvSpPr>
        <p:spPr>
          <a:xfrm>
            <a:off x="4237560" y="316188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82880" rIns="90000" bIns="0" anchor="ctr">
            <a:noAutofit/>
          </a:bodyPr>
          <a:p>
            <a:pPr algn="ct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en-GB" sz="2300" b="0" strike="noStrike" spc="-1">
                <a:solidFill>
                  <a:srgbClr val="1E343F"/>
                </a:solidFill>
                <a:latin typeface="Bebas Neue"/>
                <a:ea typeface="Bebas Neue"/>
              </a:rPr>
              <a:t>02</a:t>
            </a:r>
            <a:endParaRPr lang="en-US" sz="2300" b="0" strike="noStrike" spc="-1">
              <a:latin typeface="Arial" panose="020B0604020202020204"/>
            </a:endParaRPr>
          </a:p>
        </p:txBody>
      </p:sp>
      <p:sp>
        <p:nvSpPr>
          <p:cNvPr id="968" name="Google Shape;800;p 3"/>
          <p:cNvSpPr/>
          <p:nvPr/>
        </p:nvSpPr>
        <p:spPr>
          <a:xfrm>
            <a:off x="1313280" y="1941840"/>
            <a:ext cx="501480" cy="47160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9" name="Google Shape;803;p 3"/>
          <p:cNvSpPr/>
          <p:nvPr/>
        </p:nvSpPr>
        <p:spPr>
          <a:xfrm>
            <a:off x="1280160" y="1876320"/>
            <a:ext cx="501480" cy="47160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70" name="Picture 969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529640"/>
            <a:ext cx="8735400" cy="2813400"/>
          </a:xfrm>
          <a:prstGeom prst="rect">
            <a:avLst/>
          </a:prstGeom>
          <a:ln w="0">
            <a:noFill/>
          </a:ln>
          <a:effectLst>
            <a:glow rad="101520">
              <a:srgbClr val="FFFFFF"/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612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Kvalitet u toku treninga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972" name="Picture 971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18560"/>
            <a:ext cx="8229240" cy="232272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" name="Google Shape;826;p43"/>
          <p:cNvGraphicFramePr/>
          <p:nvPr/>
        </p:nvGraphicFramePr>
        <p:xfrm>
          <a:off x="1254600" y="1398960"/>
          <a:ext cx="6755760" cy="2606760"/>
        </p:xfrm>
        <a:graphic>
          <a:graphicData uri="http://schemas.openxmlformats.org/drawingml/2006/table">
            <a:tbl>
              <a:tblPr/>
              <a:tblGrid>
                <a:gridCol w="3541320"/>
                <a:gridCol w="3214440"/>
              </a:tblGrid>
              <a:tr h="29268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Model</a:t>
                      </a:r>
                      <a:endParaRPr lang="en-US" sz="15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400" b="1" strike="noStrike" spc="-1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Tačnost modela na test skupu</a:t>
                      </a:r>
                      <a:endParaRPr lang="en-US" sz="14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128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500" b="0" strike="noStrike" spc="-1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Jednostavna konvolutivna neuronska mreža</a:t>
                      </a:r>
                      <a:endParaRPr lang="en-US" sz="15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5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0.8621026213050753</a:t>
                      </a:r>
                      <a:endParaRPr lang="en-US" sz="15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504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500" b="0" strike="noStrike" spc="-1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Duboka konvolutivna neuronska mreža</a:t>
                      </a:r>
                      <a:endParaRPr lang="en-US" sz="15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latin typeface="Arial" panose="020B0604020202020204"/>
                        </a:rPr>
                        <a:t>0.9333519241494702</a:t>
                      </a:r>
                      <a:endParaRPr lang="en-US" sz="15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868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500" b="0" strike="noStrike" spc="-1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Model sa učenjem hiperparametara</a:t>
                      </a:r>
                      <a:endParaRPr lang="en-US" sz="15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latin typeface="Arial" panose="020B0604020202020204"/>
                        </a:rPr>
                        <a:t>0.9159230340211936</a:t>
                      </a:r>
                      <a:endParaRPr lang="en-US" sz="15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500" b="0" strike="noStrike" spc="-1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ResNet50</a:t>
                      </a:r>
                      <a:endParaRPr lang="en-US" sz="15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latin typeface="Arial" panose="020B0604020202020204"/>
                        </a:rPr>
                        <a:t>0.5492191857222533</a:t>
                      </a:r>
                      <a:endParaRPr lang="en-US" sz="1500" b="0" strike="noStrike" spc="-1">
                        <a:latin typeface="Arial" panose="020B0604020202020204"/>
                      </a:endParaRPr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74" name="Google Shape;789;p 3"/>
          <p:cNvSpPr/>
          <p:nvPr/>
        </p:nvSpPr>
        <p:spPr>
          <a:xfrm>
            <a:off x="741240" y="457560"/>
            <a:ext cx="7716960" cy="624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Kvalitet kreiranih modela na test skupu</a:t>
            </a: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1577880" y="472680"/>
            <a:ext cx="6194160" cy="441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Hvala na pažnji!</a:t>
            </a:r>
            <a:endParaRPr lang="en-US" sz="4000" b="0" strike="noStrike" spc="-1">
              <a:latin typeface="Arial" panose="020B0604020202020204"/>
            </a:endParaRPr>
          </a:p>
        </p:txBody>
      </p:sp>
      <p:pic>
        <p:nvPicPr>
          <p:cNvPr id="976" name="Picture 975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1371600"/>
            <a:ext cx="3200040" cy="32000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1411920" y="685440"/>
            <a:ext cx="63198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Uvod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1234440"/>
          </a:xfrm>
          <a:prstGeom prst="rect">
            <a:avLst/>
          </a:prstGeom>
          <a:noFill/>
          <a:ln w="0">
            <a:noFill/>
          </a:ln>
          <a:effectLst>
            <a:outerShdw rotWithShape="0">
              <a:srgbClr val="000000"/>
            </a:outerShdw>
          </a:effectLst>
        </p:spPr>
        <p:txBody>
          <a:bodyPr lIns="0" tIns="91440" rIns="0" bIns="9144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Problem prepoznavanja gestikulacija često je prisutan kako u računarstvu tako i u mnogim drugim sferama: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Video igre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Virtuelna realnost (</a:t>
            </a:r>
            <a:r>
              <a:rPr lang="en-GB" sz="1600" b="0" i="1" strike="noStrike" spc="-1">
                <a:solidFill>
                  <a:srgbClr val="FFFFFF"/>
                </a:solidFill>
                <a:latin typeface="Nunito"/>
                <a:ea typeface="Nunito"/>
              </a:rPr>
              <a:t>engl. Virtual Reality – VR)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Zdravstveni sistemi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Robotika</a:t>
            </a:r>
            <a:endParaRPr lang="en-US" sz="1600" b="0" strike="noStrike" spc="-1">
              <a:latin typeface="Arial" panose="020B0604020202020204"/>
            </a:endParaRPr>
          </a:p>
        </p:txBody>
      </p:sp>
      <p:grpSp>
        <p:nvGrpSpPr>
          <p:cNvPr id="921" name="Google Shape;679;p37"/>
          <p:cNvGrpSpPr/>
          <p:nvPr/>
        </p:nvGrpSpPr>
        <p:grpSpPr>
          <a:xfrm>
            <a:off x="2859120" y="-387000"/>
            <a:ext cx="700560" cy="246960"/>
            <a:chOff x="2859120" y="-387000"/>
            <a:chExt cx="700560" cy="246960"/>
          </a:xfrm>
        </p:grpSpPr>
        <p:sp>
          <p:nvSpPr>
            <p:cNvPr id="922" name="Google Shape;680;p37"/>
            <p:cNvSpPr/>
            <p:nvPr/>
          </p:nvSpPr>
          <p:spPr>
            <a:xfrm>
              <a:off x="3279240" y="-188640"/>
              <a:ext cx="48600" cy="48600"/>
            </a:xfrm>
            <a:custGeom>
              <a:avLst/>
              <a:gdLst/>
              <a:ahLst/>
              <a:cxnLst/>
              <a:rect l="l" t="t" r="r" b="b"/>
              <a:pathLst>
                <a:path w="1977" h="1977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23" name="Google Shape;681;p37"/>
            <p:cNvSpPr/>
            <p:nvPr/>
          </p:nvSpPr>
          <p:spPr>
            <a:xfrm>
              <a:off x="3395520" y="-188640"/>
              <a:ext cx="48600" cy="48600"/>
            </a:xfrm>
            <a:custGeom>
              <a:avLst/>
              <a:gdLst/>
              <a:ahLst/>
              <a:cxnLst/>
              <a:rect l="l" t="t" r="r" b="b"/>
              <a:pathLst>
                <a:path w="1976" h="1977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24" name="Google Shape;682;p37"/>
            <p:cNvSpPr/>
            <p:nvPr/>
          </p:nvSpPr>
          <p:spPr>
            <a:xfrm>
              <a:off x="3511800" y="-188640"/>
              <a:ext cx="47880" cy="48600"/>
            </a:xfrm>
            <a:custGeom>
              <a:avLst/>
              <a:gdLst/>
              <a:ahLst/>
              <a:cxnLst/>
              <a:rect l="l" t="t" r="r" b="b"/>
              <a:pathLst>
                <a:path w="1947" h="1977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25" name="Google Shape;683;p37"/>
            <p:cNvSpPr/>
            <p:nvPr/>
          </p:nvSpPr>
          <p:spPr>
            <a:xfrm>
              <a:off x="2859120" y="-387000"/>
              <a:ext cx="120960" cy="120960"/>
            </a:xfrm>
            <a:custGeom>
              <a:avLst/>
              <a:gdLst/>
              <a:ahLst/>
              <a:cxnLst/>
              <a:rect l="l" t="t" r="r" b="b"/>
              <a:pathLst>
                <a:path w="4865" h="4864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926" name="Picture 925"/>
          <p:cNvPicPr/>
          <p:nvPr/>
        </p:nvPicPr>
        <p:blipFill>
          <a:blip r:embed="rId1"/>
          <a:stretch>
            <a:fillRect/>
          </a:stretch>
        </p:blipFill>
        <p:spPr>
          <a:xfrm>
            <a:off x="1599120" y="2971800"/>
            <a:ext cx="2743920" cy="18284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  <p:pic>
        <p:nvPicPr>
          <p:cNvPr id="927" name="Picture 926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2971800"/>
            <a:ext cx="2742840" cy="18284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577880" y="472680"/>
            <a:ext cx="6194160" cy="441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Prepoznavanje simbola znakovnog jezika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929" name="Picture 928"/>
          <p:cNvPicPr/>
          <p:nvPr/>
        </p:nvPicPr>
        <p:blipFill>
          <a:blip r:embed="rId1"/>
          <a:stretch>
            <a:fillRect/>
          </a:stretch>
        </p:blipFill>
        <p:spPr>
          <a:xfrm>
            <a:off x="6629400" y="1828800"/>
            <a:ext cx="2057040" cy="235116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  <p:sp>
        <p:nvSpPr>
          <p:cNvPr id="930" name="Google Shape;678;p 1"/>
          <p:cNvSpPr/>
          <p:nvPr/>
        </p:nvSpPr>
        <p:spPr>
          <a:xfrm>
            <a:off x="914400" y="2689920"/>
            <a:ext cx="5486040" cy="1424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Olakšava se proces učenja znakovnog jezika osobama kojima je on neophodan</a:t>
            </a:r>
            <a:endParaRPr lang="en-US" sz="16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Prevazilaze se prepreke u komunikaciji između ljudi</a:t>
            </a:r>
            <a:endParaRPr lang="en-US" sz="16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Olakšava se kreiranje sistema za prevođenje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931" name="Google Shape;688;p 1"/>
          <p:cNvSpPr/>
          <p:nvPr/>
        </p:nvSpPr>
        <p:spPr>
          <a:xfrm>
            <a:off x="457200" y="1844280"/>
            <a:ext cx="6194160" cy="441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Bebas Neue"/>
                <a:ea typeface="Bebas Neue"/>
              </a:rPr>
              <a:t>Prepoznavanje gestikulacija ima značajnu primenu u kreiranju sistema koji se bave prepoznavanjem simbola i konstrukcija znakovnog jezika na fotografijama i video klipovima.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740880" y="228600"/>
            <a:ext cx="7716960" cy="75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Sign Language MNIST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933" name="Picture 932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076760"/>
            <a:ext cx="5257440" cy="372348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O skupu podataka 📊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935" name="Google Shape;731;p40"/>
          <p:cNvSpPr/>
          <p:nvPr/>
        </p:nvSpPr>
        <p:spPr>
          <a:xfrm>
            <a:off x="4173480" y="4744800"/>
            <a:ext cx="814680" cy="106560"/>
          </a:xfrm>
          <a:custGeom>
            <a:avLst/>
            <a:gdLst/>
            <a:ahLst/>
            <a:cxnLst/>
            <a:rect l="l" t="t" r="r" b="b"/>
            <a:pathLst>
              <a:path w="32616" h="428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6" name="Google Shape;678;p 2"/>
          <p:cNvSpPr/>
          <p:nvPr/>
        </p:nvSpPr>
        <p:spPr>
          <a:xfrm>
            <a:off x="914400" y="925200"/>
            <a:ext cx="7314840" cy="3646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Ukupno sadrži 34627 instanci</a:t>
            </a: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Sadrži gestikulacije koje predstavljaju simbole američkog znakovnog jezika (</a:t>
            </a:r>
            <a:r>
              <a:rPr lang="en-GB" sz="1600" b="0" i="1" strike="noStrike" spc="-1">
                <a:solidFill>
                  <a:srgbClr val="FFFFFF"/>
                </a:solidFill>
                <a:latin typeface="Nunito"/>
                <a:ea typeface="Nunito"/>
              </a:rPr>
              <a:t>engl. American Sign Language – ASL)</a:t>
            </a: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Sva slova osim </a:t>
            </a:r>
            <a:r>
              <a:rPr lang="en-GB" sz="1600" b="0" i="1" strike="noStrike" spc="-1">
                <a:solidFill>
                  <a:srgbClr val="FFFFFF"/>
                </a:solidFill>
                <a:latin typeface="Nunito"/>
                <a:ea typeface="Nunito"/>
              </a:rPr>
              <a:t>J </a:t>
            </a: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i </a:t>
            </a:r>
            <a:r>
              <a:rPr lang="en-GB" sz="1600" b="0" i="1" strike="noStrike" spc="-1">
                <a:solidFill>
                  <a:srgbClr val="FFFFFF"/>
                </a:solidFill>
                <a:latin typeface="Nunito"/>
                <a:ea typeface="Nunito"/>
              </a:rPr>
              <a:t>Z </a:t>
            </a: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(zahtevaju pokrete ruku)</a:t>
            </a:r>
            <a:r>
              <a:rPr lang="en-GB" sz="1600" b="0" i="1" strike="noStrike" spc="-1">
                <a:solidFill>
                  <a:srgbClr val="FFFFFF"/>
                </a:solidFill>
                <a:latin typeface="Nunito"/>
                <a:ea typeface="Nunito"/>
              </a:rPr>
              <a:t> </a:t>
            </a: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su predstavljena odgovarajućim fotografijama</a:t>
            </a: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Slike su dimenzija 28x28 piksela (inicijalno izravnate u vektor veličine 784) i crno-bele su boje</a:t>
            </a: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Postoji unapred odrađena podela na </a:t>
            </a:r>
            <a:r>
              <a:rPr lang="en-GB" sz="1600" b="1" strike="noStrike" spc="-1">
                <a:solidFill>
                  <a:srgbClr val="FFFFFF"/>
                </a:solidFill>
                <a:latin typeface="Nunito"/>
                <a:ea typeface="Nunito"/>
              </a:rPr>
              <a:t>trening </a:t>
            </a: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i </a:t>
            </a:r>
            <a:r>
              <a:rPr lang="en-GB" sz="1600" b="1" strike="noStrike" spc="-1">
                <a:solidFill>
                  <a:srgbClr val="FFFFFF"/>
                </a:solidFill>
                <a:latin typeface="Nunito"/>
                <a:ea typeface="Nunito"/>
              </a:rPr>
              <a:t>test</a:t>
            </a: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 skup pri čemu: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trening skup sadrži 27455 instanci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test skup sadrži 7172 instance</a:t>
            </a: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Svakoj fotografiji pridružena je oznaka klase u numeričkom obliku, odnosno broj od 0 do 24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Picture 936"/>
          <p:cNvPicPr/>
          <p:nvPr/>
        </p:nvPicPr>
        <p:blipFill>
          <a:blip r:embed="rId1"/>
          <a:stretch>
            <a:fillRect/>
          </a:stretch>
        </p:blipFill>
        <p:spPr>
          <a:xfrm rot="11400">
            <a:off x="1454400" y="2406240"/>
            <a:ext cx="6395760" cy="223200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  <p:sp>
        <p:nvSpPr>
          <p:cNvPr id="938" name="Google Shape;722;p 1"/>
          <p:cNvSpPr/>
          <p:nvPr/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Pretprocesiranje podataka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939" name="Google Shape;678;p 3"/>
          <p:cNvSpPr/>
          <p:nvPr/>
        </p:nvSpPr>
        <p:spPr>
          <a:xfrm>
            <a:off x="914400" y="925200"/>
            <a:ext cx="7314840" cy="1589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Vršimo jednostavno pretprocesiranje podataka:</a:t>
            </a: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Promena dimenzija podataka kako bismo dobili matricu dimenzije 28x28 piksela</a:t>
            </a: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Skaliranje piksela na opseg [0, 1] radi brže konvergencije modela kao i boljih rezultata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624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Modeli 💡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942" name="Google Shape;797;p42"/>
          <p:cNvSpPr/>
          <p:nvPr/>
        </p:nvSpPr>
        <p:spPr>
          <a:xfrm>
            <a:off x="1484280" y="220212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82880" rIns="90000" bIns="0" anchor="ctr">
            <a:noAutofit/>
          </a:bodyPr>
          <a:p>
            <a:pPr algn="ct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en-GB" sz="2300" b="0" strike="noStrike" spc="-1">
                <a:solidFill>
                  <a:srgbClr val="1E343F"/>
                </a:solidFill>
                <a:latin typeface="Bebas Neue"/>
                <a:ea typeface="Bebas Neue"/>
              </a:rPr>
              <a:t>01</a:t>
            </a:r>
            <a:endParaRPr lang="en-US" sz="2300" b="0" strike="noStrike" spc="-1">
              <a:latin typeface="Arial" panose="020B0604020202020204"/>
            </a:endParaRPr>
          </a:p>
        </p:txBody>
      </p:sp>
      <p:sp>
        <p:nvSpPr>
          <p:cNvPr id="943" name="Google Shape;799;p42"/>
          <p:cNvSpPr/>
          <p:nvPr/>
        </p:nvSpPr>
        <p:spPr>
          <a:xfrm>
            <a:off x="4237560" y="316188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82880" rIns="90000" bIns="0" anchor="ctr">
            <a:noAutofit/>
          </a:bodyPr>
          <a:p>
            <a:pPr algn="ct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en-GB" sz="2300" b="0" strike="noStrike" spc="-1">
                <a:solidFill>
                  <a:srgbClr val="1E343F"/>
                </a:solidFill>
                <a:latin typeface="Bebas Neue"/>
                <a:ea typeface="Bebas Neue"/>
              </a:rPr>
              <a:t>02</a:t>
            </a:r>
            <a:endParaRPr lang="en-US" sz="2300" b="0" strike="noStrike" spc="-1">
              <a:latin typeface="Arial" panose="020B0604020202020204"/>
            </a:endParaRPr>
          </a:p>
        </p:txBody>
      </p:sp>
      <p:sp>
        <p:nvSpPr>
          <p:cNvPr id="944" name="Google Shape;800;p42"/>
          <p:cNvSpPr/>
          <p:nvPr/>
        </p:nvSpPr>
        <p:spPr>
          <a:xfrm>
            <a:off x="1313280" y="1941840"/>
            <a:ext cx="501480" cy="47160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5" name="Google Shape;803;p42"/>
          <p:cNvSpPr/>
          <p:nvPr/>
        </p:nvSpPr>
        <p:spPr>
          <a:xfrm>
            <a:off x="1280160" y="1876320"/>
            <a:ext cx="501480" cy="471600"/>
          </a:xfrm>
          <a:custGeom>
            <a:avLst/>
            <a:gdLst/>
            <a:ahLst/>
            <a:cxn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6" name="Google Shape;678;p 4"/>
          <p:cNvSpPr/>
          <p:nvPr/>
        </p:nvSpPr>
        <p:spPr>
          <a:xfrm>
            <a:off x="457200" y="1059795"/>
            <a:ext cx="8229240" cy="1917360"/>
          </a:xfrm>
          <a:prstGeom prst="rect">
            <a:avLst/>
          </a:prstGeom>
          <a:noFill/>
          <a:ln w="0">
            <a:noFill/>
          </a:ln>
          <a:effectLst>
            <a:outerShdw rotWithShape="0">
              <a:srgbClr val="000000"/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Fokus rada je na razvoju različitih modela čije je učenje zasnovano na </a:t>
            </a:r>
            <a:r>
              <a:rPr lang="en-GB" sz="1600" b="1" strike="noStrike" spc="-1">
                <a:solidFill>
                  <a:srgbClr val="FFFFFF"/>
                </a:solidFill>
                <a:latin typeface="Nunito"/>
                <a:ea typeface="Nunito"/>
              </a:rPr>
              <a:t>konvolutivnim neuronskim mrežama</a:t>
            </a: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. Modeli koje ćemo opisati: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1" strike="noStrike" spc="-1">
                <a:solidFill>
                  <a:srgbClr val="FFFFFF"/>
                </a:solidFill>
                <a:latin typeface="Nunito"/>
                <a:ea typeface="Nunito"/>
              </a:rPr>
              <a:t>Jednostavna konvolutivna neuronska mreža</a:t>
            </a: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 - SimpleCNN 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1" strike="noStrike" spc="-1">
                <a:solidFill>
                  <a:srgbClr val="FFFFFF"/>
                </a:solidFill>
                <a:latin typeface="Nunito"/>
                <a:ea typeface="Nunito"/>
              </a:rPr>
              <a:t>Konvolutivna mreža sa više slojeva konvolucije</a:t>
            </a: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 - DeepCNN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1" strike="noStrike" spc="-1">
                <a:solidFill>
                  <a:srgbClr val="FFFFFF"/>
                </a:solidFill>
                <a:latin typeface="Nunito"/>
                <a:ea typeface="Nunito"/>
              </a:rPr>
              <a:t>Model koji uči optimalne hiperparametre</a:t>
            </a: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 - Tuner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1" strike="noStrike" spc="-1">
                <a:solidFill>
                  <a:srgbClr val="FFFFFF"/>
                </a:solidFill>
                <a:latin typeface="Nunito"/>
                <a:ea typeface="Nunito"/>
              </a:rPr>
              <a:t>ResNet50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spc="-1">
                <a:solidFill>
                  <a:srgbClr val="FFFFFF"/>
                </a:solidFill>
                <a:latin typeface="Nunito"/>
                <a:ea typeface="Nunito"/>
                <a:sym typeface="+mn-ea"/>
              </a:rPr>
              <a:t>Svi prethodno spomenuti modeli koriste odgovarajuće implementacije i slojeve iz biblioteka </a:t>
            </a:r>
            <a:r>
              <a:rPr lang="en-GB" sz="1600" i="1" spc="-1">
                <a:solidFill>
                  <a:srgbClr val="FFFFFF"/>
                </a:solidFill>
                <a:latin typeface="Nunito"/>
                <a:ea typeface="Nunito"/>
                <a:sym typeface="+mn-ea"/>
              </a:rPr>
              <a:t>tensorflow</a:t>
            </a:r>
            <a:r>
              <a:rPr lang="en-GB" sz="1600" spc="-1">
                <a:solidFill>
                  <a:srgbClr val="FFFFFF"/>
                </a:solidFill>
                <a:latin typeface="Nunito"/>
                <a:ea typeface="Nunito"/>
                <a:sym typeface="+mn-ea"/>
              </a:rPr>
              <a:t> i </a:t>
            </a:r>
            <a:r>
              <a:rPr lang="en-GB" sz="1600" i="1" spc="-1">
                <a:solidFill>
                  <a:srgbClr val="FFFFFF"/>
                </a:solidFill>
                <a:latin typeface="Nunito"/>
                <a:ea typeface="Nunito"/>
                <a:sym typeface="+mn-ea"/>
              </a:rPr>
              <a:t>keras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Konvolutivne neuronske mreže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948" name="Google Shape;731;p 2"/>
          <p:cNvSpPr/>
          <p:nvPr/>
        </p:nvSpPr>
        <p:spPr>
          <a:xfrm>
            <a:off x="4173480" y="4744800"/>
            <a:ext cx="814680" cy="106560"/>
          </a:xfrm>
          <a:custGeom>
            <a:avLst/>
            <a:gdLst/>
            <a:ahLst/>
            <a:cxnLst/>
            <a:rect l="l" t="t" r="r" b="b"/>
            <a:pathLst>
              <a:path w="32616" h="428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9" name="Google Shape;678;p 5"/>
          <p:cNvSpPr/>
          <p:nvPr/>
        </p:nvSpPr>
        <p:spPr>
          <a:xfrm>
            <a:off x="914400" y="555625"/>
            <a:ext cx="7314840" cy="1599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Dobre u radu sa matričnim podacima kao što su fotografije</a:t>
            </a:r>
            <a:endParaRPr lang="en-US" sz="1600" b="0" strike="noStrike" spc="-1">
              <a:latin typeface="Arial" panose="020B0604020202020204"/>
            </a:endParaRPr>
          </a:p>
          <a:p>
            <a:pPr marL="360045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Osnovna arhitektura ima sledeću formu: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Konvolutivni slojevi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Slojevi agregacije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Aktivacione funkcije</a:t>
            </a:r>
            <a:endParaRPr lang="en-US" sz="1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Potpuno povezanu neuronsku mrežu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950" name="Picture 949"/>
          <p:cNvPicPr/>
          <p:nvPr/>
        </p:nvPicPr>
        <p:blipFill>
          <a:blip r:embed="rId1"/>
          <a:stretch>
            <a:fillRect/>
          </a:stretch>
        </p:blipFill>
        <p:spPr>
          <a:xfrm>
            <a:off x="1495800" y="2644140"/>
            <a:ext cx="6504840" cy="204120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722;p 3"/>
          <p:cNvSpPr/>
          <p:nvPr/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600" b="1" strike="noStrike" spc="-1">
                <a:solidFill>
                  <a:srgbClr val="FFFFFF"/>
                </a:solidFill>
                <a:latin typeface="Bebas Neue"/>
                <a:ea typeface="Bebas Neue"/>
              </a:rPr>
              <a:t>Jednostavna konvolutivna neuronska mreža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952" name="Picture 951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782360"/>
            <a:ext cx="8229240" cy="233208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2546</Words>
  <Application>WPS Presentation</Application>
  <PresentationFormat/>
  <Paragraphs>111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15</vt:i4>
      </vt:variant>
    </vt:vector>
  </HeadingPairs>
  <TitlesOfParts>
    <vt:vector size="41" baseType="lpstr">
      <vt:lpstr>Arial</vt:lpstr>
      <vt:lpstr>SimSun</vt:lpstr>
      <vt:lpstr>Wingdings</vt:lpstr>
      <vt:lpstr>Arial</vt:lpstr>
      <vt:lpstr>Symbol</vt:lpstr>
      <vt:lpstr>Bebas Neue</vt:lpstr>
      <vt:lpstr>Liberation Mono</vt:lpstr>
      <vt:lpstr>Nunito</vt:lpstr>
      <vt:lpstr>Microsoft YaHei</vt:lpstr>
      <vt:lpstr>Arial Unicode MS</vt:lpstr>
      <vt:lpstr>Calibri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Prepoznavanje gestikulacija u svrhe razlikovanja simbola znakovnog jezika </vt:lpstr>
      <vt:lpstr>Uvod</vt:lpstr>
      <vt:lpstr>Prepoznavanje simbola znakovnog jezika</vt:lpstr>
      <vt:lpstr>Sign Language MNIST</vt:lpstr>
      <vt:lpstr>O skupu podataka 📊</vt:lpstr>
      <vt:lpstr>PowerPoint 演示文稿</vt:lpstr>
      <vt:lpstr>Modeli 💡</vt:lpstr>
      <vt:lpstr>Konvolutivne neuronske mreže</vt:lpstr>
      <vt:lpstr>PowerPoint 演示文稿</vt:lpstr>
      <vt:lpstr>Konvolutivna neuronska mreža sa više slojeva konvolucije</vt:lpstr>
      <vt:lpstr>PowerPoint 演示文稿</vt:lpstr>
      <vt:lpstr>ResNet50</vt:lpstr>
      <vt:lpstr>Kvalitet u toku treninga</vt:lpstr>
      <vt:lpstr>PowerPoint 演示文稿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Jovana Vučić</cp:lastModifiedBy>
  <cp:revision>12</cp:revision>
  <dcterms:created xsi:type="dcterms:W3CDTF">2024-09-26T17:46:44Z</dcterms:created>
  <dcterms:modified xsi:type="dcterms:W3CDTF">2024-09-26T17:49:28Z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B2BEF227B2BA46418A6A5F16315055CA_12</vt:lpwstr>
  </property>
  <property fmtid="{D5CDD505-2E9C-101B-9397-08002B2CF9AE}" pid="3" name="KSOProductBuildVer">
    <vt:lpwstr>1033-12.2.0.18545</vt:lpwstr>
  </property>
</Properties>
</file>