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3.xml" ContentType="application/vnd.openxmlformats-officedocument.presentationml.slideMaster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12.xml" ContentType="application/vnd.openxmlformats-officedocument.theme+xml"/>
  <Override PartName="/ppt/theme/theme7.xml" ContentType="application/vnd.openxmlformats-officedocument.theme+xml"/>
  <Override PartName="/ppt/theme/theme13.xml" ContentType="application/vnd.openxmlformats-officedocument.theme+xml"/>
  <Override PartName="/ppt/_rels/presentation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7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10.png" ContentType="image/png"/>
  <Override PartName="/ppt/media/image2.png" ContentType="image/png"/>
  <Override PartName="/ppt/media/image3.gif" ContentType="image/gif"/>
  <Override PartName="/ppt/media/image7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8.png" ContentType="image/png"/>
  <Override PartName="/ppt/media/image9.png" ContentType="image/png"/>
  <Override PartName="/ppt/media/image12.gif" ContentType="image/gif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" Target="slides/slide1.xml"/><Relationship Id="rId18" Type="http://schemas.openxmlformats.org/officeDocument/2006/relationships/slide" Target="slides/slide2.xml"/><Relationship Id="rId19" Type="http://schemas.openxmlformats.org/officeDocument/2006/relationships/slide" Target="slides/slide3.xml"/><Relationship Id="rId20" Type="http://schemas.openxmlformats.org/officeDocument/2006/relationships/slide" Target="slides/slide4.xml"/><Relationship Id="rId21" Type="http://schemas.openxmlformats.org/officeDocument/2006/relationships/slide" Target="slides/slide5.xml"/><Relationship Id="rId22" Type="http://schemas.openxmlformats.org/officeDocument/2006/relationships/slide" Target="slides/slide6.xml"/><Relationship Id="rId23" Type="http://schemas.openxmlformats.org/officeDocument/2006/relationships/slide" Target="slides/slide7.xml"/><Relationship Id="rId24" Type="http://schemas.openxmlformats.org/officeDocument/2006/relationships/slide" Target="slides/slide8.xml"/><Relationship Id="rId25" Type="http://schemas.openxmlformats.org/officeDocument/2006/relationships/slide" Target="slides/slide9.xml"/><Relationship Id="rId26" Type="http://schemas.openxmlformats.org/officeDocument/2006/relationships/slide" Target="slides/slide10.xml"/><Relationship Id="rId27" Type="http://schemas.openxmlformats.org/officeDocument/2006/relationships/slide" Target="slides/slide11.xml"/><Relationship Id="rId28" Type="http://schemas.openxmlformats.org/officeDocument/2006/relationships/slide" Target="slides/slide12.xml"/><Relationship Id="rId29" Type="http://schemas.openxmlformats.org/officeDocument/2006/relationships/slide" Target="slides/slide13.xml"/><Relationship Id="rId30" Type="http://schemas.openxmlformats.org/officeDocument/2006/relationships/slide" Target="slides/slide14.xml"/><Relationship Id="rId31" Type="http://schemas.openxmlformats.org/officeDocument/2006/relationships/slide" Target="slides/slide15.xml"/><Relationship Id="rId3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9;p2"/>
          <p:cNvSpPr/>
          <p:nvPr/>
        </p:nvSpPr>
        <p:spPr>
          <a:xfrm flipH="1">
            <a:off x="472320" y="537480"/>
            <a:ext cx="8195400" cy="4067640"/>
          </a:xfrm>
          <a:prstGeom prst="rect">
            <a:avLst/>
          </a:prstGeom>
          <a:noFill/>
          <a:ln w="28575">
            <a:solidFill>
              <a:srgbClr val="01be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oogle Shape;10;p2"/>
          <p:cNvGrpSpPr/>
          <p:nvPr/>
        </p:nvGrpSpPr>
        <p:grpSpPr>
          <a:xfrm>
            <a:off x="7776720" y="2403720"/>
            <a:ext cx="1216440" cy="1246320"/>
            <a:chOff x="7776720" y="2403720"/>
            <a:chExt cx="1216440" cy="1246320"/>
          </a:xfrm>
        </p:grpSpPr>
        <p:sp>
          <p:nvSpPr>
            <p:cNvPr id="2" name="Google Shape;11;p2"/>
            <p:cNvSpPr/>
            <p:nvPr/>
          </p:nvSpPr>
          <p:spPr>
            <a:xfrm>
              <a:off x="7988040" y="2403720"/>
              <a:ext cx="721440" cy="1246320"/>
            </a:xfrm>
            <a:custGeom>
              <a:avLst/>
              <a:gdLst/>
              <a:ahLst/>
              <a:rect l="l" t="t" r="r" b="b"/>
              <a:pathLst>
                <a:path w="28907" h="49891">
                  <a:moveTo>
                    <a:pt x="4006" y="0"/>
                  </a:moveTo>
                  <a:cubicBezTo>
                    <a:pt x="2688" y="0"/>
                    <a:pt x="1350" y="105"/>
                    <a:pt x="0" y="321"/>
                  </a:cubicBezTo>
                  <a:lnTo>
                    <a:pt x="0" y="49562"/>
                  </a:lnTo>
                  <a:cubicBezTo>
                    <a:pt x="1364" y="49783"/>
                    <a:pt x="2716" y="49890"/>
                    <a:pt x="4048" y="49890"/>
                  </a:cubicBezTo>
                  <a:cubicBezTo>
                    <a:pt x="17527" y="49890"/>
                    <a:pt x="28907" y="38939"/>
                    <a:pt x="28907" y="24942"/>
                  </a:cubicBezTo>
                  <a:cubicBezTo>
                    <a:pt x="28907" y="10957"/>
                    <a:pt x="17503" y="0"/>
                    <a:pt x="4006" y="0"/>
                  </a:cubicBez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2;p2"/>
            <p:cNvSpPr/>
            <p:nvPr/>
          </p:nvSpPr>
          <p:spPr>
            <a:xfrm>
              <a:off x="7776720" y="2739960"/>
              <a:ext cx="1091520" cy="37080"/>
            </a:xfrm>
            <a:custGeom>
              <a:avLst/>
              <a:gdLst/>
              <a:ahLst/>
              <a:rect l="l" t="t" r="r" b="b"/>
              <a:pathLst>
                <a:path w="43710" h="1521">
                  <a:moveTo>
                    <a:pt x="0" y="0"/>
                  </a:moveTo>
                  <a:lnTo>
                    <a:pt x="0" y="1520"/>
                  </a:lnTo>
                  <a:lnTo>
                    <a:pt x="43709" y="1520"/>
                  </a:lnTo>
                  <a:lnTo>
                    <a:pt x="43709" y="0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3;p2"/>
            <p:cNvSpPr/>
            <p:nvPr/>
          </p:nvSpPr>
          <p:spPr>
            <a:xfrm>
              <a:off x="8234280" y="2907720"/>
              <a:ext cx="758880" cy="37080"/>
            </a:xfrm>
            <a:custGeom>
              <a:avLst/>
              <a:gdLst/>
              <a:ahLst/>
              <a:rect l="l" t="t" r="r" b="b"/>
              <a:pathLst>
                <a:path w="30397" h="1521">
                  <a:moveTo>
                    <a:pt x="1" y="1"/>
                  </a:moveTo>
                  <a:lnTo>
                    <a:pt x="1" y="1521"/>
                  </a:lnTo>
                  <a:lnTo>
                    <a:pt x="30396" y="1521"/>
                  </a:lnTo>
                  <a:lnTo>
                    <a:pt x="30396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" name="Google Shape;14;p2"/>
          <p:cNvSpPr/>
          <p:nvPr/>
        </p:nvSpPr>
        <p:spPr>
          <a:xfrm>
            <a:off x="865080" y="950040"/>
            <a:ext cx="7412400" cy="3270960"/>
          </a:xfrm>
          <a:custGeom>
            <a:avLst/>
            <a:gdLst/>
            <a:ahLst/>
            <a:rect l="l" t="t" r="r" b="b"/>
            <a:pathLst>
              <a:path w="57905" h="57874">
                <a:moveTo>
                  <a:pt x="1" y="1"/>
                </a:moveTo>
                <a:lnTo>
                  <a:pt x="1" y="57874"/>
                </a:lnTo>
                <a:lnTo>
                  <a:pt x="57905" y="57874"/>
                </a:lnTo>
                <a:lnTo>
                  <a:pt x="57905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Google Shape;17;p2"/>
          <p:cNvSpPr/>
          <p:nvPr/>
        </p:nvSpPr>
        <p:spPr>
          <a:xfrm>
            <a:off x="7284960" y="306360"/>
            <a:ext cx="1610640" cy="1721160"/>
          </a:xfrm>
          <a:custGeom>
            <a:avLst/>
            <a:gdLst/>
            <a:ahLst/>
            <a:rect l="l" t="t" r="r" b="b"/>
            <a:pathLst>
              <a:path w="57510" h="6146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Google Shape;18;p2"/>
          <p:cNvSpPr/>
          <p:nvPr/>
        </p:nvSpPr>
        <p:spPr>
          <a:xfrm>
            <a:off x="247320" y="3114720"/>
            <a:ext cx="1610640" cy="1721160"/>
          </a:xfrm>
          <a:custGeom>
            <a:avLst/>
            <a:gdLst/>
            <a:ahLst/>
            <a:rect l="l" t="t" r="r" b="b"/>
            <a:pathLst>
              <a:path w="57510" h="6146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" name="Google Shape;19;p2"/>
          <p:cNvGrpSpPr/>
          <p:nvPr/>
        </p:nvGrpSpPr>
        <p:grpSpPr>
          <a:xfrm>
            <a:off x="7752960" y="4738320"/>
            <a:ext cx="910440" cy="276120"/>
            <a:chOff x="7752960" y="4738320"/>
            <a:chExt cx="910440" cy="276120"/>
          </a:xfrm>
        </p:grpSpPr>
        <p:sp>
          <p:nvSpPr>
            <p:cNvPr id="9" name="Google Shape;20;p2"/>
            <p:cNvSpPr/>
            <p:nvPr/>
          </p:nvSpPr>
          <p:spPr>
            <a:xfrm>
              <a:off x="7752960" y="473832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Google Shape;21;p2"/>
            <p:cNvSpPr/>
            <p:nvPr/>
          </p:nvSpPr>
          <p:spPr>
            <a:xfrm>
              <a:off x="7948800" y="473832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Google Shape;22;p2"/>
            <p:cNvSpPr/>
            <p:nvPr/>
          </p:nvSpPr>
          <p:spPr>
            <a:xfrm>
              <a:off x="8145720" y="4738320"/>
              <a:ext cx="124920" cy="108360"/>
            </a:xfrm>
            <a:custGeom>
              <a:avLst/>
              <a:gdLst/>
              <a:ah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Google Shape;23;p2"/>
            <p:cNvSpPr/>
            <p:nvPr/>
          </p:nvSpPr>
          <p:spPr>
            <a:xfrm>
              <a:off x="8341560" y="473832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Google Shape;24;p2"/>
            <p:cNvSpPr/>
            <p:nvPr/>
          </p:nvSpPr>
          <p:spPr>
            <a:xfrm>
              <a:off x="8538480" y="473832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Google Shape;25;p2"/>
            <p:cNvSpPr/>
            <p:nvPr/>
          </p:nvSpPr>
          <p:spPr>
            <a:xfrm>
              <a:off x="7752960" y="490608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Google Shape;26;p2"/>
            <p:cNvSpPr/>
            <p:nvPr/>
          </p:nvSpPr>
          <p:spPr>
            <a:xfrm>
              <a:off x="7948800" y="490608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Google Shape;27;p2"/>
            <p:cNvSpPr/>
            <p:nvPr/>
          </p:nvSpPr>
          <p:spPr>
            <a:xfrm>
              <a:off x="8145720" y="4906080"/>
              <a:ext cx="124920" cy="108360"/>
            </a:xfrm>
            <a:custGeom>
              <a:avLst/>
              <a:gdLst/>
              <a:ah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Google Shape;28;p2"/>
            <p:cNvSpPr/>
            <p:nvPr/>
          </p:nvSpPr>
          <p:spPr>
            <a:xfrm>
              <a:off x="8341560" y="490608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Google Shape;29;p2"/>
            <p:cNvSpPr/>
            <p:nvPr/>
          </p:nvSpPr>
          <p:spPr>
            <a:xfrm>
              <a:off x="8538480" y="490608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" name="Google Shape;30;p2"/>
          <p:cNvGrpSpPr/>
          <p:nvPr/>
        </p:nvGrpSpPr>
        <p:grpSpPr>
          <a:xfrm>
            <a:off x="4625280" y="-334440"/>
            <a:ext cx="1782720" cy="1103040"/>
            <a:chOff x="4625280" y="-334440"/>
            <a:chExt cx="1782720" cy="1103040"/>
          </a:xfrm>
        </p:grpSpPr>
        <p:sp>
          <p:nvSpPr>
            <p:cNvPr id="20" name="Google Shape;31;p2"/>
            <p:cNvSpPr/>
            <p:nvPr/>
          </p:nvSpPr>
          <p:spPr>
            <a:xfrm>
              <a:off x="4625280" y="-58320"/>
              <a:ext cx="889200" cy="826920"/>
            </a:xfrm>
            <a:custGeom>
              <a:avLst/>
              <a:gdLst/>
              <a:ahLst/>
              <a:rect l="l" t="t" r="r" b="b"/>
              <a:pathLst>
                <a:path w="25685" h="23892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Google Shape;32;p2"/>
            <p:cNvSpPr/>
            <p:nvPr/>
          </p:nvSpPr>
          <p:spPr>
            <a:xfrm>
              <a:off x="5358600" y="-334440"/>
              <a:ext cx="1049400" cy="987120"/>
            </a:xfrm>
            <a:custGeom>
              <a:avLst/>
              <a:gdLst/>
              <a:ahLst/>
              <a:rect l="l" t="t" r="r" b="b"/>
              <a:pathLst>
                <a:path w="30305" h="28512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" name="Google Shape;33;p2"/>
          <p:cNvSpPr/>
          <p:nvPr/>
        </p:nvSpPr>
        <p:spPr>
          <a:xfrm>
            <a:off x="5314320" y="4412160"/>
            <a:ext cx="535320" cy="473040"/>
          </a:xfrm>
          <a:custGeom>
            <a:avLst/>
            <a:gdLst/>
            <a:ahLst/>
            <a:rect l="l" t="t" r="r" b="b"/>
            <a:pathLst>
              <a:path w="15473" h="13678">
                <a:moveTo>
                  <a:pt x="13679" y="0"/>
                </a:moveTo>
                <a:lnTo>
                  <a:pt x="1" y="13678"/>
                </a:lnTo>
                <a:lnTo>
                  <a:pt x="1794" y="13678"/>
                </a:lnTo>
                <a:lnTo>
                  <a:pt x="15472" y="0"/>
                </a:lnTo>
                <a:close/>
              </a:path>
            </a:pathLst>
          </a:custGeom>
          <a:solidFill>
            <a:srgbClr val="abdfd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" name="Google Shape;34;p2"/>
          <p:cNvGrpSpPr/>
          <p:nvPr/>
        </p:nvGrpSpPr>
        <p:grpSpPr>
          <a:xfrm>
            <a:off x="546120" y="1022760"/>
            <a:ext cx="1153080" cy="756360"/>
            <a:chOff x="546120" y="1022760"/>
            <a:chExt cx="1153080" cy="756360"/>
          </a:xfrm>
        </p:grpSpPr>
        <p:sp>
          <p:nvSpPr>
            <p:cNvPr id="24" name="Google Shape;35;p2"/>
            <p:cNvSpPr/>
            <p:nvPr/>
          </p:nvSpPr>
          <p:spPr>
            <a:xfrm>
              <a:off x="546120" y="1022760"/>
              <a:ext cx="814320" cy="756360"/>
            </a:xfrm>
            <a:custGeom>
              <a:avLst/>
              <a:gdLst/>
              <a:ahLst/>
              <a:rect l="l" t="t" r="r" b="b"/>
              <a:pathLst>
                <a:path w="27540" h="25577">
                  <a:moveTo>
                    <a:pt x="13733" y="1"/>
                  </a:moveTo>
                  <a:cubicBezTo>
                    <a:pt x="7598" y="1"/>
                    <a:pt x="2193" y="4441"/>
                    <a:pt x="1156" y="10722"/>
                  </a:cubicBezTo>
                  <a:cubicBezTo>
                    <a:pt x="1" y="17683"/>
                    <a:pt x="4742" y="24248"/>
                    <a:pt x="11703" y="25403"/>
                  </a:cubicBezTo>
                  <a:cubicBezTo>
                    <a:pt x="12407" y="25520"/>
                    <a:pt x="13107" y="25576"/>
                    <a:pt x="13798" y="25576"/>
                  </a:cubicBezTo>
                  <a:cubicBezTo>
                    <a:pt x="19942" y="25576"/>
                    <a:pt x="25373" y="21113"/>
                    <a:pt x="26384" y="14856"/>
                  </a:cubicBezTo>
                  <a:cubicBezTo>
                    <a:pt x="27539" y="7895"/>
                    <a:pt x="22828" y="1299"/>
                    <a:pt x="15837" y="175"/>
                  </a:cubicBezTo>
                  <a:cubicBezTo>
                    <a:pt x="15130" y="57"/>
                    <a:pt x="14427" y="1"/>
                    <a:pt x="13733" y="1"/>
                  </a:cubicBez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Google Shape;36;p2"/>
            <p:cNvSpPr/>
            <p:nvPr/>
          </p:nvSpPr>
          <p:spPr>
            <a:xfrm>
              <a:off x="884880" y="1117800"/>
              <a:ext cx="814320" cy="106200"/>
            </a:xfrm>
            <a:custGeom>
              <a:avLst/>
              <a:gdLst/>
              <a:ahLst/>
              <a:rect l="l" t="t" r="r" b="b"/>
              <a:pathLst>
                <a:path w="32616" h="4286">
                  <a:moveTo>
                    <a:pt x="8299" y="0"/>
                  </a:moveTo>
                  <a:lnTo>
                    <a:pt x="4317" y="3100"/>
                  </a:lnTo>
                  <a:lnTo>
                    <a:pt x="578" y="213"/>
                  </a:lnTo>
                  <a:lnTo>
                    <a:pt x="1" y="973"/>
                  </a:lnTo>
                  <a:lnTo>
                    <a:pt x="4317" y="4286"/>
                  </a:lnTo>
                  <a:lnTo>
                    <a:pt x="8299" y="1185"/>
                  </a:lnTo>
                  <a:lnTo>
                    <a:pt x="12311" y="4286"/>
                  </a:lnTo>
                  <a:lnTo>
                    <a:pt x="16323" y="1185"/>
                  </a:lnTo>
                  <a:lnTo>
                    <a:pt x="20335" y="4286"/>
                  </a:lnTo>
                  <a:lnTo>
                    <a:pt x="24317" y="1185"/>
                  </a:lnTo>
                  <a:lnTo>
                    <a:pt x="28329" y="4286"/>
                  </a:lnTo>
                  <a:lnTo>
                    <a:pt x="32615" y="973"/>
                  </a:lnTo>
                  <a:lnTo>
                    <a:pt x="32038" y="213"/>
                  </a:lnTo>
                  <a:lnTo>
                    <a:pt x="28329" y="3100"/>
                  </a:lnTo>
                  <a:lnTo>
                    <a:pt x="24317" y="0"/>
                  </a:lnTo>
                  <a:lnTo>
                    <a:pt x="20335" y="3100"/>
                  </a:lnTo>
                  <a:lnTo>
                    <a:pt x="16323" y="0"/>
                  </a:lnTo>
                  <a:lnTo>
                    <a:pt x="12311" y="3100"/>
                  </a:lnTo>
                  <a:lnTo>
                    <a:pt x="8299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22;p21"/>
          <p:cNvSpPr/>
          <p:nvPr/>
        </p:nvSpPr>
        <p:spPr>
          <a:xfrm>
            <a:off x="-147240" y="222120"/>
            <a:ext cx="1049400" cy="987120"/>
          </a:xfrm>
          <a:custGeom>
            <a:avLst/>
            <a:gdLst/>
            <a:ah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70" name="Google Shape;523;p21"/>
          <p:cNvGrpSpPr/>
          <p:nvPr/>
        </p:nvGrpSpPr>
        <p:grpSpPr>
          <a:xfrm>
            <a:off x="-353520" y="-406440"/>
            <a:ext cx="1506960" cy="1045080"/>
            <a:chOff x="-353520" y="-406440"/>
            <a:chExt cx="1506960" cy="1045080"/>
          </a:xfrm>
        </p:grpSpPr>
        <p:sp>
          <p:nvSpPr>
            <p:cNvPr id="571" name="Google Shape;524;p21"/>
            <p:cNvSpPr/>
            <p:nvPr/>
          </p:nvSpPr>
          <p:spPr>
            <a:xfrm>
              <a:off x="-353520" y="-188280"/>
              <a:ext cx="889200" cy="826920"/>
            </a:xfrm>
            <a:custGeom>
              <a:avLst/>
              <a:gdLst/>
              <a:ahLst/>
              <a:rect l="l" t="t" r="r" b="b"/>
              <a:pathLst>
                <a:path w="25685" h="23892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" name="Google Shape;525;p21"/>
            <p:cNvSpPr/>
            <p:nvPr/>
          </p:nvSpPr>
          <p:spPr>
            <a:xfrm>
              <a:off x="104040" y="-406440"/>
              <a:ext cx="1049400" cy="987120"/>
            </a:xfrm>
            <a:custGeom>
              <a:avLst/>
              <a:gdLst/>
              <a:ahLst/>
              <a:rect l="l" t="t" r="r" b="b"/>
              <a:pathLst>
                <a:path w="30305" h="28512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73" name="Google Shape;526;p21"/>
          <p:cNvGrpSpPr/>
          <p:nvPr/>
        </p:nvGrpSpPr>
        <p:grpSpPr>
          <a:xfrm>
            <a:off x="7895160" y="4594320"/>
            <a:ext cx="1506600" cy="1044720"/>
            <a:chOff x="7895160" y="4594320"/>
            <a:chExt cx="1506600" cy="1044720"/>
          </a:xfrm>
        </p:grpSpPr>
        <p:sp>
          <p:nvSpPr>
            <p:cNvPr id="574" name="Google Shape;527;p21"/>
            <p:cNvSpPr/>
            <p:nvPr/>
          </p:nvSpPr>
          <p:spPr>
            <a:xfrm rot="10800000">
              <a:off x="8512560" y="4594320"/>
              <a:ext cx="889200" cy="826920"/>
            </a:xfrm>
            <a:custGeom>
              <a:avLst/>
              <a:gdLst/>
              <a:ahLst/>
              <a:rect l="l" t="t" r="r" b="b"/>
              <a:pathLst>
                <a:path w="25685" h="23892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Google Shape;528;p21"/>
            <p:cNvSpPr/>
            <p:nvPr/>
          </p:nvSpPr>
          <p:spPr>
            <a:xfrm rot="10800000">
              <a:off x="7895160" y="4651920"/>
              <a:ext cx="1049400" cy="987120"/>
            </a:xfrm>
            <a:custGeom>
              <a:avLst/>
              <a:gdLst/>
              <a:ahLst/>
              <a:rect l="l" t="t" r="r" b="b"/>
              <a:pathLst>
                <a:path w="30305" h="28512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6" name="Google Shape;529;p21"/>
          <p:cNvSpPr/>
          <p:nvPr/>
        </p:nvSpPr>
        <p:spPr>
          <a:xfrm rot="10800000">
            <a:off x="8146440" y="4023360"/>
            <a:ext cx="1049400" cy="987120"/>
          </a:xfrm>
          <a:custGeom>
            <a:avLst/>
            <a:gdLst/>
            <a:ah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94;p6"/>
          <p:cNvGrpSpPr/>
          <p:nvPr/>
        </p:nvGrpSpPr>
        <p:grpSpPr>
          <a:xfrm>
            <a:off x="194400" y="329760"/>
            <a:ext cx="276120" cy="910440"/>
            <a:chOff x="194400" y="329760"/>
            <a:chExt cx="276120" cy="910440"/>
          </a:xfrm>
        </p:grpSpPr>
        <p:sp>
          <p:nvSpPr>
            <p:cNvPr id="616" name="Google Shape;95;p6"/>
            <p:cNvSpPr/>
            <p:nvPr/>
          </p:nvSpPr>
          <p:spPr>
            <a:xfrm rot="5400000">
              <a:off x="353880" y="33804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Google Shape;96;p6"/>
            <p:cNvSpPr/>
            <p:nvPr/>
          </p:nvSpPr>
          <p:spPr>
            <a:xfrm rot="5400000">
              <a:off x="353880" y="53388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Google Shape;97;p6"/>
            <p:cNvSpPr/>
            <p:nvPr/>
          </p:nvSpPr>
          <p:spPr>
            <a:xfrm rot="5400000">
              <a:off x="353880" y="730800"/>
              <a:ext cx="124920" cy="108360"/>
            </a:xfrm>
            <a:custGeom>
              <a:avLst/>
              <a:gdLst/>
              <a:ah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Google Shape;98;p6"/>
            <p:cNvSpPr/>
            <p:nvPr/>
          </p:nvSpPr>
          <p:spPr>
            <a:xfrm rot="5400000">
              <a:off x="353880" y="92700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Google Shape;99;p6"/>
            <p:cNvSpPr/>
            <p:nvPr/>
          </p:nvSpPr>
          <p:spPr>
            <a:xfrm rot="5400000">
              <a:off x="353880" y="112356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Google Shape;100;p6"/>
            <p:cNvSpPr/>
            <p:nvPr/>
          </p:nvSpPr>
          <p:spPr>
            <a:xfrm rot="5400000">
              <a:off x="186120" y="33804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Google Shape;101;p6"/>
            <p:cNvSpPr/>
            <p:nvPr/>
          </p:nvSpPr>
          <p:spPr>
            <a:xfrm rot="5400000">
              <a:off x="186120" y="53388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Google Shape;102;p6"/>
            <p:cNvSpPr/>
            <p:nvPr/>
          </p:nvSpPr>
          <p:spPr>
            <a:xfrm rot="5400000">
              <a:off x="186120" y="730800"/>
              <a:ext cx="124920" cy="108360"/>
            </a:xfrm>
            <a:custGeom>
              <a:avLst/>
              <a:gdLst/>
              <a:ah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Google Shape;103;p6"/>
            <p:cNvSpPr/>
            <p:nvPr/>
          </p:nvSpPr>
          <p:spPr>
            <a:xfrm rot="5400000">
              <a:off x="186120" y="92700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Google Shape;104;p6"/>
            <p:cNvSpPr/>
            <p:nvPr/>
          </p:nvSpPr>
          <p:spPr>
            <a:xfrm rot="5400000">
              <a:off x="186120" y="112356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26" name="Google Shape;105;p6"/>
          <p:cNvGrpSpPr/>
          <p:nvPr/>
        </p:nvGrpSpPr>
        <p:grpSpPr>
          <a:xfrm>
            <a:off x="8787240" y="2313360"/>
            <a:ext cx="108360" cy="518040"/>
            <a:chOff x="8787240" y="2313360"/>
            <a:chExt cx="108360" cy="518040"/>
          </a:xfrm>
        </p:grpSpPr>
        <p:sp>
          <p:nvSpPr>
            <p:cNvPr id="627" name="Google Shape;106;p6"/>
            <p:cNvSpPr/>
            <p:nvPr/>
          </p:nvSpPr>
          <p:spPr>
            <a:xfrm rot="16200000">
              <a:off x="8778960" y="271476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Google Shape;107;p6"/>
            <p:cNvSpPr/>
            <p:nvPr/>
          </p:nvSpPr>
          <p:spPr>
            <a:xfrm rot="16200000">
              <a:off x="8778960" y="251856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Google Shape;108;p6"/>
            <p:cNvSpPr/>
            <p:nvPr/>
          </p:nvSpPr>
          <p:spPr>
            <a:xfrm rot="16200000">
              <a:off x="8778960" y="2321640"/>
              <a:ext cx="124920" cy="108360"/>
            </a:xfrm>
            <a:custGeom>
              <a:avLst/>
              <a:gdLst/>
              <a:ah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30" name="Google Shape;109;p6"/>
          <p:cNvSpPr/>
          <p:nvPr/>
        </p:nvSpPr>
        <p:spPr>
          <a:xfrm>
            <a:off x="247320" y="2913840"/>
            <a:ext cx="63720" cy="63720"/>
          </a:xfrm>
          <a:custGeom>
            <a:avLst/>
            <a:gdLst/>
            <a:ahLst/>
            <a:rect l="l" t="t" r="r" b="b"/>
            <a:pathLst>
              <a:path w="2675" h="2676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Google Shape;110;p6"/>
          <p:cNvSpPr/>
          <p:nvPr/>
        </p:nvSpPr>
        <p:spPr>
          <a:xfrm>
            <a:off x="247320" y="2752200"/>
            <a:ext cx="63720" cy="63720"/>
          </a:xfrm>
          <a:custGeom>
            <a:avLst/>
            <a:gdLst/>
            <a:ahLst/>
            <a:rect l="l" t="t" r="r" b="b"/>
            <a:pathLst>
              <a:path w="2675" h="2675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Google Shape;111;p6"/>
          <p:cNvSpPr/>
          <p:nvPr/>
        </p:nvSpPr>
        <p:spPr>
          <a:xfrm>
            <a:off x="247320" y="2590920"/>
            <a:ext cx="63720" cy="63000"/>
          </a:xfrm>
          <a:custGeom>
            <a:avLst/>
            <a:gdLst/>
            <a:ahLst/>
            <a:rect l="l" t="t" r="r" b="b"/>
            <a:pathLst>
              <a:path w="2675" h="2645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Google Shape;112;p6"/>
          <p:cNvSpPr/>
          <p:nvPr/>
        </p:nvSpPr>
        <p:spPr>
          <a:xfrm>
            <a:off x="7284960" y="306360"/>
            <a:ext cx="1610640" cy="1721160"/>
          </a:xfrm>
          <a:custGeom>
            <a:avLst/>
            <a:gdLst/>
            <a:ahLst/>
            <a:rect l="l" t="t" r="r" b="b"/>
            <a:pathLst>
              <a:path w="57510" h="6146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Google Shape;113;p6"/>
          <p:cNvSpPr/>
          <p:nvPr/>
        </p:nvSpPr>
        <p:spPr>
          <a:xfrm>
            <a:off x="247320" y="3114720"/>
            <a:ext cx="1610640" cy="1721160"/>
          </a:xfrm>
          <a:custGeom>
            <a:avLst/>
            <a:gdLst/>
            <a:ahLst/>
            <a:rect l="l" t="t" r="r" b="b"/>
            <a:pathLst>
              <a:path w="57510" h="6146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522;p21"/>
          <p:cNvSpPr/>
          <p:nvPr/>
        </p:nvSpPr>
        <p:spPr>
          <a:xfrm>
            <a:off x="-147240" y="222120"/>
            <a:ext cx="1049400" cy="987120"/>
          </a:xfrm>
          <a:custGeom>
            <a:avLst/>
            <a:gdLst/>
            <a:ah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74" name="Google Shape;523;p21"/>
          <p:cNvGrpSpPr/>
          <p:nvPr/>
        </p:nvGrpSpPr>
        <p:grpSpPr>
          <a:xfrm>
            <a:off x="-353520" y="-406440"/>
            <a:ext cx="1506960" cy="1045080"/>
            <a:chOff x="-353520" y="-406440"/>
            <a:chExt cx="1506960" cy="1045080"/>
          </a:xfrm>
        </p:grpSpPr>
        <p:sp>
          <p:nvSpPr>
            <p:cNvPr id="675" name="Google Shape;524;p21"/>
            <p:cNvSpPr/>
            <p:nvPr/>
          </p:nvSpPr>
          <p:spPr>
            <a:xfrm>
              <a:off x="-353520" y="-188280"/>
              <a:ext cx="889200" cy="826920"/>
            </a:xfrm>
            <a:custGeom>
              <a:avLst/>
              <a:gdLst/>
              <a:ahLst/>
              <a:rect l="l" t="t" r="r" b="b"/>
              <a:pathLst>
                <a:path w="25685" h="23892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Google Shape;525;p21"/>
            <p:cNvSpPr/>
            <p:nvPr/>
          </p:nvSpPr>
          <p:spPr>
            <a:xfrm>
              <a:off x="104040" y="-406440"/>
              <a:ext cx="1049400" cy="987120"/>
            </a:xfrm>
            <a:custGeom>
              <a:avLst/>
              <a:gdLst/>
              <a:ahLst/>
              <a:rect l="l" t="t" r="r" b="b"/>
              <a:pathLst>
                <a:path w="30305" h="28512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7" name="Google Shape;526;p21"/>
          <p:cNvGrpSpPr/>
          <p:nvPr/>
        </p:nvGrpSpPr>
        <p:grpSpPr>
          <a:xfrm>
            <a:off x="7895160" y="4594320"/>
            <a:ext cx="1506600" cy="1044720"/>
            <a:chOff x="7895160" y="4594320"/>
            <a:chExt cx="1506600" cy="1044720"/>
          </a:xfrm>
        </p:grpSpPr>
        <p:sp>
          <p:nvSpPr>
            <p:cNvPr id="678" name="Google Shape;527;p21"/>
            <p:cNvSpPr/>
            <p:nvPr/>
          </p:nvSpPr>
          <p:spPr>
            <a:xfrm rot="10800000">
              <a:off x="8512560" y="4594320"/>
              <a:ext cx="889200" cy="826920"/>
            </a:xfrm>
            <a:custGeom>
              <a:avLst/>
              <a:gdLst/>
              <a:ahLst/>
              <a:rect l="l" t="t" r="r" b="b"/>
              <a:pathLst>
                <a:path w="25685" h="23892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Google Shape;528;p21"/>
            <p:cNvSpPr/>
            <p:nvPr/>
          </p:nvSpPr>
          <p:spPr>
            <a:xfrm rot="10800000">
              <a:off x="7895160" y="4651920"/>
              <a:ext cx="1049400" cy="987120"/>
            </a:xfrm>
            <a:custGeom>
              <a:avLst/>
              <a:gdLst/>
              <a:ahLst/>
              <a:rect l="l" t="t" r="r" b="b"/>
              <a:pathLst>
                <a:path w="30305" h="28512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80" name="Google Shape;529;p21"/>
          <p:cNvSpPr/>
          <p:nvPr/>
        </p:nvSpPr>
        <p:spPr>
          <a:xfrm rot="10800000">
            <a:off x="8146440" y="4023360"/>
            <a:ext cx="1049400" cy="987120"/>
          </a:xfrm>
          <a:custGeom>
            <a:avLst/>
            <a:gdLst/>
            <a:ah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9" name="Google Shape;65;p5"/>
          <p:cNvGrpSpPr/>
          <p:nvPr/>
        </p:nvGrpSpPr>
        <p:grpSpPr>
          <a:xfrm>
            <a:off x="7895160" y="4594320"/>
            <a:ext cx="1506600" cy="1044720"/>
            <a:chOff x="7895160" y="4594320"/>
            <a:chExt cx="1506600" cy="1044720"/>
          </a:xfrm>
        </p:grpSpPr>
        <p:sp>
          <p:nvSpPr>
            <p:cNvPr id="720" name="Google Shape;66;p5"/>
            <p:cNvSpPr/>
            <p:nvPr/>
          </p:nvSpPr>
          <p:spPr>
            <a:xfrm rot="10800000">
              <a:off x="8512560" y="4594320"/>
              <a:ext cx="889200" cy="826920"/>
            </a:xfrm>
            <a:custGeom>
              <a:avLst/>
              <a:gdLst/>
              <a:ahLst/>
              <a:rect l="l" t="t" r="r" b="b"/>
              <a:pathLst>
                <a:path w="25685" h="23892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1" name="Google Shape;67;p5"/>
            <p:cNvSpPr/>
            <p:nvPr/>
          </p:nvSpPr>
          <p:spPr>
            <a:xfrm rot="10800000">
              <a:off x="7895160" y="4651920"/>
              <a:ext cx="1049400" cy="987120"/>
            </a:xfrm>
            <a:custGeom>
              <a:avLst/>
              <a:gdLst/>
              <a:ahLst/>
              <a:rect l="l" t="t" r="r" b="b"/>
              <a:pathLst>
                <a:path w="30305" h="28512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22" name="Google Shape;72;p5"/>
          <p:cNvGrpSpPr/>
          <p:nvPr/>
        </p:nvGrpSpPr>
        <p:grpSpPr>
          <a:xfrm>
            <a:off x="194400" y="329760"/>
            <a:ext cx="276120" cy="910440"/>
            <a:chOff x="194400" y="329760"/>
            <a:chExt cx="276120" cy="910440"/>
          </a:xfrm>
        </p:grpSpPr>
        <p:sp>
          <p:nvSpPr>
            <p:cNvPr id="723" name="Google Shape;73;p5"/>
            <p:cNvSpPr/>
            <p:nvPr/>
          </p:nvSpPr>
          <p:spPr>
            <a:xfrm rot="5400000">
              <a:off x="353880" y="33804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Google Shape;74;p5"/>
            <p:cNvSpPr/>
            <p:nvPr/>
          </p:nvSpPr>
          <p:spPr>
            <a:xfrm rot="5400000">
              <a:off x="353880" y="53388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Google Shape;75;p5"/>
            <p:cNvSpPr/>
            <p:nvPr/>
          </p:nvSpPr>
          <p:spPr>
            <a:xfrm rot="5400000">
              <a:off x="353880" y="730800"/>
              <a:ext cx="124920" cy="108360"/>
            </a:xfrm>
            <a:custGeom>
              <a:avLst/>
              <a:gdLst/>
              <a:ah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Google Shape;76;p5"/>
            <p:cNvSpPr/>
            <p:nvPr/>
          </p:nvSpPr>
          <p:spPr>
            <a:xfrm rot="5400000">
              <a:off x="353880" y="92700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Google Shape;77;p5"/>
            <p:cNvSpPr/>
            <p:nvPr/>
          </p:nvSpPr>
          <p:spPr>
            <a:xfrm rot="5400000">
              <a:off x="353880" y="112356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Google Shape;78;p5"/>
            <p:cNvSpPr/>
            <p:nvPr/>
          </p:nvSpPr>
          <p:spPr>
            <a:xfrm rot="5400000">
              <a:off x="186120" y="33804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" name="Google Shape;79;p5"/>
            <p:cNvSpPr/>
            <p:nvPr/>
          </p:nvSpPr>
          <p:spPr>
            <a:xfrm rot="5400000">
              <a:off x="186120" y="53388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Google Shape;80;p5"/>
            <p:cNvSpPr/>
            <p:nvPr/>
          </p:nvSpPr>
          <p:spPr>
            <a:xfrm rot="5400000">
              <a:off x="186120" y="730800"/>
              <a:ext cx="124920" cy="108360"/>
            </a:xfrm>
            <a:custGeom>
              <a:avLst/>
              <a:gdLst/>
              <a:ah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1" name="Google Shape;81;p5"/>
            <p:cNvSpPr/>
            <p:nvPr/>
          </p:nvSpPr>
          <p:spPr>
            <a:xfrm rot="5400000">
              <a:off x="186120" y="92700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" name="Google Shape;82;p5"/>
            <p:cNvSpPr/>
            <p:nvPr/>
          </p:nvSpPr>
          <p:spPr>
            <a:xfrm rot="5400000">
              <a:off x="186120" y="112356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3" name="Google Shape;83;p5"/>
          <p:cNvGrpSpPr/>
          <p:nvPr/>
        </p:nvGrpSpPr>
        <p:grpSpPr>
          <a:xfrm>
            <a:off x="8787240" y="2313360"/>
            <a:ext cx="108360" cy="518040"/>
            <a:chOff x="8787240" y="2313360"/>
            <a:chExt cx="108360" cy="518040"/>
          </a:xfrm>
        </p:grpSpPr>
        <p:sp>
          <p:nvSpPr>
            <p:cNvPr id="734" name="Google Shape;84;p5"/>
            <p:cNvSpPr/>
            <p:nvPr/>
          </p:nvSpPr>
          <p:spPr>
            <a:xfrm rot="16200000">
              <a:off x="8778960" y="271476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Google Shape;85;p5"/>
            <p:cNvSpPr/>
            <p:nvPr/>
          </p:nvSpPr>
          <p:spPr>
            <a:xfrm rot="16200000">
              <a:off x="8778960" y="251856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6" name="Google Shape;86;p5"/>
            <p:cNvSpPr/>
            <p:nvPr/>
          </p:nvSpPr>
          <p:spPr>
            <a:xfrm rot="16200000">
              <a:off x="8778960" y="2321640"/>
              <a:ext cx="124920" cy="108360"/>
            </a:xfrm>
            <a:custGeom>
              <a:avLst/>
              <a:gdLst/>
              <a:ah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37" name="Google Shape;87;p5"/>
          <p:cNvSpPr/>
          <p:nvPr/>
        </p:nvSpPr>
        <p:spPr>
          <a:xfrm>
            <a:off x="247320" y="2913840"/>
            <a:ext cx="63720" cy="63720"/>
          </a:xfrm>
          <a:custGeom>
            <a:avLst/>
            <a:gdLst/>
            <a:ahLst/>
            <a:rect l="l" t="t" r="r" b="b"/>
            <a:pathLst>
              <a:path w="2675" h="2676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Google Shape;88;p5"/>
          <p:cNvSpPr/>
          <p:nvPr/>
        </p:nvSpPr>
        <p:spPr>
          <a:xfrm>
            <a:off x="247320" y="2752200"/>
            <a:ext cx="63720" cy="63720"/>
          </a:xfrm>
          <a:custGeom>
            <a:avLst/>
            <a:gdLst/>
            <a:ahLst/>
            <a:rect l="l" t="t" r="r" b="b"/>
            <a:pathLst>
              <a:path w="2675" h="2675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Google Shape;89;p5"/>
          <p:cNvSpPr/>
          <p:nvPr/>
        </p:nvSpPr>
        <p:spPr>
          <a:xfrm>
            <a:off x="247320" y="2590920"/>
            <a:ext cx="63720" cy="63000"/>
          </a:xfrm>
          <a:custGeom>
            <a:avLst/>
            <a:gdLst/>
            <a:ahLst/>
            <a:rect l="l" t="t" r="r" b="b"/>
            <a:pathLst>
              <a:path w="2675" h="2645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Google Shape;90;p5"/>
          <p:cNvSpPr/>
          <p:nvPr/>
        </p:nvSpPr>
        <p:spPr>
          <a:xfrm>
            <a:off x="7284960" y="306360"/>
            <a:ext cx="1610640" cy="1721160"/>
          </a:xfrm>
          <a:custGeom>
            <a:avLst/>
            <a:gdLst/>
            <a:ahLst/>
            <a:rect l="l" t="t" r="r" b="b"/>
            <a:pathLst>
              <a:path w="57510" h="6146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Google Shape;91;p5"/>
          <p:cNvSpPr/>
          <p:nvPr/>
        </p:nvSpPr>
        <p:spPr>
          <a:xfrm>
            <a:off x="247320" y="3114720"/>
            <a:ext cx="1610640" cy="1721160"/>
          </a:xfrm>
          <a:custGeom>
            <a:avLst/>
            <a:gdLst/>
            <a:ahLst/>
            <a:rect l="l" t="t" r="r" b="b"/>
            <a:pathLst>
              <a:path w="57510" h="6146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1" name="Google Shape;546;p23"/>
          <p:cNvGrpSpPr/>
          <p:nvPr/>
        </p:nvGrpSpPr>
        <p:grpSpPr>
          <a:xfrm>
            <a:off x="8787240" y="2313360"/>
            <a:ext cx="108360" cy="518040"/>
            <a:chOff x="8787240" y="2313360"/>
            <a:chExt cx="108360" cy="518040"/>
          </a:xfrm>
        </p:grpSpPr>
        <p:sp>
          <p:nvSpPr>
            <p:cNvPr id="782" name="Google Shape;547;p23"/>
            <p:cNvSpPr/>
            <p:nvPr/>
          </p:nvSpPr>
          <p:spPr>
            <a:xfrm rot="16200000">
              <a:off x="8778960" y="271476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Google Shape;548;p23"/>
            <p:cNvSpPr/>
            <p:nvPr/>
          </p:nvSpPr>
          <p:spPr>
            <a:xfrm rot="16200000">
              <a:off x="8778960" y="251856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Google Shape;549;p23"/>
            <p:cNvSpPr/>
            <p:nvPr/>
          </p:nvSpPr>
          <p:spPr>
            <a:xfrm rot="16200000">
              <a:off x="8778960" y="2321640"/>
              <a:ext cx="124920" cy="108360"/>
            </a:xfrm>
            <a:custGeom>
              <a:avLst/>
              <a:gdLst/>
              <a:ah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85" name="Google Shape;550;p23"/>
          <p:cNvSpPr/>
          <p:nvPr/>
        </p:nvSpPr>
        <p:spPr>
          <a:xfrm>
            <a:off x="247320" y="2913840"/>
            <a:ext cx="63720" cy="63720"/>
          </a:xfrm>
          <a:custGeom>
            <a:avLst/>
            <a:gdLst/>
            <a:ahLst/>
            <a:rect l="l" t="t" r="r" b="b"/>
            <a:pathLst>
              <a:path w="2675" h="2676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Google Shape;551;p23"/>
          <p:cNvSpPr/>
          <p:nvPr/>
        </p:nvSpPr>
        <p:spPr>
          <a:xfrm>
            <a:off x="247320" y="2752200"/>
            <a:ext cx="63720" cy="63720"/>
          </a:xfrm>
          <a:custGeom>
            <a:avLst/>
            <a:gdLst/>
            <a:ahLst/>
            <a:rect l="l" t="t" r="r" b="b"/>
            <a:pathLst>
              <a:path w="2675" h="2675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Google Shape;552;p23"/>
          <p:cNvSpPr/>
          <p:nvPr/>
        </p:nvSpPr>
        <p:spPr>
          <a:xfrm>
            <a:off x="247320" y="2590920"/>
            <a:ext cx="63720" cy="63000"/>
          </a:xfrm>
          <a:custGeom>
            <a:avLst/>
            <a:gdLst/>
            <a:ahLst/>
            <a:rect l="l" t="t" r="r" b="b"/>
            <a:pathLst>
              <a:path w="2675" h="2645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Google Shape;553;p23"/>
          <p:cNvSpPr/>
          <p:nvPr/>
        </p:nvSpPr>
        <p:spPr>
          <a:xfrm>
            <a:off x="7284960" y="306360"/>
            <a:ext cx="1610640" cy="1721160"/>
          </a:xfrm>
          <a:custGeom>
            <a:avLst/>
            <a:gdLst/>
            <a:ahLst/>
            <a:rect l="l" t="t" r="r" b="b"/>
            <a:pathLst>
              <a:path w="57510" h="6146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Google Shape;554;p23"/>
          <p:cNvSpPr/>
          <p:nvPr/>
        </p:nvSpPr>
        <p:spPr>
          <a:xfrm>
            <a:off x="247320" y="3114720"/>
            <a:ext cx="1610640" cy="1721160"/>
          </a:xfrm>
          <a:custGeom>
            <a:avLst/>
            <a:gdLst/>
            <a:ahLst/>
            <a:rect l="l" t="t" r="r" b="b"/>
            <a:pathLst>
              <a:path w="57510" h="6146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8" name="Google Shape;405;p18"/>
          <p:cNvGrpSpPr/>
          <p:nvPr/>
        </p:nvGrpSpPr>
        <p:grpSpPr>
          <a:xfrm>
            <a:off x="7943760" y="4258080"/>
            <a:ext cx="973440" cy="701280"/>
            <a:chOff x="7943760" y="4258080"/>
            <a:chExt cx="973440" cy="701280"/>
          </a:xfrm>
        </p:grpSpPr>
        <p:sp>
          <p:nvSpPr>
            <p:cNvPr id="829" name="Google Shape;406;p18"/>
            <p:cNvSpPr/>
            <p:nvPr/>
          </p:nvSpPr>
          <p:spPr>
            <a:xfrm rot="16200000">
              <a:off x="8166600" y="4208760"/>
              <a:ext cx="647640" cy="853560"/>
            </a:xfrm>
            <a:custGeom>
              <a:avLst/>
              <a:gdLst/>
              <a:ahLst/>
              <a:rect l="l" t="t" r="r" b="b"/>
              <a:pathLst>
                <a:path w="42738" h="57145">
                  <a:moveTo>
                    <a:pt x="1" y="0"/>
                  </a:moveTo>
                  <a:lnTo>
                    <a:pt x="1" y="57144"/>
                  </a:lnTo>
                  <a:lnTo>
                    <a:pt x="42737" y="285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0" name="Google Shape;407;p18"/>
            <p:cNvSpPr/>
            <p:nvPr/>
          </p:nvSpPr>
          <p:spPr>
            <a:xfrm rot="16200000">
              <a:off x="7935120" y="4877280"/>
              <a:ext cx="27000" cy="9720"/>
            </a:xfrm>
            <a:custGeom>
              <a:avLst/>
              <a:gdLst/>
              <a:ahLst/>
              <a:rect l="l" t="t" r="r" b="b"/>
              <a:pathLst>
                <a:path w="1855" h="731">
                  <a:moveTo>
                    <a:pt x="1" y="1"/>
                  </a:moveTo>
                  <a:lnTo>
                    <a:pt x="1" y="730"/>
                  </a:lnTo>
                  <a:lnTo>
                    <a:pt x="1855" y="730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1" name="Google Shape;408;p18"/>
            <p:cNvSpPr/>
            <p:nvPr/>
          </p:nvSpPr>
          <p:spPr>
            <a:xfrm rot="16200000">
              <a:off x="7944120" y="4847760"/>
              <a:ext cx="86040" cy="9720"/>
            </a:xfrm>
            <a:custGeom>
              <a:avLst/>
              <a:gdLst/>
              <a:ahLst/>
              <a:rect l="l" t="t" r="r" b="b"/>
              <a:pathLst>
                <a:path w="5746" h="731">
                  <a:moveTo>
                    <a:pt x="1" y="1"/>
                  </a:moveTo>
                  <a:lnTo>
                    <a:pt x="1" y="730"/>
                  </a:lnTo>
                  <a:lnTo>
                    <a:pt x="5745" y="730"/>
                  </a:lnTo>
                  <a:lnTo>
                    <a:pt x="468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2" name="Google Shape;409;p18"/>
            <p:cNvSpPr/>
            <p:nvPr/>
          </p:nvSpPr>
          <p:spPr>
            <a:xfrm rot="16200000">
              <a:off x="7953120" y="4818240"/>
              <a:ext cx="144720" cy="9720"/>
            </a:xfrm>
            <a:custGeom>
              <a:avLst/>
              <a:gdLst/>
              <a:ahLst/>
              <a:rect l="l" t="t" r="r" b="b"/>
              <a:pathLst>
                <a:path w="9606" h="730">
                  <a:moveTo>
                    <a:pt x="1" y="0"/>
                  </a:moveTo>
                  <a:lnTo>
                    <a:pt x="1" y="730"/>
                  </a:lnTo>
                  <a:lnTo>
                    <a:pt x="9606" y="730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3" name="Google Shape;410;p18"/>
            <p:cNvSpPr/>
            <p:nvPr/>
          </p:nvSpPr>
          <p:spPr>
            <a:xfrm rot="16200000">
              <a:off x="7962840" y="4789080"/>
              <a:ext cx="203760" cy="9360"/>
            </a:xfrm>
            <a:custGeom>
              <a:avLst/>
              <a:gdLst/>
              <a:ahLst/>
              <a:rect l="l" t="t" r="r" b="b"/>
              <a:pathLst>
                <a:path w="13497" h="700">
                  <a:moveTo>
                    <a:pt x="1" y="0"/>
                  </a:moveTo>
                  <a:lnTo>
                    <a:pt x="1" y="699"/>
                  </a:lnTo>
                  <a:lnTo>
                    <a:pt x="13496" y="699"/>
                  </a:lnTo>
                  <a:lnTo>
                    <a:pt x="1243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Google Shape;411;p18"/>
            <p:cNvSpPr/>
            <p:nvPr/>
          </p:nvSpPr>
          <p:spPr>
            <a:xfrm rot="16200000">
              <a:off x="7971840" y="4759560"/>
              <a:ext cx="262440" cy="9360"/>
            </a:xfrm>
            <a:custGeom>
              <a:avLst/>
              <a:gdLst/>
              <a:ahLst/>
              <a:rect l="l" t="t" r="r" b="b"/>
              <a:pathLst>
                <a:path w="17357" h="700">
                  <a:moveTo>
                    <a:pt x="1" y="1"/>
                  </a:moveTo>
                  <a:lnTo>
                    <a:pt x="1" y="700"/>
                  </a:lnTo>
                  <a:lnTo>
                    <a:pt x="17356" y="70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Google Shape;412;p18"/>
            <p:cNvSpPr/>
            <p:nvPr/>
          </p:nvSpPr>
          <p:spPr>
            <a:xfrm rot="16200000">
              <a:off x="7981200" y="4730040"/>
              <a:ext cx="321480" cy="9720"/>
            </a:xfrm>
            <a:custGeom>
              <a:avLst/>
              <a:gdLst/>
              <a:ahLst/>
              <a:rect l="l" t="t" r="r" b="b"/>
              <a:pathLst>
                <a:path w="21248" h="730">
                  <a:moveTo>
                    <a:pt x="1" y="0"/>
                  </a:moveTo>
                  <a:lnTo>
                    <a:pt x="1" y="730"/>
                  </a:lnTo>
                  <a:lnTo>
                    <a:pt x="21247" y="730"/>
                  </a:lnTo>
                  <a:lnTo>
                    <a:pt x="201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Google Shape;413;p18"/>
            <p:cNvSpPr/>
            <p:nvPr/>
          </p:nvSpPr>
          <p:spPr>
            <a:xfrm rot="16200000">
              <a:off x="7990560" y="4700520"/>
              <a:ext cx="380160" cy="9720"/>
            </a:xfrm>
            <a:custGeom>
              <a:avLst/>
              <a:gdLst/>
              <a:ahLst/>
              <a:rect l="l" t="t" r="r" b="b"/>
              <a:pathLst>
                <a:path w="25108" h="730">
                  <a:moveTo>
                    <a:pt x="1" y="0"/>
                  </a:moveTo>
                  <a:lnTo>
                    <a:pt x="1" y="730"/>
                  </a:lnTo>
                  <a:lnTo>
                    <a:pt x="25107" y="730"/>
                  </a:lnTo>
                  <a:lnTo>
                    <a:pt x="240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Google Shape;414;p18"/>
            <p:cNvSpPr/>
            <p:nvPr/>
          </p:nvSpPr>
          <p:spPr>
            <a:xfrm rot="16200000">
              <a:off x="7999560" y="4671000"/>
              <a:ext cx="439200" cy="9720"/>
            </a:xfrm>
            <a:custGeom>
              <a:avLst/>
              <a:gdLst/>
              <a:ahLst/>
              <a:rect l="l" t="t" r="r" b="b"/>
              <a:pathLst>
                <a:path w="28999" h="731">
                  <a:moveTo>
                    <a:pt x="1" y="1"/>
                  </a:moveTo>
                  <a:lnTo>
                    <a:pt x="1" y="730"/>
                  </a:lnTo>
                  <a:lnTo>
                    <a:pt x="28998" y="730"/>
                  </a:lnTo>
                  <a:lnTo>
                    <a:pt x="2790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Google Shape;415;p18"/>
            <p:cNvSpPr/>
            <p:nvPr/>
          </p:nvSpPr>
          <p:spPr>
            <a:xfrm rot="16200000">
              <a:off x="8009280" y="4641840"/>
              <a:ext cx="497880" cy="9360"/>
            </a:xfrm>
            <a:custGeom>
              <a:avLst/>
              <a:gdLst/>
              <a:ahLst/>
              <a:rect l="l" t="t" r="r" b="b"/>
              <a:pathLst>
                <a:path w="32859" h="700">
                  <a:moveTo>
                    <a:pt x="1" y="1"/>
                  </a:moveTo>
                  <a:lnTo>
                    <a:pt x="1" y="700"/>
                  </a:lnTo>
                  <a:lnTo>
                    <a:pt x="32858" y="700"/>
                  </a:lnTo>
                  <a:lnTo>
                    <a:pt x="3179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Google Shape;416;p18"/>
            <p:cNvSpPr/>
            <p:nvPr/>
          </p:nvSpPr>
          <p:spPr>
            <a:xfrm rot="16200000">
              <a:off x="8018280" y="4612320"/>
              <a:ext cx="556920" cy="9360"/>
            </a:xfrm>
            <a:custGeom>
              <a:avLst/>
              <a:gdLst/>
              <a:ahLst/>
              <a:rect l="l" t="t" r="r" b="b"/>
              <a:pathLst>
                <a:path w="36749" h="700">
                  <a:moveTo>
                    <a:pt x="1" y="0"/>
                  </a:moveTo>
                  <a:lnTo>
                    <a:pt x="1" y="699"/>
                  </a:lnTo>
                  <a:lnTo>
                    <a:pt x="36749" y="699"/>
                  </a:lnTo>
                  <a:lnTo>
                    <a:pt x="3565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Google Shape;417;p18"/>
            <p:cNvSpPr/>
            <p:nvPr/>
          </p:nvSpPr>
          <p:spPr>
            <a:xfrm rot="16200000">
              <a:off x="8027640" y="4583160"/>
              <a:ext cx="615240" cy="9360"/>
            </a:xfrm>
            <a:custGeom>
              <a:avLst/>
              <a:gdLst/>
              <a:ahLst/>
              <a:rect l="l" t="t" r="r" b="b"/>
              <a:pathLst>
                <a:path w="40610" h="701">
                  <a:moveTo>
                    <a:pt x="1" y="1"/>
                  </a:moveTo>
                  <a:lnTo>
                    <a:pt x="1" y="700"/>
                  </a:lnTo>
                  <a:lnTo>
                    <a:pt x="40609" y="700"/>
                  </a:lnTo>
                  <a:lnTo>
                    <a:pt x="3954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Google Shape;418;p18"/>
            <p:cNvSpPr/>
            <p:nvPr/>
          </p:nvSpPr>
          <p:spPr>
            <a:xfrm rot="16200000">
              <a:off x="8055720" y="4572000"/>
              <a:ext cx="637560" cy="9720"/>
            </a:xfrm>
            <a:custGeom>
              <a:avLst/>
              <a:gdLst/>
              <a:ahLst/>
              <a:rect l="l" t="t" r="r" b="b"/>
              <a:pathLst>
                <a:path w="42069" h="731">
                  <a:moveTo>
                    <a:pt x="1" y="1"/>
                  </a:moveTo>
                  <a:lnTo>
                    <a:pt x="1" y="730"/>
                  </a:lnTo>
                  <a:lnTo>
                    <a:pt x="41004" y="730"/>
                  </a:lnTo>
                  <a:lnTo>
                    <a:pt x="4206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Google Shape;419;p18"/>
            <p:cNvSpPr/>
            <p:nvPr/>
          </p:nvSpPr>
          <p:spPr>
            <a:xfrm rot="16200000">
              <a:off x="8123400" y="4601160"/>
              <a:ext cx="578880" cy="9720"/>
            </a:xfrm>
            <a:custGeom>
              <a:avLst/>
              <a:gdLst/>
              <a:ahLst/>
              <a:rect l="l" t="t" r="r" b="b"/>
              <a:pathLst>
                <a:path w="38208" h="730">
                  <a:moveTo>
                    <a:pt x="1" y="0"/>
                  </a:moveTo>
                  <a:lnTo>
                    <a:pt x="1" y="730"/>
                  </a:lnTo>
                  <a:lnTo>
                    <a:pt x="37114" y="730"/>
                  </a:lnTo>
                  <a:lnTo>
                    <a:pt x="3820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3" name="Google Shape;420;p18"/>
            <p:cNvSpPr/>
            <p:nvPr/>
          </p:nvSpPr>
          <p:spPr>
            <a:xfrm rot="16200000">
              <a:off x="8191440" y="4630680"/>
              <a:ext cx="519840" cy="9720"/>
            </a:xfrm>
            <a:custGeom>
              <a:avLst/>
              <a:gdLst/>
              <a:ahLst/>
              <a:rect l="l" t="t" r="r" b="b"/>
              <a:pathLst>
                <a:path w="34318" h="731">
                  <a:moveTo>
                    <a:pt x="1" y="1"/>
                  </a:moveTo>
                  <a:lnTo>
                    <a:pt x="1" y="730"/>
                  </a:lnTo>
                  <a:lnTo>
                    <a:pt x="33253" y="730"/>
                  </a:lnTo>
                  <a:lnTo>
                    <a:pt x="3431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Google Shape;421;p18"/>
            <p:cNvSpPr/>
            <p:nvPr/>
          </p:nvSpPr>
          <p:spPr>
            <a:xfrm rot="16200000">
              <a:off x="8259840" y="4660200"/>
              <a:ext cx="461160" cy="9360"/>
            </a:xfrm>
            <a:custGeom>
              <a:avLst/>
              <a:gdLst/>
              <a:ahLst/>
              <a:rect l="l" t="t" r="r" b="b"/>
              <a:pathLst>
                <a:path w="30458" h="700">
                  <a:moveTo>
                    <a:pt x="1" y="1"/>
                  </a:moveTo>
                  <a:lnTo>
                    <a:pt x="1" y="700"/>
                  </a:lnTo>
                  <a:lnTo>
                    <a:pt x="29363" y="700"/>
                  </a:lnTo>
                  <a:lnTo>
                    <a:pt x="3045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Google Shape;422;p18"/>
            <p:cNvSpPr/>
            <p:nvPr/>
          </p:nvSpPr>
          <p:spPr>
            <a:xfrm rot="16200000">
              <a:off x="8327880" y="4689720"/>
              <a:ext cx="402120" cy="9360"/>
            </a:xfrm>
            <a:custGeom>
              <a:avLst/>
              <a:gdLst/>
              <a:ahLst/>
              <a:rect l="l" t="t" r="r" b="b"/>
              <a:pathLst>
                <a:path w="26567" h="700">
                  <a:moveTo>
                    <a:pt x="1" y="1"/>
                  </a:moveTo>
                  <a:lnTo>
                    <a:pt x="1" y="700"/>
                  </a:lnTo>
                  <a:lnTo>
                    <a:pt x="25503" y="700"/>
                  </a:lnTo>
                  <a:lnTo>
                    <a:pt x="2656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6" name="Google Shape;423;p18"/>
            <p:cNvSpPr/>
            <p:nvPr/>
          </p:nvSpPr>
          <p:spPr>
            <a:xfrm rot="16200000">
              <a:off x="8396280" y="4718880"/>
              <a:ext cx="343440" cy="9720"/>
            </a:xfrm>
            <a:custGeom>
              <a:avLst/>
              <a:gdLst/>
              <a:ahLst/>
              <a:rect l="l" t="t" r="r" b="b"/>
              <a:pathLst>
                <a:path w="22707" h="730">
                  <a:moveTo>
                    <a:pt x="1" y="0"/>
                  </a:moveTo>
                  <a:lnTo>
                    <a:pt x="1" y="730"/>
                  </a:lnTo>
                  <a:lnTo>
                    <a:pt x="21642" y="730"/>
                  </a:lnTo>
                  <a:lnTo>
                    <a:pt x="2270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Google Shape;424;p18"/>
            <p:cNvSpPr/>
            <p:nvPr/>
          </p:nvSpPr>
          <p:spPr>
            <a:xfrm rot="16200000">
              <a:off x="8464320" y="4748400"/>
              <a:ext cx="284400" cy="9720"/>
            </a:xfrm>
            <a:custGeom>
              <a:avLst/>
              <a:gdLst/>
              <a:ahLst/>
              <a:rect l="l" t="t" r="r" b="b"/>
              <a:pathLst>
                <a:path w="18816" h="731">
                  <a:moveTo>
                    <a:pt x="1" y="1"/>
                  </a:moveTo>
                  <a:lnTo>
                    <a:pt x="1" y="730"/>
                  </a:lnTo>
                  <a:lnTo>
                    <a:pt x="17752" y="730"/>
                  </a:lnTo>
                  <a:lnTo>
                    <a:pt x="1881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Google Shape;425;p18"/>
            <p:cNvSpPr/>
            <p:nvPr/>
          </p:nvSpPr>
          <p:spPr>
            <a:xfrm rot="16200000">
              <a:off x="8532000" y="4777560"/>
              <a:ext cx="226080" cy="9720"/>
            </a:xfrm>
            <a:custGeom>
              <a:avLst/>
              <a:gdLst/>
              <a:ahLst/>
              <a:rect l="l" t="t" r="r" b="b"/>
              <a:pathLst>
                <a:path w="14956" h="730">
                  <a:moveTo>
                    <a:pt x="1" y="0"/>
                  </a:moveTo>
                  <a:lnTo>
                    <a:pt x="1" y="730"/>
                  </a:lnTo>
                  <a:lnTo>
                    <a:pt x="13891" y="730"/>
                  </a:lnTo>
                  <a:lnTo>
                    <a:pt x="1495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Google Shape;426;p18"/>
            <p:cNvSpPr/>
            <p:nvPr/>
          </p:nvSpPr>
          <p:spPr>
            <a:xfrm rot="16200000">
              <a:off x="8600760" y="4807440"/>
              <a:ext cx="167040" cy="9360"/>
            </a:xfrm>
            <a:custGeom>
              <a:avLst/>
              <a:gdLst/>
              <a:ahLst/>
              <a:rect l="l" t="t" r="r" b="b"/>
              <a:pathLst>
                <a:path w="11065" h="700">
                  <a:moveTo>
                    <a:pt x="1" y="0"/>
                  </a:moveTo>
                  <a:lnTo>
                    <a:pt x="1" y="700"/>
                  </a:lnTo>
                  <a:lnTo>
                    <a:pt x="10001" y="700"/>
                  </a:lnTo>
                  <a:lnTo>
                    <a:pt x="110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Google Shape;427;p18"/>
            <p:cNvSpPr/>
            <p:nvPr/>
          </p:nvSpPr>
          <p:spPr>
            <a:xfrm rot="16200000">
              <a:off x="8668440" y="4836600"/>
              <a:ext cx="108360" cy="9360"/>
            </a:xfrm>
            <a:custGeom>
              <a:avLst/>
              <a:gdLst/>
              <a:ahLst/>
              <a:rect l="l" t="t" r="r" b="b"/>
              <a:pathLst>
                <a:path w="7205" h="700">
                  <a:moveTo>
                    <a:pt x="1" y="0"/>
                  </a:moveTo>
                  <a:lnTo>
                    <a:pt x="1" y="699"/>
                  </a:lnTo>
                  <a:lnTo>
                    <a:pt x="6140" y="699"/>
                  </a:lnTo>
                  <a:lnTo>
                    <a:pt x="720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Google Shape;428;p18"/>
            <p:cNvSpPr/>
            <p:nvPr/>
          </p:nvSpPr>
          <p:spPr>
            <a:xfrm rot="16200000">
              <a:off x="8736480" y="4866120"/>
              <a:ext cx="49320" cy="9360"/>
            </a:xfrm>
            <a:custGeom>
              <a:avLst/>
              <a:gdLst/>
              <a:ahLst/>
              <a:rect l="l" t="t" r="r" b="b"/>
              <a:pathLst>
                <a:path w="3314" h="700">
                  <a:moveTo>
                    <a:pt x="1" y="1"/>
                  </a:moveTo>
                  <a:lnTo>
                    <a:pt x="1" y="700"/>
                  </a:lnTo>
                  <a:lnTo>
                    <a:pt x="2250" y="700"/>
                  </a:lnTo>
                  <a:lnTo>
                    <a:pt x="331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2" name="Google Shape;429;p18"/>
          <p:cNvGrpSpPr/>
          <p:nvPr/>
        </p:nvGrpSpPr>
        <p:grpSpPr>
          <a:xfrm>
            <a:off x="179640" y="146880"/>
            <a:ext cx="1065960" cy="936720"/>
            <a:chOff x="179640" y="146880"/>
            <a:chExt cx="1065960" cy="936720"/>
          </a:xfrm>
        </p:grpSpPr>
        <p:sp>
          <p:nvSpPr>
            <p:cNvPr id="853" name="Google Shape;430;p18"/>
            <p:cNvSpPr/>
            <p:nvPr/>
          </p:nvSpPr>
          <p:spPr>
            <a:xfrm>
              <a:off x="291600" y="146880"/>
              <a:ext cx="954000" cy="865440"/>
            </a:xfrm>
            <a:custGeom>
              <a:avLst/>
              <a:gdLst/>
              <a:ahLst/>
              <a:rect l="l" t="t" r="r" b="b"/>
              <a:pathLst>
                <a:path w="38208" h="34659">
                  <a:moveTo>
                    <a:pt x="19074" y="1"/>
                  </a:moveTo>
                  <a:cubicBezTo>
                    <a:pt x="11259" y="1"/>
                    <a:pt x="4168" y="5324"/>
                    <a:pt x="2250" y="13256"/>
                  </a:cubicBezTo>
                  <a:cubicBezTo>
                    <a:pt x="0" y="22588"/>
                    <a:pt x="5745" y="31950"/>
                    <a:pt x="15046" y="34169"/>
                  </a:cubicBezTo>
                  <a:cubicBezTo>
                    <a:pt x="16415" y="34500"/>
                    <a:pt x="17785" y="34658"/>
                    <a:pt x="19134" y="34658"/>
                  </a:cubicBezTo>
                  <a:cubicBezTo>
                    <a:pt x="26949" y="34658"/>
                    <a:pt x="34040" y="29335"/>
                    <a:pt x="35959" y="21402"/>
                  </a:cubicBezTo>
                  <a:cubicBezTo>
                    <a:pt x="38208" y="12071"/>
                    <a:pt x="32463" y="2709"/>
                    <a:pt x="23162" y="490"/>
                  </a:cubicBezTo>
                  <a:cubicBezTo>
                    <a:pt x="21793" y="159"/>
                    <a:pt x="20423" y="1"/>
                    <a:pt x="1907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4" name="Google Shape;431;p18"/>
            <p:cNvSpPr/>
            <p:nvPr/>
          </p:nvSpPr>
          <p:spPr>
            <a:xfrm>
              <a:off x="206280" y="265320"/>
              <a:ext cx="248040" cy="248040"/>
            </a:xfrm>
            <a:custGeom>
              <a:avLst/>
              <a:gdLst/>
              <a:ahLst/>
              <a:rect l="l" t="t" r="r" b="b"/>
              <a:pathLst>
                <a:path w="9970" h="9971">
                  <a:moveTo>
                    <a:pt x="9970" y="1"/>
                  </a:moveTo>
                  <a:lnTo>
                    <a:pt x="9970" y="1"/>
                  </a:lnTo>
                  <a:cubicBezTo>
                    <a:pt x="9180" y="305"/>
                    <a:pt x="8389" y="639"/>
                    <a:pt x="7629" y="1065"/>
                  </a:cubicBezTo>
                  <a:lnTo>
                    <a:pt x="1064" y="7630"/>
                  </a:lnTo>
                  <a:cubicBezTo>
                    <a:pt x="669" y="8359"/>
                    <a:pt x="304" y="9150"/>
                    <a:pt x="0" y="9970"/>
                  </a:cubicBezTo>
                  <a:lnTo>
                    <a:pt x="997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Google Shape;432;p18"/>
            <p:cNvSpPr/>
            <p:nvPr/>
          </p:nvSpPr>
          <p:spPr>
            <a:xfrm>
              <a:off x="179640" y="238680"/>
              <a:ext cx="414720" cy="414720"/>
            </a:xfrm>
            <a:custGeom>
              <a:avLst/>
              <a:gdLst/>
              <a:ahLst/>
              <a:rect l="l" t="t" r="r" b="b"/>
              <a:pathLst>
                <a:path w="16627" h="16628">
                  <a:moveTo>
                    <a:pt x="16627" y="1"/>
                  </a:moveTo>
                  <a:cubicBezTo>
                    <a:pt x="16171" y="1"/>
                    <a:pt x="15745" y="31"/>
                    <a:pt x="15289" y="62"/>
                  </a:cubicBezTo>
                  <a:lnTo>
                    <a:pt x="61" y="15290"/>
                  </a:lnTo>
                  <a:cubicBezTo>
                    <a:pt x="31" y="15746"/>
                    <a:pt x="0" y="16171"/>
                    <a:pt x="0" y="16627"/>
                  </a:cubicBezTo>
                  <a:lnTo>
                    <a:pt x="1662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Google Shape;433;p18"/>
            <p:cNvSpPr/>
            <p:nvPr/>
          </p:nvSpPr>
          <p:spPr>
            <a:xfrm>
              <a:off x="185040" y="244080"/>
              <a:ext cx="511920" cy="512640"/>
            </a:xfrm>
            <a:custGeom>
              <a:avLst/>
              <a:gdLst/>
              <a:ahLst/>
              <a:rect l="l" t="t" r="r" b="b"/>
              <a:pathLst>
                <a:path w="20518" h="20548">
                  <a:moveTo>
                    <a:pt x="19484" y="1"/>
                  </a:moveTo>
                  <a:lnTo>
                    <a:pt x="0" y="19484"/>
                  </a:lnTo>
                  <a:cubicBezTo>
                    <a:pt x="61" y="19849"/>
                    <a:pt x="152" y="20183"/>
                    <a:pt x="213" y="20548"/>
                  </a:cubicBezTo>
                  <a:lnTo>
                    <a:pt x="20517" y="213"/>
                  </a:lnTo>
                  <a:cubicBezTo>
                    <a:pt x="20183" y="122"/>
                    <a:pt x="19848" y="61"/>
                    <a:pt x="1948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7" name="Google Shape;434;p18"/>
            <p:cNvSpPr/>
            <p:nvPr/>
          </p:nvSpPr>
          <p:spPr>
            <a:xfrm>
              <a:off x="210240" y="269280"/>
              <a:ext cx="572040" cy="572040"/>
            </a:xfrm>
            <a:custGeom>
              <a:avLst/>
              <a:gdLst/>
              <a:ahLst/>
              <a:rect l="l" t="t" r="r" b="b"/>
              <a:pathLst>
                <a:path w="22919" h="22919">
                  <a:moveTo>
                    <a:pt x="22037" y="1"/>
                  </a:moveTo>
                  <a:lnTo>
                    <a:pt x="0" y="22037"/>
                  </a:lnTo>
                  <a:cubicBezTo>
                    <a:pt x="122" y="22341"/>
                    <a:pt x="243" y="22615"/>
                    <a:pt x="395" y="22919"/>
                  </a:cubicBezTo>
                  <a:lnTo>
                    <a:pt x="22918" y="396"/>
                  </a:lnTo>
                  <a:cubicBezTo>
                    <a:pt x="22615" y="244"/>
                    <a:pt x="22341" y="122"/>
                    <a:pt x="2203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8" name="Google Shape;435;p18"/>
            <p:cNvSpPr/>
            <p:nvPr/>
          </p:nvSpPr>
          <p:spPr>
            <a:xfrm>
              <a:off x="248760" y="308880"/>
              <a:ext cx="604440" cy="603720"/>
            </a:xfrm>
            <a:custGeom>
              <a:avLst/>
              <a:gdLst/>
              <a:ahLst/>
              <a:rect l="l" t="t" r="r" b="b"/>
              <a:pathLst>
                <a:path w="24226" h="24196">
                  <a:moveTo>
                    <a:pt x="23466" y="0"/>
                  </a:moveTo>
                  <a:lnTo>
                    <a:pt x="0" y="23435"/>
                  </a:lnTo>
                  <a:cubicBezTo>
                    <a:pt x="183" y="23678"/>
                    <a:pt x="335" y="23952"/>
                    <a:pt x="517" y="24195"/>
                  </a:cubicBezTo>
                  <a:lnTo>
                    <a:pt x="24226" y="487"/>
                  </a:lnTo>
                  <a:cubicBezTo>
                    <a:pt x="23982" y="335"/>
                    <a:pt x="23709" y="152"/>
                    <a:pt x="2346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9" name="Google Shape;436;p18"/>
            <p:cNvSpPr/>
            <p:nvPr/>
          </p:nvSpPr>
          <p:spPr>
            <a:xfrm>
              <a:off x="300600" y="358920"/>
              <a:ext cx="613080" cy="613080"/>
            </a:xfrm>
            <a:custGeom>
              <a:avLst/>
              <a:gdLst/>
              <a:ahLst/>
              <a:rect l="l" t="t" r="r" b="b"/>
              <a:pathLst>
                <a:path w="24560" h="24560">
                  <a:moveTo>
                    <a:pt x="23922" y="0"/>
                  </a:moveTo>
                  <a:lnTo>
                    <a:pt x="0" y="23952"/>
                  </a:lnTo>
                  <a:cubicBezTo>
                    <a:pt x="183" y="24165"/>
                    <a:pt x="395" y="24378"/>
                    <a:pt x="608" y="24560"/>
                  </a:cubicBezTo>
                  <a:lnTo>
                    <a:pt x="24560" y="639"/>
                  </a:lnTo>
                  <a:cubicBezTo>
                    <a:pt x="24347" y="426"/>
                    <a:pt x="24134" y="213"/>
                    <a:pt x="239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Google Shape;437;p18"/>
            <p:cNvSpPr/>
            <p:nvPr/>
          </p:nvSpPr>
          <p:spPr>
            <a:xfrm>
              <a:off x="362160" y="420480"/>
              <a:ext cx="600120" cy="600120"/>
            </a:xfrm>
            <a:custGeom>
              <a:avLst/>
              <a:gdLst/>
              <a:ahLst/>
              <a:rect l="l" t="t" r="r" b="b"/>
              <a:pathLst>
                <a:path w="24044" h="24044">
                  <a:moveTo>
                    <a:pt x="23557" y="0"/>
                  </a:moveTo>
                  <a:lnTo>
                    <a:pt x="0" y="23557"/>
                  </a:lnTo>
                  <a:cubicBezTo>
                    <a:pt x="243" y="23739"/>
                    <a:pt x="487" y="23891"/>
                    <a:pt x="760" y="24043"/>
                  </a:cubicBezTo>
                  <a:lnTo>
                    <a:pt x="24043" y="760"/>
                  </a:lnTo>
                  <a:cubicBezTo>
                    <a:pt x="23891" y="517"/>
                    <a:pt x="23739" y="244"/>
                    <a:pt x="2355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Google Shape;438;p18"/>
            <p:cNvSpPr/>
            <p:nvPr/>
          </p:nvSpPr>
          <p:spPr>
            <a:xfrm>
              <a:off x="434160" y="493560"/>
              <a:ext cx="565200" cy="565200"/>
            </a:xfrm>
            <a:custGeom>
              <a:avLst/>
              <a:gdLst/>
              <a:ahLst/>
              <a:rect l="l" t="t" r="r" b="b"/>
              <a:pathLst>
                <a:path w="22646" h="22646">
                  <a:moveTo>
                    <a:pt x="22281" y="0"/>
                  </a:moveTo>
                  <a:lnTo>
                    <a:pt x="1" y="22280"/>
                  </a:lnTo>
                  <a:cubicBezTo>
                    <a:pt x="305" y="22432"/>
                    <a:pt x="609" y="22554"/>
                    <a:pt x="913" y="22645"/>
                  </a:cubicBezTo>
                  <a:lnTo>
                    <a:pt x="22646" y="912"/>
                  </a:lnTo>
                  <a:cubicBezTo>
                    <a:pt x="22554" y="608"/>
                    <a:pt x="22433" y="304"/>
                    <a:pt x="2228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Google Shape;439;p18"/>
            <p:cNvSpPr/>
            <p:nvPr/>
          </p:nvSpPr>
          <p:spPr>
            <a:xfrm>
              <a:off x="521640" y="580680"/>
              <a:ext cx="500400" cy="499680"/>
            </a:xfrm>
            <a:custGeom>
              <a:avLst/>
              <a:gdLst/>
              <a:ahLst/>
              <a:rect l="l" t="t" r="r" b="b"/>
              <a:pathLst>
                <a:path w="20062" h="20032">
                  <a:moveTo>
                    <a:pt x="19879" y="1"/>
                  </a:moveTo>
                  <a:lnTo>
                    <a:pt x="0" y="19880"/>
                  </a:lnTo>
                  <a:cubicBezTo>
                    <a:pt x="365" y="19940"/>
                    <a:pt x="699" y="20001"/>
                    <a:pt x="1064" y="20032"/>
                  </a:cubicBezTo>
                  <a:lnTo>
                    <a:pt x="20062" y="1065"/>
                  </a:lnTo>
                  <a:cubicBezTo>
                    <a:pt x="20001" y="700"/>
                    <a:pt x="19940" y="335"/>
                    <a:pt x="1987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Google Shape;440;p18"/>
            <p:cNvSpPr/>
            <p:nvPr/>
          </p:nvSpPr>
          <p:spPr>
            <a:xfrm>
              <a:off x="628200" y="687240"/>
              <a:ext cx="396360" cy="396360"/>
            </a:xfrm>
            <a:custGeom>
              <a:avLst/>
              <a:gdLst/>
              <a:ahLst/>
              <a:rect l="l" t="t" r="r" b="b"/>
              <a:pathLst>
                <a:path w="15898" h="15898">
                  <a:moveTo>
                    <a:pt x="15898" y="0"/>
                  </a:moveTo>
                  <a:lnTo>
                    <a:pt x="1" y="15897"/>
                  </a:lnTo>
                  <a:cubicBezTo>
                    <a:pt x="487" y="15867"/>
                    <a:pt x="943" y="15836"/>
                    <a:pt x="1399" y="15745"/>
                  </a:cubicBezTo>
                  <a:lnTo>
                    <a:pt x="15776" y="1398"/>
                  </a:lnTo>
                  <a:cubicBezTo>
                    <a:pt x="15837" y="942"/>
                    <a:pt x="15867" y="487"/>
                    <a:pt x="1589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Google Shape;441;p18"/>
            <p:cNvSpPr/>
            <p:nvPr/>
          </p:nvSpPr>
          <p:spPr>
            <a:xfrm>
              <a:off x="780120" y="839160"/>
              <a:ext cx="206280" cy="206280"/>
            </a:xfrm>
            <a:custGeom>
              <a:avLst/>
              <a:gdLst/>
              <a:ahLst/>
              <a:rect l="l" t="t" r="r" b="b"/>
              <a:pathLst>
                <a:path w="8299" h="8299">
                  <a:moveTo>
                    <a:pt x="8299" y="0"/>
                  </a:moveTo>
                  <a:lnTo>
                    <a:pt x="1" y="8298"/>
                  </a:lnTo>
                  <a:cubicBezTo>
                    <a:pt x="1095" y="7782"/>
                    <a:pt x="2129" y="7174"/>
                    <a:pt x="3101" y="6444"/>
                  </a:cubicBezTo>
                  <a:lnTo>
                    <a:pt x="6445" y="3101"/>
                  </a:lnTo>
                  <a:cubicBezTo>
                    <a:pt x="7174" y="2128"/>
                    <a:pt x="7813" y="1095"/>
                    <a:pt x="829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65" name="Google Shape;442;p18"/>
          <p:cNvGrpSpPr/>
          <p:nvPr/>
        </p:nvGrpSpPr>
        <p:grpSpPr>
          <a:xfrm>
            <a:off x="8787240" y="2313360"/>
            <a:ext cx="108360" cy="518040"/>
            <a:chOff x="8787240" y="2313360"/>
            <a:chExt cx="108360" cy="518040"/>
          </a:xfrm>
        </p:grpSpPr>
        <p:sp>
          <p:nvSpPr>
            <p:cNvPr id="866" name="Google Shape;443;p18"/>
            <p:cNvSpPr/>
            <p:nvPr/>
          </p:nvSpPr>
          <p:spPr>
            <a:xfrm rot="16200000">
              <a:off x="8778960" y="271476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Google Shape;444;p18"/>
            <p:cNvSpPr/>
            <p:nvPr/>
          </p:nvSpPr>
          <p:spPr>
            <a:xfrm rot="16200000">
              <a:off x="8778960" y="251856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Google Shape;445;p18"/>
            <p:cNvSpPr/>
            <p:nvPr/>
          </p:nvSpPr>
          <p:spPr>
            <a:xfrm rot="16200000">
              <a:off x="8778960" y="2321640"/>
              <a:ext cx="124920" cy="108360"/>
            </a:xfrm>
            <a:custGeom>
              <a:avLst/>
              <a:gdLst/>
              <a:ah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69" name="Google Shape;446;p18"/>
          <p:cNvSpPr/>
          <p:nvPr/>
        </p:nvSpPr>
        <p:spPr>
          <a:xfrm>
            <a:off x="247320" y="2913840"/>
            <a:ext cx="63720" cy="63720"/>
          </a:xfrm>
          <a:custGeom>
            <a:avLst/>
            <a:gdLst/>
            <a:ahLst/>
            <a:rect l="l" t="t" r="r" b="b"/>
            <a:pathLst>
              <a:path w="2675" h="2676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Google Shape;447;p18"/>
          <p:cNvSpPr/>
          <p:nvPr/>
        </p:nvSpPr>
        <p:spPr>
          <a:xfrm>
            <a:off x="247320" y="2752200"/>
            <a:ext cx="63720" cy="63720"/>
          </a:xfrm>
          <a:custGeom>
            <a:avLst/>
            <a:gdLst/>
            <a:ahLst/>
            <a:rect l="l" t="t" r="r" b="b"/>
            <a:pathLst>
              <a:path w="2675" h="2675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Google Shape;448;p18"/>
          <p:cNvSpPr/>
          <p:nvPr/>
        </p:nvSpPr>
        <p:spPr>
          <a:xfrm>
            <a:off x="247320" y="2590920"/>
            <a:ext cx="63720" cy="63000"/>
          </a:xfrm>
          <a:custGeom>
            <a:avLst/>
            <a:gdLst/>
            <a:ahLst/>
            <a:rect l="l" t="t" r="r" b="b"/>
            <a:pathLst>
              <a:path w="2675" h="2645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2" name="Google Shape;449;p18"/>
          <p:cNvSpPr/>
          <p:nvPr/>
        </p:nvSpPr>
        <p:spPr>
          <a:xfrm>
            <a:off x="7284960" y="306360"/>
            <a:ext cx="1610640" cy="1721160"/>
          </a:xfrm>
          <a:custGeom>
            <a:avLst/>
            <a:gdLst/>
            <a:ahLst/>
            <a:rect l="l" t="t" r="r" b="b"/>
            <a:pathLst>
              <a:path w="57510" h="6146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Google Shape;450;p18"/>
          <p:cNvSpPr/>
          <p:nvPr/>
        </p:nvSpPr>
        <p:spPr>
          <a:xfrm>
            <a:off x="247320" y="3114720"/>
            <a:ext cx="1610640" cy="1721160"/>
          </a:xfrm>
          <a:custGeom>
            <a:avLst/>
            <a:gdLst/>
            <a:ahLst/>
            <a:rect l="l" t="t" r="r" b="b"/>
            <a:pathLst>
              <a:path w="57510" h="6146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135;p9"/>
          <p:cNvGrpSpPr/>
          <p:nvPr/>
        </p:nvGrpSpPr>
        <p:grpSpPr>
          <a:xfrm>
            <a:off x="3745440" y="6480"/>
            <a:ext cx="1652400" cy="517320"/>
            <a:chOff x="3745440" y="6480"/>
            <a:chExt cx="1652400" cy="517320"/>
          </a:xfrm>
        </p:grpSpPr>
        <p:sp>
          <p:nvSpPr>
            <p:cNvPr id="65" name="Google Shape;136;p9"/>
            <p:cNvSpPr/>
            <p:nvPr/>
          </p:nvSpPr>
          <p:spPr>
            <a:xfrm flipV="1" rot="5400000">
              <a:off x="5338080" y="9360"/>
              <a:ext cx="59040" cy="59040"/>
            </a:xfrm>
            <a:custGeom>
              <a:avLst/>
              <a:gdLst/>
              <a:ahLst/>
              <a:rect l="l" t="t" r="r" b="b"/>
              <a:pathLst>
                <a:path w="2403" h="2402">
                  <a:moveTo>
                    <a:pt x="1217" y="0"/>
                  </a:moveTo>
                  <a:lnTo>
                    <a:pt x="1" y="1186"/>
                  </a:lnTo>
                  <a:lnTo>
                    <a:pt x="1217" y="2401"/>
                  </a:lnTo>
                  <a:lnTo>
                    <a:pt x="2402" y="118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Google Shape;137;p9"/>
            <p:cNvSpPr/>
            <p:nvPr/>
          </p:nvSpPr>
          <p:spPr>
            <a:xfrm flipV="1" rot="5400000">
              <a:off x="5223960" y="9360"/>
              <a:ext cx="59040" cy="59040"/>
            </a:xfrm>
            <a:custGeom>
              <a:avLst/>
              <a:gdLst/>
              <a:ahLst/>
              <a:rect l="l" t="t" r="r" b="b"/>
              <a:pathLst>
                <a:path w="2403" h="2402">
                  <a:moveTo>
                    <a:pt x="1186" y="1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Google Shape;138;p9"/>
            <p:cNvSpPr/>
            <p:nvPr/>
          </p:nvSpPr>
          <p:spPr>
            <a:xfrm flipV="1" rot="5400000">
              <a:off x="5110560" y="9000"/>
              <a:ext cx="59040" cy="59760"/>
            </a:xfrm>
            <a:custGeom>
              <a:avLst/>
              <a:gdLst/>
              <a:ahLst/>
              <a:rect l="l" t="t" r="r" b="b"/>
              <a:pathLst>
                <a:path w="2403" h="2433">
                  <a:moveTo>
                    <a:pt x="1186" y="0"/>
                  </a:moveTo>
                  <a:lnTo>
                    <a:pt x="1" y="1216"/>
                  </a:lnTo>
                  <a:lnTo>
                    <a:pt x="1186" y="2432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Google Shape;139;p9"/>
            <p:cNvSpPr/>
            <p:nvPr/>
          </p:nvSpPr>
          <p:spPr>
            <a:xfrm flipV="1" rot="5400000">
              <a:off x="4996440" y="9000"/>
              <a:ext cx="59760" cy="59040"/>
            </a:xfrm>
            <a:custGeom>
              <a:avLst/>
              <a:gdLst/>
              <a:ahLst/>
              <a:rect l="l" t="t" r="r" b="b"/>
              <a:pathLst>
                <a:path w="2433" h="2402">
                  <a:moveTo>
                    <a:pt x="1216" y="0"/>
                  </a:moveTo>
                  <a:lnTo>
                    <a:pt x="1" y="1186"/>
                  </a:lnTo>
                  <a:lnTo>
                    <a:pt x="1216" y="2402"/>
                  </a:lnTo>
                  <a:lnTo>
                    <a:pt x="243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Google Shape;140;p9"/>
            <p:cNvSpPr/>
            <p:nvPr/>
          </p:nvSpPr>
          <p:spPr>
            <a:xfrm flipV="1" rot="5400000">
              <a:off x="4883040" y="8640"/>
              <a:ext cx="59040" cy="59040"/>
            </a:xfrm>
            <a:custGeom>
              <a:avLst/>
              <a:gdLst/>
              <a:ahLst/>
              <a:rect l="l" t="t" r="r" b="b"/>
              <a:pathLst>
                <a:path w="2402" h="2402">
                  <a:moveTo>
                    <a:pt x="1216" y="0"/>
                  </a:moveTo>
                  <a:lnTo>
                    <a:pt x="1" y="1186"/>
                  </a:lnTo>
                  <a:lnTo>
                    <a:pt x="1216" y="2401"/>
                  </a:lnTo>
                  <a:lnTo>
                    <a:pt x="240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Google Shape;141;p9"/>
            <p:cNvSpPr/>
            <p:nvPr/>
          </p:nvSpPr>
          <p:spPr>
            <a:xfrm flipV="1" rot="5400000">
              <a:off x="4768920" y="8640"/>
              <a:ext cx="59040" cy="59040"/>
            </a:xfrm>
            <a:custGeom>
              <a:avLst/>
              <a:gdLst/>
              <a:ahLst/>
              <a:rect l="l" t="t" r="r" b="b"/>
              <a:pathLst>
                <a:path w="2402" h="2403">
                  <a:moveTo>
                    <a:pt x="1186" y="1"/>
                  </a:moveTo>
                  <a:lnTo>
                    <a:pt x="1" y="1217"/>
                  </a:lnTo>
                  <a:lnTo>
                    <a:pt x="1186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Google Shape;142;p9"/>
            <p:cNvSpPr/>
            <p:nvPr/>
          </p:nvSpPr>
          <p:spPr>
            <a:xfrm flipV="1" rot="5400000">
              <a:off x="4654800" y="7920"/>
              <a:ext cx="59760" cy="59760"/>
            </a:xfrm>
            <a:custGeom>
              <a:avLst/>
              <a:gdLst/>
              <a:ahLst/>
              <a:rect l="l" t="t" r="r" b="b"/>
              <a:pathLst>
                <a:path w="2432" h="2433">
                  <a:moveTo>
                    <a:pt x="1216" y="0"/>
                  </a:moveTo>
                  <a:lnTo>
                    <a:pt x="0" y="1216"/>
                  </a:lnTo>
                  <a:lnTo>
                    <a:pt x="1216" y="2432"/>
                  </a:lnTo>
                  <a:lnTo>
                    <a:pt x="2432" y="121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Google Shape;143;p9"/>
            <p:cNvSpPr/>
            <p:nvPr/>
          </p:nvSpPr>
          <p:spPr>
            <a:xfrm flipV="1" rot="5400000">
              <a:off x="4541400" y="8280"/>
              <a:ext cx="59760" cy="59040"/>
            </a:xfrm>
            <a:custGeom>
              <a:avLst/>
              <a:gdLst/>
              <a:ahLst/>
              <a:rect l="l" t="t" r="r" b="b"/>
              <a:pathLst>
                <a:path w="2432" h="2402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32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Google Shape;144;p9"/>
            <p:cNvSpPr/>
            <p:nvPr/>
          </p:nvSpPr>
          <p:spPr>
            <a:xfrm flipV="1" rot="5400000">
              <a:off x="4427640" y="7920"/>
              <a:ext cx="59040" cy="59040"/>
            </a:xfrm>
            <a:custGeom>
              <a:avLst/>
              <a:gdLst/>
              <a:ahLst/>
              <a:rect l="l" t="t" r="r" b="b"/>
              <a:pathLst>
                <a:path w="2402" h="2402">
                  <a:moveTo>
                    <a:pt x="1186" y="0"/>
                  </a:moveTo>
                  <a:lnTo>
                    <a:pt x="0" y="1216"/>
                  </a:lnTo>
                  <a:lnTo>
                    <a:pt x="1216" y="2401"/>
                  </a:lnTo>
                  <a:lnTo>
                    <a:pt x="2401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Google Shape;145;p9"/>
            <p:cNvSpPr/>
            <p:nvPr/>
          </p:nvSpPr>
          <p:spPr>
            <a:xfrm flipV="1" rot="5400000">
              <a:off x="4313880" y="7920"/>
              <a:ext cx="59040" cy="59040"/>
            </a:xfrm>
            <a:custGeom>
              <a:avLst/>
              <a:gdLst/>
              <a:ahLst/>
              <a:rect l="l" t="t" r="r" b="b"/>
              <a:pathLst>
                <a:path w="2402" h="2403">
                  <a:moveTo>
                    <a:pt x="1186" y="1"/>
                  </a:moveTo>
                  <a:lnTo>
                    <a:pt x="0" y="1217"/>
                  </a:lnTo>
                  <a:lnTo>
                    <a:pt x="1186" y="2402"/>
                  </a:lnTo>
                  <a:lnTo>
                    <a:pt x="2401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Google Shape;146;p9"/>
            <p:cNvSpPr/>
            <p:nvPr/>
          </p:nvSpPr>
          <p:spPr>
            <a:xfrm flipV="1" rot="5400000">
              <a:off x="4199760" y="7200"/>
              <a:ext cx="59760" cy="59760"/>
            </a:xfrm>
            <a:custGeom>
              <a:avLst/>
              <a:gdLst/>
              <a:ahLst/>
              <a:rect l="l" t="t" r="r" b="b"/>
              <a:pathLst>
                <a:path w="2433" h="2433">
                  <a:moveTo>
                    <a:pt x="1217" y="1"/>
                  </a:moveTo>
                  <a:lnTo>
                    <a:pt x="1" y="1216"/>
                  </a:lnTo>
                  <a:lnTo>
                    <a:pt x="1217" y="2432"/>
                  </a:lnTo>
                  <a:lnTo>
                    <a:pt x="2432" y="1216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Google Shape;147;p9"/>
            <p:cNvSpPr/>
            <p:nvPr/>
          </p:nvSpPr>
          <p:spPr>
            <a:xfrm flipV="1" rot="5400000">
              <a:off x="4086360" y="7200"/>
              <a:ext cx="59040" cy="59040"/>
            </a:xfrm>
            <a:custGeom>
              <a:avLst/>
              <a:gdLst/>
              <a:ahLst/>
              <a:rect l="l" t="t" r="r" b="b"/>
              <a:pathLst>
                <a:path w="2402" h="2402">
                  <a:moveTo>
                    <a:pt x="1217" y="1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186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Google Shape;148;p9"/>
            <p:cNvSpPr/>
            <p:nvPr/>
          </p:nvSpPr>
          <p:spPr>
            <a:xfrm flipV="1" rot="5400000">
              <a:off x="3972600" y="7200"/>
              <a:ext cx="59040" cy="59040"/>
            </a:xfrm>
            <a:custGeom>
              <a:avLst/>
              <a:gdLst/>
              <a:ahLst/>
              <a:rect l="l" t="t" r="r" b="b"/>
              <a:pathLst>
                <a:path w="2402" h="2402">
                  <a:moveTo>
                    <a:pt x="1186" y="0"/>
                  </a:moveTo>
                  <a:lnTo>
                    <a:pt x="1" y="1216"/>
                  </a:lnTo>
                  <a:lnTo>
                    <a:pt x="1186" y="2402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Google Shape;149;p9"/>
            <p:cNvSpPr/>
            <p:nvPr/>
          </p:nvSpPr>
          <p:spPr>
            <a:xfrm flipV="1" rot="5400000">
              <a:off x="3858480" y="6480"/>
              <a:ext cx="59760" cy="59760"/>
            </a:xfrm>
            <a:custGeom>
              <a:avLst/>
              <a:gdLst/>
              <a:ahLst/>
              <a:rect l="l" t="t" r="r" b="b"/>
              <a:pathLst>
                <a:path w="2432" h="2433">
                  <a:moveTo>
                    <a:pt x="1216" y="1"/>
                  </a:moveTo>
                  <a:lnTo>
                    <a:pt x="0" y="1217"/>
                  </a:lnTo>
                  <a:lnTo>
                    <a:pt x="1216" y="2433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Google Shape;150;p9"/>
            <p:cNvSpPr/>
            <p:nvPr/>
          </p:nvSpPr>
          <p:spPr>
            <a:xfrm flipV="1" rot="5400000">
              <a:off x="3745080" y="6840"/>
              <a:ext cx="59760" cy="59040"/>
            </a:xfrm>
            <a:custGeom>
              <a:avLst/>
              <a:gdLst/>
              <a:ahLst/>
              <a:rect l="l" t="t" r="r" b="b"/>
              <a:pathLst>
                <a:path w="2432" h="2403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32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Google Shape;151;p9"/>
            <p:cNvSpPr/>
            <p:nvPr/>
          </p:nvSpPr>
          <p:spPr>
            <a:xfrm flipV="1" rot="5400000">
              <a:off x="5338080" y="123480"/>
              <a:ext cx="59040" cy="59040"/>
            </a:xfrm>
            <a:custGeom>
              <a:avLst/>
              <a:gdLst/>
              <a:ahLst/>
              <a:rect l="l" t="t" r="r" b="b"/>
              <a:pathLst>
                <a:path w="2402" h="2402">
                  <a:moveTo>
                    <a:pt x="1186" y="0"/>
                  </a:moveTo>
                  <a:lnTo>
                    <a:pt x="0" y="1186"/>
                  </a:lnTo>
                  <a:lnTo>
                    <a:pt x="1216" y="2401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Google Shape;152;p9"/>
            <p:cNvSpPr/>
            <p:nvPr/>
          </p:nvSpPr>
          <p:spPr>
            <a:xfrm flipV="1" rot="5400000">
              <a:off x="5224320" y="123120"/>
              <a:ext cx="59040" cy="59760"/>
            </a:xfrm>
            <a:custGeom>
              <a:avLst/>
              <a:gdLst/>
              <a:ahLst/>
              <a:rect l="l" t="t" r="r" b="b"/>
              <a:pathLst>
                <a:path w="2402" h="2433">
                  <a:moveTo>
                    <a:pt x="1186" y="1"/>
                  </a:moveTo>
                  <a:lnTo>
                    <a:pt x="0" y="1217"/>
                  </a:lnTo>
                  <a:lnTo>
                    <a:pt x="1186" y="243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Google Shape;153;p9"/>
            <p:cNvSpPr/>
            <p:nvPr/>
          </p:nvSpPr>
          <p:spPr>
            <a:xfrm flipV="1" rot="5400000">
              <a:off x="5110560" y="123120"/>
              <a:ext cx="59760" cy="59040"/>
            </a:xfrm>
            <a:custGeom>
              <a:avLst/>
              <a:gdLst/>
              <a:ahLst/>
              <a:rect l="l" t="t" r="r" b="b"/>
              <a:pathLst>
                <a:path w="2433" h="2403">
                  <a:moveTo>
                    <a:pt x="1217" y="1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33" y="1186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Google Shape;154;p9"/>
            <p:cNvSpPr/>
            <p:nvPr/>
          </p:nvSpPr>
          <p:spPr>
            <a:xfrm flipV="1" rot="5400000">
              <a:off x="4996800" y="122760"/>
              <a:ext cx="59040" cy="59040"/>
            </a:xfrm>
            <a:custGeom>
              <a:avLst/>
              <a:gdLst/>
              <a:ahLst/>
              <a:rect l="l" t="t" r="r" b="b"/>
              <a:pathLst>
                <a:path w="2403" h="2402">
                  <a:moveTo>
                    <a:pt x="1217" y="0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18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Google Shape;155;p9"/>
            <p:cNvSpPr/>
            <p:nvPr/>
          </p:nvSpPr>
          <p:spPr>
            <a:xfrm flipV="1" rot="5400000">
              <a:off x="4883040" y="122760"/>
              <a:ext cx="59040" cy="59040"/>
            </a:xfrm>
            <a:custGeom>
              <a:avLst/>
              <a:gdLst/>
              <a:ahLst/>
              <a:rect l="l" t="t" r="r" b="b"/>
              <a:pathLst>
                <a:path w="2403" h="2402">
                  <a:moveTo>
                    <a:pt x="1186" y="0"/>
                  </a:moveTo>
                  <a:lnTo>
                    <a:pt x="1" y="1216"/>
                  </a:lnTo>
                  <a:lnTo>
                    <a:pt x="1186" y="2401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Google Shape;156;p9"/>
            <p:cNvSpPr/>
            <p:nvPr/>
          </p:nvSpPr>
          <p:spPr>
            <a:xfrm flipV="1" rot="5400000">
              <a:off x="4768920" y="122040"/>
              <a:ext cx="59760" cy="59760"/>
            </a:xfrm>
            <a:custGeom>
              <a:avLst/>
              <a:gdLst/>
              <a:ahLst/>
              <a:rect l="l" t="t" r="r" b="b"/>
              <a:pathLst>
                <a:path w="2433" h="2433">
                  <a:moveTo>
                    <a:pt x="1216" y="1"/>
                  </a:moveTo>
                  <a:lnTo>
                    <a:pt x="0" y="1217"/>
                  </a:lnTo>
                  <a:lnTo>
                    <a:pt x="1216" y="2432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Google Shape;157;p9"/>
            <p:cNvSpPr/>
            <p:nvPr/>
          </p:nvSpPr>
          <p:spPr>
            <a:xfrm flipV="1" rot="5400000">
              <a:off x="4655520" y="122040"/>
              <a:ext cx="59040" cy="59040"/>
            </a:xfrm>
            <a:custGeom>
              <a:avLst/>
              <a:gdLst/>
              <a:ahLst/>
              <a:rect l="l" t="t" r="r" b="b"/>
              <a:pathLst>
                <a:path w="2402" h="2403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2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Google Shape;158;p9"/>
            <p:cNvSpPr/>
            <p:nvPr/>
          </p:nvSpPr>
          <p:spPr>
            <a:xfrm flipV="1" rot="5400000">
              <a:off x="4541760" y="122040"/>
              <a:ext cx="59040" cy="59040"/>
            </a:xfrm>
            <a:custGeom>
              <a:avLst/>
              <a:gdLst/>
              <a:ahLst/>
              <a:rect l="l" t="t" r="r" b="b"/>
              <a:pathLst>
                <a:path w="2402" h="2402">
                  <a:moveTo>
                    <a:pt x="1186" y="1"/>
                  </a:moveTo>
                  <a:lnTo>
                    <a:pt x="0" y="1216"/>
                  </a:lnTo>
                  <a:lnTo>
                    <a:pt x="1216" y="2402"/>
                  </a:lnTo>
                  <a:lnTo>
                    <a:pt x="2402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Google Shape;159;p9"/>
            <p:cNvSpPr/>
            <p:nvPr/>
          </p:nvSpPr>
          <p:spPr>
            <a:xfrm flipV="1" rot="5400000">
              <a:off x="4427640" y="122040"/>
              <a:ext cx="59040" cy="59040"/>
            </a:xfrm>
            <a:custGeom>
              <a:avLst/>
              <a:gdLst/>
              <a:ahLst/>
              <a:rect l="l" t="t" r="r" b="b"/>
              <a:pathLst>
                <a:path w="2402" h="2402">
                  <a:moveTo>
                    <a:pt x="1186" y="0"/>
                  </a:moveTo>
                  <a:lnTo>
                    <a:pt x="0" y="1216"/>
                  </a:lnTo>
                  <a:lnTo>
                    <a:pt x="1186" y="2401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Google Shape;160;p9"/>
            <p:cNvSpPr/>
            <p:nvPr/>
          </p:nvSpPr>
          <p:spPr>
            <a:xfrm flipV="1" rot="5400000">
              <a:off x="4313880" y="121320"/>
              <a:ext cx="59760" cy="59760"/>
            </a:xfrm>
            <a:custGeom>
              <a:avLst/>
              <a:gdLst/>
              <a:ahLst/>
              <a:rect l="l" t="t" r="r" b="b"/>
              <a:pathLst>
                <a:path w="2432" h="2433">
                  <a:moveTo>
                    <a:pt x="1216" y="1"/>
                  </a:moveTo>
                  <a:lnTo>
                    <a:pt x="0" y="1217"/>
                  </a:lnTo>
                  <a:lnTo>
                    <a:pt x="1216" y="2433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Google Shape;161;p9"/>
            <p:cNvSpPr/>
            <p:nvPr/>
          </p:nvSpPr>
          <p:spPr>
            <a:xfrm flipV="1" rot="5400000">
              <a:off x="4200480" y="120960"/>
              <a:ext cx="59040" cy="59040"/>
            </a:xfrm>
            <a:custGeom>
              <a:avLst/>
              <a:gdLst/>
              <a:ahLst/>
              <a:rect l="l" t="t" r="r" b="b"/>
              <a:pathLst>
                <a:path w="2402" h="2403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1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Google Shape;162;p9"/>
            <p:cNvSpPr/>
            <p:nvPr/>
          </p:nvSpPr>
          <p:spPr>
            <a:xfrm flipV="1" rot="5400000">
              <a:off x="4086360" y="120960"/>
              <a:ext cx="59040" cy="59040"/>
            </a:xfrm>
            <a:custGeom>
              <a:avLst/>
              <a:gdLst/>
              <a:ahLst/>
              <a:rect l="l" t="t" r="r" b="b"/>
              <a:pathLst>
                <a:path w="2402" h="2402">
                  <a:moveTo>
                    <a:pt x="1186" y="1"/>
                  </a:moveTo>
                  <a:lnTo>
                    <a:pt x="0" y="1216"/>
                  </a:lnTo>
                  <a:lnTo>
                    <a:pt x="1186" y="2402"/>
                  </a:lnTo>
                  <a:lnTo>
                    <a:pt x="2401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Google Shape;163;p9"/>
            <p:cNvSpPr/>
            <p:nvPr/>
          </p:nvSpPr>
          <p:spPr>
            <a:xfrm flipV="1" rot="5400000">
              <a:off x="3972600" y="120240"/>
              <a:ext cx="59760" cy="59760"/>
            </a:xfrm>
            <a:custGeom>
              <a:avLst/>
              <a:gdLst/>
              <a:ahLst/>
              <a:rect l="l" t="t" r="r" b="b"/>
              <a:pathLst>
                <a:path w="2433" h="2432">
                  <a:moveTo>
                    <a:pt x="1217" y="0"/>
                  </a:moveTo>
                  <a:lnTo>
                    <a:pt x="1" y="1216"/>
                  </a:lnTo>
                  <a:lnTo>
                    <a:pt x="1217" y="2432"/>
                  </a:lnTo>
                  <a:lnTo>
                    <a:pt x="2432" y="121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Google Shape;164;p9"/>
            <p:cNvSpPr/>
            <p:nvPr/>
          </p:nvSpPr>
          <p:spPr>
            <a:xfrm flipV="1" rot="5400000">
              <a:off x="3858840" y="120600"/>
              <a:ext cx="59760" cy="59040"/>
            </a:xfrm>
            <a:custGeom>
              <a:avLst/>
              <a:gdLst/>
              <a:ahLst/>
              <a:rect l="l" t="t" r="r" b="b"/>
              <a:pathLst>
                <a:path w="2433" h="2402">
                  <a:moveTo>
                    <a:pt x="1217" y="0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32" y="118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Google Shape;165;p9"/>
            <p:cNvSpPr/>
            <p:nvPr/>
          </p:nvSpPr>
          <p:spPr>
            <a:xfrm flipV="1" rot="5400000">
              <a:off x="3745440" y="120240"/>
              <a:ext cx="59040" cy="59040"/>
            </a:xfrm>
            <a:custGeom>
              <a:avLst/>
              <a:gdLst/>
              <a:ahLst/>
              <a:rect l="l" t="t" r="r" b="b"/>
              <a:pathLst>
                <a:path w="2402" h="2403">
                  <a:moveTo>
                    <a:pt x="1186" y="1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Google Shape;166;p9"/>
            <p:cNvSpPr/>
            <p:nvPr/>
          </p:nvSpPr>
          <p:spPr>
            <a:xfrm flipV="1" rot="5400000">
              <a:off x="5338440" y="236880"/>
              <a:ext cx="59040" cy="59760"/>
            </a:xfrm>
            <a:custGeom>
              <a:avLst/>
              <a:gdLst/>
              <a:ahLst/>
              <a:rect l="l" t="t" r="r" b="b"/>
              <a:pathLst>
                <a:path w="2402" h="2432">
                  <a:moveTo>
                    <a:pt x="1186" y="0"/>
                  </a:moveTo>
                  <a:lnTo>
                    <a:pt x="1" y="1216"/>
                  </a:lnTo>
                  <a:lnTo>
                    <a:pt x="1186" y="2432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Google Shape;167;p9"/>
            <p:cNvSpPr/>
            <p:nvPr/>
          </p:nvSpPr>
          <p:spPr>
            <a:xfrm flipV="1" rot="5400000">
              <a:off x="5224680" y="236880"/>
              <a:ext cx="59760" cy="59040"/>
            </a:xfrm>
            <a:custGeom>
              <a:avLst/>
              <a:gdLst/>
              <a:ahLst/>
              <a:rect l="l" t="t" r="r" b="b"/>
              <a:pathLst>
                <a:path w="2432" h="2402">
                  <a:moveTo>
                    <a:pt x="1216" y="0"/>
                  </a:moveTo>
                  <a:lnTo>
                    <a:pt x="0" y="1186"/>
                  </a:lnTo>
                  <a:lnTo>
                    <a:pt x="1216" y="2401"/>
                  </a:lnTo>
                  <a:lnTo>
                    <a:pt x="243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Google Shape;168;p9"/>
            <p:cNvSpPr/>
            <p:nvPr/>
          </p:nvSpPr>
          <p:spPr>
            <a:xfrm flipV="1" rot="5400000">
              <a:off x="5110920" y="236520"/>
              <a:ext cx="59040" cy="59040"/>
            </a:xfrm>
            <a:custGeom>
              <a:avLst/>
              <a:gdLst/>
              <a:ahLst/>
              <a:rect l="l" t="t" r="r" b="b"/>
              <a:pathLst>
                <a:path w="2402" h="2403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1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Google Shape;169;p9"/>
            <p:cNvSpPr/>
            <p:nvPr/>
          </p:nvSpPr>
          <p:spPr>
            <a:xfrm flipV="1" rot="5400000">
              <a:off x="4996800" y="236520"/>
              <a:ext cx="59040" cy="59040"/>
            </a:xfrm>
            <a:custGeom>
              <a:avLst/>
              <a:gdLst/>
              <a:ahLst/>
              <a:rect l="l" t="t" r="r" b="b"/>
              <a:pathLst>
                <a:path w="2402" h="2402">
                  <a:moveTo>
                    <a:pt x="1186" y="0"/>
                  </a:moveTo>
                  <a:lnTo>
                    <a:pt x="0" y="1216"/>
                  </a:lnTo>
                  <a:lnTo>
                    <a:pt x="1186" y="2402"/>
                  </a:lnTo>
                  <a:lnTo>
                    <a:pt x="2401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Google Shape;170;p9"/>
            <p:cNvSpPr/>
            <p:nvPr/>
          </p:nvSpPr>
          <p:spPr>
            <a:xfrm flipV="1" rot="5400000">
              <a:off x="4883040" y="235800"/>
              <a:ext cx="59760" cy="59760"/>
            </a:xfrm>
            <a:custGeom>
              <a:avLst/>
              <a:gdLst/>
              <a:ahLst/>
              <a:rect l="l" t="t" r="r" b="b"/>
              <a:pathLst>
                <a:path w="2433" h="2432">
                  <a:moveTo>
                    <a:pt x="1217" y="0"/>
                  </a:moveTo>
                  <a:lnTo>
                    <a:pt x="1" y="1216"/>
                  </a:lnTo>
                  <a:lnTo>
                    <a:pt x="1217" y="2432"/>
                  </a:lnTo>
                  <a:lnTo>
                    <a:pt x="2432" y="121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Google Shape;171;p9"/>
            <p:cNvSpPr/>
            <p:nvPr/>
          </p:nvSpPr>
          <p:spPr>
            <a:xfrm flipV="1" rot="5400000">
              <a:off x="4769640" y="235800"/>
              <a:ext cx="59040" cy="59040"/>
            </a:xfrm>
            <a:custGeom>
              <a:avLst/>
              <a:gdLst/>
              <a:ahLst/>
              <a:rect l="l" t="t" r="r" b="b"/>
              <a:pathLst>
                <a:path w="2403" h="2402">
                  <a:moveTo>
                    <a:pt x="1217" y="0"/>
                  </a:moveTo>
                  <a:lnTo>
                    <a:pt x="1" y="1186"/>
                  </a:lnTo>
                  <a:lnTo>
                    <a:pt x="1217" y="2401"/>
                  </a:lnTo>
                  <a:lnTo>
                    <a:pt x="2402" y="118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Google Shape;172;p9"/>
            <p:cNvSpPr/>
            <p:nvPr/>
          </p:nvSpPr>
          <p:spPr>
            <a:xfrm flipV="1" rot="5400000">
              <a:off x="4655520" y="235800"/>
              <a:ext cx="59040" cy="59040"/>
            </a:xfrm>
            <a:custGeom>
              <a:avLst/>
              <a:gdLst/>
              <a:ahLst/>
              <a:rect l="l" t="t" r="r" b="b"/>
              <a:pathLst>
                <a:path w="2403" h="2403">
                  <a:moveTo>
                    <a:pt x="1186" y="1"/>
                  </a:moveTo>
                  <a:lnTo>
                    <a:pt x="1" y="1217"/>
                  </a:lnTo>
                  <a:lnTo>
                    <a:pt x="1217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Google Shape;173;p9"/>
            <p:cNvSpPr/>
            <p:nvPr/>
          </p:nvSpPr>
          <p:spPr>
            <a:xfrm flipV="1" rot="5400000">
              <a:off x="4541760" y="235800"/>
              <a:ext cx="59040" cy="59040"/>
            </a:xfrm>
            <a:custGeom>
              <a:avLst/>
              <a:gdLst/>
              <a:ahLst/>
              <a:rect l="l" t="t" r="r" b="b"/>
              <a:pathLst>
                <a:path w="2403" h="2402">
                  <a:moveTo>
                    <a:pt x="1186" y="1"/>
                  </a:moveTo>
                  <a:lnTo>
                    <a:pt x="1" y="1216"/>
                  </a:lnTo>
                  <a:lnTo>
                    <a:pt x="1186" y="2402"/>
                  </a:lnTo>
                  <a:lnTo>
                    <a:pt x="2402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Google Shape;174;p9"/>
            <p:cNvSpPr/>
            <p:nvPr/>
          </p:nvSpPr>
          <p:spPr>
            <a:xfrm flipV="1" rot="5400000">
              <a:off x="4427640" y="235080"/>
              <a:ext cx="59760" cy="59760"/>
            </a:xfrm>
            <a:custGeom>
              <a:avLst/>
              <a:gdLst/>
              <a:ahLst/>
              <a:rect l="l" t="t" r="r" b="b"/>
              <a:pathLst>
                <a:path w="2433" h="2432">
                  <a:moveTo>
                    <a:pt x="1216" y="0"/>
                  </a:moveTo>
                  <a:lnTo>
                    <a:pt x="0" y="1216"/>
                  </a:lnTo>
                  <a:lnTo>
                    <a:pt x="1216" y="2432"/>
                  </a:lnTo>
                  <a:lnTo>
                    <a:pt x="2432" y="121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Google Shape;175;p9"/>
            <p:cNvSpPr/>
            <p:nvPr/>
          </p:nvSpPr>
          <p:spPr>
            <a:xfrm flipV="1" rot="5400000">
              <a:off x="4314600" y="235080"/>
              <a:ext cx="59040" cy="59040"/>
            </a:xfrm>
            <a:custGeom>
              <a:avLst/>
              <a:gdLst/>
              <a:ahLst/>
              <a:rect l="l" t="t" r="r" b="b"/>
              <a:pathLst>
                <a:path w="2402" h="2402">
                  <a:moveTo>
                    <a:pt x="1216" y="0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Google Shape;176;p9"/>
            <p:cNvSpPr/>
            <p:nvPr/>
          </p:nvSpPr>
          <p:spPr>
            <a:xfrm flipV="1" rot="5400000">
              <a:off x="4200480" y="235080"/>
              <a:ext cx="59040" cy="59040"/>
            </a:xfrm>
            <a:custGeom>
              <a:avLst/>
              <a:gdLst/>
              <a:ahLst/>
              <a:rect l="l" t="t" r="r" b="b"/>
              <a:pathLst>
                <a:path w="2402" h="2403">
                  <a:moveTo>
                    <a:pt x="1186" y="1"/>
                  </a:moveTo>
                  <a:lnTo>
                    <a:pt x="0" y="1217"/>
                  </a:lnTo>
                  <a:lnTo>
                    <a:pt x="1186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Google Shape;177;p9"/>
            <p:cNvSpPr/>
            <p:nvPr/>
          </p:nvSpPr>
          <p:spPr>
            <a:xfrm flipV="1" rot="5400000">
              <a:off x="4086360" y="234360"/>
              <a:ext cx="59760" cy="59760"/>
            </a:xfrm>
            <a:custGeom>
              <a:avLst/>
              <a:gdLst/>
              <a:ahLst/>
              <a:rect l="l" t="t" r="r" b="b"/>
              <a:pathLst>
                <a:path w="2432" h="2433">
                  <a:moveTo>
                    <a:pt x="1216" y="1"/>
                  </a:moveTo>
                  <a:lnTo>
                    <a:pt x="0" y="1216"/>
                  </a:lnTo>
                  <a:lnTo>
                    <a:pt x="1216" y="2432"/>
                  </a:lnTo>
                  <a:lnTo>
                    <a:pt x="2432" y="121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Google Shape;178;p9"/>
            <p:cNvSpPr/>
            <p:nvPr/>
          </p:nvSpPr>
          <p:spPr>
            <a:xfrm flipV="1" rot="5400000">
              <a:off x="3972960" y="234720"/>
              <a:ext cx="59760" cy="59040"/>
            </a:xfrm>
            <a:custGeom>
              <a:avLst/>
              <a:gdLst/>
              <a:ahLst/>
              <a:rect l="l" t="t" r="r" b="b"/>
              <a:pathLst>
                <a:path w="2432" h="2402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32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Google Shape;179;p9"/>
            <p:cNvSpPr/>
            <p:nvPr/>
          </p:nvSpPr>
          <p:spPr>
            <a:xfrm flipV="1" rot="5400000">
              <a:off x="3859200" y="234360"/>
              <a:ext cx="59040" cy="59040"/>
            </a:xfrm>
            <a:custGeom>
              <a:avLst/>
              <a:gdLst/>
              <a:ahLst/>
              <a:rect l="l" t="t" r="r" b="b"/>
              <a:pathLst>
                <a:path w="2402" h="2402">
                  <a:moveTo>
                    <a:pt x="1185" y="0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1" y="1216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Google Shape;180;p9"/>
            <p:cNvSpPr/>
            <p:nvPr/>
          </p:nvSpPr>
          <p:spPr>
            <a:xfrm flipV="1" rot="5400000">
              <a:off x="3745440" y="234360"/>
              <a:ext cx="59040" cy="59040"/>
            </a:xfrm>
            <a:custGeom>
              <a:avLst/>
              <a:gdLst/>
              <a:ahLst/>
              <a:rect l="l" t="t" r="r" b="b"/>
              <a:pathLst>
                <a:path w="2402" h="2403">
                  <a:moveTo>
                    <a:pt x="1185" y="1"/>
                  </a:moveTo>
                  <a:lnTo>
                    <a:pt x="0" y="1217"/>
                  </a:lnTo>
                  <a:lnTo>
                    <a:pt x="1185" y="2402"/>
                  </a:lnTo>
                  <a:lnTo>
                    <a:pt x="2401" y="1217"/>
                  </a:lnTo>
                  <a:lnTo>
                    <a:pt x="118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Google Shape;181;p9"/>
            <p:cNvSpPr/>
            <p:nvPr/>
          </p:nvSpPr>
          <p:spPr>
            <a:xfrm flipV="1" rot="5400000">
              <a:off x="5338440" y="351000"/>
              <a:ext cx="59760" cy="59040"/>
            </a:xfrm>
            <a:custGeom>
              <a:avLst/>
              <a:gdLst/>
              <a:ahLst/>
              <a:rect l="l" t="t" r="r" b="b"/>
              <a:pathLst>
                <a:path w="2433" h="2402">
                  <a:moveTo>
                    <a:pt x="1216" y="0"/>
                  </a:moveTo>
                  <a:lnTo>
                    <a:pt x="1" y="1186"/>
                  </a:lnTo>
                  <a:lnTo>
                    <a:pt x="1216" y="2402"/>
                  </a:lnTo>
                  <a:lnTo>
                    <a:pt x="243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Google Shape;182;p9"/>
            <p:cNvSpPr/>
            <p:nvPr/>
          </p:nvSpPr>
          <p:spPr>
            <a:xfrm flipV="1" rot="5400000">
              <a:off x="5225040" y="350640"/>
              <a:ext cx="59040" cy="59040"/>
            </a:xfrm>
            <a:custGeom>
              <a:avLst/>
              <a:gdLst/>
              <a:ahLst/>
              <a:rect l="l" t="t" r="r" b="b"/>
              <a:pathLst>
                <a:path w="2402" h="2402">
                  <a:moveTo>
                    <a:pt x="1216" y="0"/>
                  </a:moveTo>
                  <a:lnTo>
                    <a:pt x="1" y="1186"/>
                  </a:lnTo>
                  <a:lnTo>
                    <a:pt x="1216" y="2401"/>
                  </a:lnTo>
                  <a:lnTo>
                    <a:pt x="240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Google Shape;183;p9"/>
            <p:cNvSpPr/>
            <p:nvPr/>
          </p:nvSpPr>
          <p:spPr>
            <a:xfrm flipV="1" rot="5400000">
              <a:off x="5110920" y="350640"/>
              <a:ext cx="59040" cy="59040"/>
            </a:xfrm>
            <a:custGeom>
              <a:avLst/>
              <a:gdLst/>
              <a:ahLst/>
              <a:rect l="l" t="t" r="r" b="b"/>
              <a:pathLst>
                <a:path w="2402" h="2403">
                  <a:moveTo>
                    <a:pt x="1186" y="1"/>
                  </a:moveTo>
                  <a:lnTo>
                    <a:pt x="1" y="1217"/>
                  </a:lnTo>
                  <a:lnTo>
                    <a:pt x="1186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Google Shape;184;p9"/>
            <p:cNvSpPr/>
            <p:nvPr/>
          </p:nvSpPr>
          <p:spPr>
            <a:xfrm flipV="1" rot="5400000">
              <a:off x="4996800" y="349920"/>
              <a:ext cx="59760" cy="59760"/>
            </a:xfrm>
            <a:custGeom>
              <a:avLst/>
              <a:gdLst/>
              <a:ahLst/>
              <a:rect l="l" t="t" r="r" b="b"/>
              <a:pathLst>
                <a:path w="2432" h="2433">
                  <a:moveTo>
                    <a:pt x="1216" y="0"/>
                  </a:moveTo>
                  <a:lnTo>
                    <a:pt x="0" y="1216"/>
                  </a:lnTo>
                  <a:lnTo>
                    <a:pt x="1216" y="2432"/>
                  </a:lnTo>
                  <a:lnTo>
                    <a:pt x="2432" y="121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Google Shape;185;p9"/>
            <p:cNvSpPr/>
            <p:nvPr/>
          </p:nvSpPr>
          <p:spPr>
            <a:xfrm flipV="1" rot="5400000">
              <a:off x="4883760" y="349920"/>
              <a:ext cx="59040" cy="59040"/>
            </a:xfrm>
            <a:custGeom>
              <a:avLst/>
              <a:gdLst/>
              <a:ahLst/>
              <a:rect l="l" t="t" r="r" b="b"/>
              <a:pathLst>
                <a:path w="2402" h="2402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1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Google Shape;186;p9"/>
            <p:cNvSpPr/>
            <p:nvPr/>
          </p:nvSpPr>
          <p:spPr>
            <a:xfrm flipV="1" rot="5400000">
              <a:off x="4769640" y="349920"/>
              <a:ext cx="59040" cy="59040"/>
            </a:xfrm>
            <a:custGeom>
              <a:avLst/>
              <a:gdLst/>
              <a:ahLst/>
              <a:rect l="l" t="t" r="r" b="b"/>
              <a:pathLst>
                <a:path w="2402" h="2402">
                  <a:moveTo>
                    <a:pt x="1186" y="0"/>
                  </a:moveTo>
                  <a:lnTo>
                    <a:pt x="0" y="1216"/>
                  </a:lnTo>
                  <a:lnTo>
                    <a:pt x="1216" y="2401"/>
                  </a:lnTo>
                  <a:lnTo>
                    <a:pt x="2401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Google Shape;187;p9"/>
            <p:cNvSpPr/>
            <p:nvPr/>
          </p:nvSpPr>
          <p:spPr>
            <a:xfrm flipV="1" rot="5400000">
              <a:off x="4655520" y="349920"/>
              <a:ext cx="59040" cy="59040"/>
            </a:xfrm>
            <a:custGeom>
              <a:avLst/>
              <a:gdLst/>
              <a:ahLst/>
              <a:rect l="l" t="t" r="r" b="b"/>
              <a:pathLst>
                <a:path w="2402" h="2403">
                  <a:moveTo>
                    <a:pt x="1186" y="1"/>
                  </a:moveTo>
                  <a:lnTo>
                    <a:pt x="0" y="1217"/>
                  </a:lnTo>
                  <a:lnTo>
                    <a:pt x="1186" y="2402"/>
                  </a:lnTo>
                  <a:lnTo>
                    <a:pt x="2401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Google Shape;188;p9"/>
            <p:cNvSpPr/>
            <p:nvPr/>
          </p:nvSpPr>
          <p:spPr>
            <a:xfrm flipV="1" rot="5400000">
              <a:off x="4541760" y="349200"/>
              <a:ext cx="59760" cy="59760"/>
            </a:xfrm>
            <a:custGeom>
              <a:avLst/>
              <a:gdLst/>
              <a:ahLst/>
              <a:rect l="l" t="t" r="r" b="b"/>
              <a:pathLst>
                <a:path w="2433" h="2433">
                  <a:moveTo>
                    <a:pt x="1217" y="1"/>
                  </a:moveTo>
                  <a:lnTo>
                    <a:pt x="1" y="1216"/>
                  </a:lnTo>
                  <a:lnTo>
                    <a:pt x="1217" y="2432"/>
                  </a:lnTo>
                  <a:lnTo>
                    <a:pt x="2432" y="1216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Google Shape;189;p9"/>
            <p:cNvSpPr/>
            <p:nvPr/>
          </p:nvSpPr>
          <p:spPr>
            <a:xfrm flipV="1" rot="5400000">
              <a:off x="4428360" y="349200"/>
              <a:ext cx="59040" cy="59040"/>
            </a:xfrm>
            <a:custGeom>
              <a:avLst/>
              <a:gdLst/>
              <a:ahLst/>
              <a:rect l="l" t="t" r="r" b="b"/>
              <a:pathLst>
                <a:path w="2403" h="2402">
                  <a:moveTo>
                    <a:pt x="1217" y="1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186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Google Shape;190;p9"/>
            <p:cNvSpPr/>
            <p:nvPr/>
          </p:nvSpPr>
          <p:spPr>
            <a:xfrm flipV="1" rot="5400000">
              <a:off x="4314600" y="349200"/>
              <a:ext cx="59040" cy="59040"/>
            </a:xfrm>
            <a:custGeom>
              <a:avLst/>
              <a:gdLst/>
              <a:ahLst/>
              <a:rect l="l" t="t" r="r" b="b"/>
              <a:pathLst>
                <a:path w="2403" h="2402">
                  <a:moveTo>
                    <a:pt x="1186" y="0"/>
                  </a:moveTo>
                  <a:lnTo>
                    <a:pt x="1" y="1216"/>
                  </a:lnTo>
                  <a:lnTo>
                    <a:pt x="1186" y="2402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Google Shape;191;p9"/>
            <p:cNvSpPr/>
            <p:nvPr/>
          </p:nvSpPr>
          <p:spPr>
            <a:xfrm flipV="1" rot="5400000">
              <a:off x="4200480" y="348480"/>
              <a:ext cx="59760" cy="59760"/>
            </a:xfrm>
            <a:custGeom>
              <a:avLst/>
              <a:gdLst/>
              <a:ahLst/>
              <a:rect l="l" t="t" r="r" b="b"/>
              <a:pathLst>
                <a:path w="2433" h="2433">
                  <a:moveTo>
                    <a:pt x="1216" y="1"/>
                  </a:moveTo>
                  <a:lnTo>
                    <a:pt x="0" y="1217"/>
                  </a:lnTo>
                  <a:lnTo>
                    <a:pt x="1216" y="2433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Google Shape;192;p9"/>
            <p:cNvSpPr/>
            <p:nvPr/>
          </p:nvSpPr>
          <p:spPr>
            <a:xfrm flipV="1" rot="5400000">
              <a:off x="4087080" y="348840"/>
              <a:ext cx="59760" cy="59040"/>
            </a:xfrm>
            <a:custGeom>
              <a:avLst/>
              <a:gdLst/>
              <a:ahLst/>
              <a:rect l="l" t="t" r="r" b="b"/>
              <a:pathLst>
                <a:path w="2433" h="2403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32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Google Shape;193;p9"/>
            <p:cNvSpPr/>
            <p:nvPr/>
          </p:nvSpPr>
          <p:spPr>
            <a:xfrm flipV="1" rot="5400000">
              <a:off x="3973320" y="348480"/>
              <a:ext cx="59040" cy="59040"/>
            </a:xfrm>
            <a:custGeom>
              <a:avLst/>
              <a:gdLst/>
              <a:ahLst/>
              <a:rect l="l" t="t" r="r" b="b"/>
              <a:pathLst>
                <a:path w="2402" h="2402">
                  <a:moveTo>
                    <a:pt x="118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2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Google Shape;194;p9"/>
            <p:cNvSpPr/>
            <p:nvPr/>
          </p:nvSpPr>
          <p:spPr>
            <a:xfrm flipV="1" rot="5400000">
              <a:off x="3859200" y="348480"/>
              <a:ext cx="59040" cy="59040"/>
            </a:xfrm>
            <a:custGeom>
              <a:avLst/>
              <a:gdLst/>
              <a:ahLst/>
              <a:rect l="l" t="t" r="r" b="b"/>
              <a:pathLst>
                <a:path w="2402" h="2402">
                  <a:moveTo>
                    <a:pt x="1186" y="0"/>
                  </a:moveTo>
                  <a:lnTo>
                    <a:pt x="0" y="1216"/>
                  </a:lnTo>
                  <a:lnTo>
                    <a:pt x="1186" y="2402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Google Shape;195;p9"/>
            <p:cNvSpPr/>
            <p:nvPr/>
          </p:nvSpPr>
          <p:spPr>
            <a:xfrm flipV="1" rot="5400000">
              <a:off x="3745440" y="347760"/>
              <a:ext cx="59760" cy="59760"/>
            </a:xfrm>
            <a:custGeom>
              <a:avLst/>
              <a:gdLst/>
              <a:ahLst/>
              <a:rect l="l" t="t" r="r" b="b"/>
              <a:pathLst>
                <a:path w="2432" h="2433">
                  <a:moveTo>
                    <a:pt x="1216" y="1"/>
                  </a:moveTo>
                  <a:lnTo>
                    <a:pt x="0" y="1217"/>
                  </a:lnTo>
                  <a:lnTo>
                    <a:pt x="1216" y="2433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Google Shape;196;p9"/>
            <p:cNvSpPr/>
            <p:nvPr/>
          </p:nvSpPr>
          <p:spPr>
            <a:xfrm flipV="1" rot="5400000">
              <a:off x="5338800" y="464760"/>
              <a:ext cx="59040" cy="59040"/>
            </a:xfrm>
            <a:custGeom>
              <a:avLst/>
              <a:gdLst/>
              <a:ahLst/>
              <a:rect l="l" t="t" r="r" b="b"/>
              <a:pathLst>
                <a:path w="2403" h="2402">
                  <a:moveTo>
                    <a:pt x="1217" y="0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18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Google Shape;197;p9"/>
            <p:cNvSpPr/>
            <p:nvPr/>
          </p:nvSpPr>
          <p:spPr>
            <a:xfrm flipV="1" rot="5400000">
              <a:off x="5225040" y="464760"/>
              <a:ext cx="59040" cy="59040"/>
            </a:xfrm>
            <a:custGeom>
              <a:avLst/>
              <a:gdLst/>
              <a:ahLst/>
              <a:rect l="l" t="t" r="r" b="b"/>
              <a:pathLst>
                <a:path w="2403" h="2402">
                  <a:moveTo>
                    <a:pt x="1186" y="0"/>
                  </a:moveTo>
                  <a:lnTo>
                    <a:pt x="1" y="1216"/>
                  </a:lnTo>
                  <a:lnTo>
                    <a:pt x="1186" y="2401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Google Shape;198;p9"/>
            <p:cNvSpPr/>
            <p:nvPr/>
          </p:nvSpPr>
          <p:spPr>
            <a:xfrm flipV="1" rot="5400000">
              <a:off x="5110920" y="464040"/>
              <a:ext cx="59760" cy="59760"/>
            </a:xfrm>
            <a:custGeom>
              <a:avLst/>
              <a:gdLst/>
              <a:ahLst/>
              <a:rect l="l" t="t" r="r" b="b"/>
              <a:pathLst>
                <a:path w="2433" h="2433">
                  <a:moveTo>
                    <a:pt x="1216" y="1"/>
                  </a:moveTo>
                  <a:lnTo>
                    <a:pt x="1" y="1217"/>
                  </a:lnTo>
                  <a:lnTo>
                    <a:pt x="1216" y="2432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Google Shape;199;p9"/>
            <p:cNvSpPr/>
            <p:nvPr/>
          </p:nvSpPr>
          <p:spPr>
            <a:xfrm flipV="1" rot="5400000">
              <a:off x="4997520" y="463680"/>
              <a:ext cx="59040" cy="59040"/>
            </a:xfrm>
            <a:custGeom>
              <a:avLst/>
              <a:gdLst/>
              <a:ahLst/>
              <a:rect l="l" t="t" r="r" b="b"/>
              <a:pathLst>
                <a:path w="2402" h="2403">
                  <a:moveTo>
                    <a:pt x="1216" y="1"/>
                  </a:moveTo>
                  <a:lnTo>
                    <a:pt x="1" y="1186"/>
                  </a:lnTo>
                  <a:lnTo>
                    <a:pt x="1216" y="2402"/>
                  </a:lnTo>
                  <a:lnTo>
                    <a:pt x="2402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Google Shape;200;p9"/>
            <p:cNvSpPr/>
            <p:nvPr/>
          </p:nvSpPr>
          <p:spPr>
            <a:xfrm flipV="1" rot="5400000">
              <a:off x="4883760" y="463680"/>
              <a:ext cx="59040" cy="59040"/>
            </a:xfrm>
            <a:custGeom>
              <a:avLst/>
              <a:gdLst/>
              <a:ahLst/>
              <a:rect l="l" t="t" r="r" b="b"/>
              <a:pathLst>
                <a:path w="2402" h="2402">
                  <a:moveTo>
                    <a:pt x="1186" y="1"/>
                  </a:moveTo>
                  <a:lnTo>
                    <a:pt x="1" y="1216"/>
                  </a:lnTo>
                  <a:lnTo>
                    <a:pt x="1216" y="2402"/>
                  </a:lnTo>
                  <a:lnTo>
                    <a:pt x="2402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Google Shape;201;p9"/>
            <p:cNvSpPr/>
            <p:nvPr/>
          </p:nvSpPr>
          <p:spPr>
            <a:xfrm flipV="1" rot="5400000">
              <a:off x="4769640" y="463680"/>
              <a:ext cx="59040" cy="59040"/>
            </a:xfrm>
            <a:custGeom>
              <a:avLst/>
              <a:gdLst/>
              <a:ahLst/>
              <a:rect l="l" t="t" r="r" b="b"/>
              <a:pathLst>
                <a:path w="2402" h="2402">
                  <a:moveTo>
                    <a:pt x="1186" y="0"/>
                  </a:moveTo>
                  <a:lnTo>
                    <a:pt x="1" y="1216"/>
                  </a:lnTo>
                  <a:lnTo>
                    <a:pt x="1186" y="2401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Google Shape;202;p9"/>
            <p:cNvSpPr/>
            <p:nvPr/>
          </p:nvSpPr>
          <p:spPr>
            <a:xfrm flipV="1" rot="5400000">
              <a:off x="4655520" y="462960"/>
              <a:ext cx="59760" cy="59760"/>
            </a:xfrm>
            <a:custGeom>
              <a:avLst/>
              <a:gdLst/>
              <a:ahLst/>
              <a:rect l="l" t="t" r="r" b="b"/>
              <a:pathLst>
                <a:path w="2432" h="2433">
                  <a:moveTo>
                    <a:pt x="1216" y="1"/>
                  </a:moveTo>
                  <a:lnTo>
                    <a:pt x="0" y="1217"/>
                  </a:lnTo>
                  <a:lnTo>
                    <a:pt x="1216" y="2433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Google Shape;203;p9"/>
            <p:cNvSpPr/>
            <p:nvPr/>
          </p:nvSpPr>
          <p:spPr>
            <a:xfrm flipV="1" rot="5400000">
              <a:off x="4542480" y="462960"/>
              <a:ext cx="59040" cy="59040"/>
            </a:xfrm>
            <a:custGeom>
              <a:avLst/>
              <a:gdLst/>
              <a:ahLst/>
              <a:rect l="l" t="t" r="r" b="b"/>
              <a:pathLst>
                <a:path w="2402" h="2403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1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Google Shape;204;p9"/>
            <p:cNvSpPr/>
            <p:nvPr/>
          </p:nvSpPr>
          <p:spPr>
            <a:xfrm flipV="1" rot="5400000">
              <a:off x="4428360" y="462960"/>
              <a:ext cx="59040" cy="59040"/>
            </a:xfrm>
            <a:custGeom>
              <a:avLst/>
              <a:gdLst/>
              <a:ahLst/>
              <a:rect l="l" t="t" r="r" b="b"/>
              <a:pathLst>
                <a:path w="2402" h="2402">
                  <a:moveTo>
                    <a:pt x="1186" y="1"/>
                  </a:moveTo>
                  <a:lnTo>
                    <a:pt x="0" y="1216"/>
                  </a:lnTo>
                  <a:lnTo>
                    <a:pt x="1186" y="2402"/>
                  </a:lnTo>
                  <a:lnTo>
                    <a:pt x="2401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Google Shape;205;p9"/>
            <p:cNvSpPr/>
            <p:nvPr/>
          </p:nvSpPr>
          <p:spPr>
            <a:xfrm flipV="1" rot="5400000">
              <a:off x="4314600" y="462240"/>
              <a:ext cx="59760" cy="59760"/>
            </a:xfrm>
            <a:custGeom>
              <a:avLst/>
              <a:gdLst/>
              <a:ahLst/>
              <a:rect l="l" t="t" r="r" b="b"/>
              <a:pathLst>
                <a:path w="2433" h="2432">
                  <a:moveTo>
                    <a:pt x="1217" y="0"/>
                  </a:moveTo>
                  <a:lnTo>
                    <a:pt x="1" y="1216"/>
                  </a:lnTo>
                  <a:lnTo>
                    <a:pt x="1217" y="2432"/>
                  </a:lnTo>
                  <a:lnTo>
                    <a:pt x="2432" y="121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Google Shape;206;p9"/>
            <p:cNvSpPr/>
            <p:nvPr/>
          </p:nvSpPr>
          <p:spPr>
            <a:xfrm flipV="1" rot="5400000">
              <a:off x="4200840" y="462600"/>
              <a:ext cx="59760" cy="59040"/>
            </a:xfrm>
            <a:custGeom>
              <a:avLst/>
              <a:gdLst/>
              <a:ahLst/>
              <a:rect l="l" t="t" r="r" b="b"/>
              <a:pathLst>
                <a:path w="2433" h="2402">
                  <a:moveTo>
                    <a:pt x="1217" y="0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32" y="118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Google Shape;207;p9"/>
            <p:cNvSpPr/>
            <p:nvPr/>
          </p:nvSpPr>
          <p:spPr>
            <a:xfrm flipV="1" rot="5400000">
              <a:off x="4087440" y="462240"/>
              <a:ext cx="59040" cy="59040"/>
            </a:xfrm>
            <a:custGeom>
              <a:avLst/>
              <a:gdLst/>
              <a:ahLst/>
              <a:rect l="l" t="t" r="r" b="b"/>
              <a:pathLst>
                <a:path w="2402" h="2403">
                  <a:moveTo>
                    <a:pt x="1186" y="1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Google Shape;208;p9"/>
            <p:cNvSpPr/>
            <p:nvPr/>
          </p:nvSpPr>
          <p:spPr>
            <a:xfrm flipV="1" rot="5400000">
              <a:off x="3973320" y="462240"/>
              <a:ext cx="59040" cy="59040"/>
            </a:xfrm>
            <a:custGeom>
              <a:avLst/>
              <a:gdLst/>
              <a:ahLst/>
              <a:rect l="l" t="t" r="r" b="b"/>
              <a:pathLst>
                <a:path w="2402" h="2402">
                  <a:moveTo>
                    <a:pt x="1186" y="1"/>
                  </a:moveTo>
                  <a:lnTo>
                    <a:pt x="1" y="1216"/>
                  </a:lnTo>
                  <a:lnTo>
                    <a:pt x="1186" y="2402"/>
                  </a:lnTo>
                  <a:lnTo>
                    <a:pt x="2402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Google Shape;209;p9"/>
            <p:cNvSpPr/>
            <p:nvPr/>
          </p:nvSpPr>
          <p:spPr>
            <a:xfrm flipV="1" rot="5400000">
              <a:off x="3859200" y="461520"/>
              <a:ext cx="59760" cy="59760"/>
            </a:xfrm>
            <a:custGeom>
              <a:avLst/>
              <a:gdLst/>
              <a:ahLst/>
              <a:rect l="l" t="t" r="r" b="b"/>
              <a:pathLst>
                <a:path w="2432" h="2432">
                  <a:moveTo>
                    <a:pt x="1216" y="0"/>
                  </a:moveTo>
                  <a:lnTo>
                    <a:pt x="0" y="1216"/>
                  </a:lnTo>
                  <a:lnTo>
                    <a:pt x="1216" y="2432"/>
                  </a:lnTo>
                  <a:lnTo>
                    <a:pt x="2432" y="121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Google Shape;210;p9"/>
            <p:cNvSpPr/>
            <p:nvPr/>
          </p:nvSpPr>
          <p:spPr>
            <a:xfrm flipV="1" rot="5400000">
              <a:off x="3746160" y="461520"/>
              <a:ext cx="59040" cy="59040"/>
            </a:xfrm>
            <a:custGeom>
              <a:avLst/>
              <a:gdLst/>
              <a:ahLst/>
              <a:rect l="l" t="t" r="r" b="b"/>
              <a:pathLst>
                <a:path w="2402" h="2402">
                  <a:moveTo>
                    <a:pt x="1216" y="0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0" name="Google Shape;211;p9"/>
          <p:cNvGrpSpPr/>
          <p:nvPr/>
        </p:nvGrpSpPr>
        <p:grpSpPr>
          <a:xfrm>
            <a:off x="-457200" y="-241200"/>
            <a:ext cx="1782720" cy="1103040"/>
            <a:chOff x="-457200" y="-241200"/>
            <a:chExt cx="1782720" cy="1103040"/>
          </a:xfrm>
        </p:grpSpPr>
        <p:sp>
          <p:nvSpPr>
            <p:cNvPr id="141" name="Google Shape;212;p9"/>
            <p:cNvSpPr/>
            <p:nvPr/>
          </p:nvSpPr>
          <p:spPr>
            <a:xfrm>
              <a:off x="-457200" y="34920"/>
              <a:ext cx="889200" cy="826920"/>
            </a:xfrm>
            <a:custGeom>
              <a:avLst/>
              <a:gdLst/>
              <a:ahLst/>
              <a:rect l="l" t="t" r="r" b="b"/>
              <a:pathLst>
                <a:path w="25685" h="23892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Google Shape;213;p9"/>
            <p:cNvSpPr/>
            <p:nvPr/>
          </p:nvSpPr>
          <p:spPr>
            <a:xfrm>
              <a:off x="276120" y="-241200"/>
              <a:ext cx="1049400" cy="987120"/>
            </a:xfrm>
            <a:custGeom>
              <a:avLst/>
              <a:gdLst/>
              <a:ahLst/>
              <a:rect l="l" t="t" r="r" b="b"/>
              <a:pathLst>
                <a:path w="30305" h="28512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3" name="Google Shape;214;p9"/>
          <p:cNvGrpSpPr/>
          <p:nvPr/>
        </p:nvGrpSpPr>
        <p:grpSpPr>
          <a:xfrm>
            <a:off x="-219960" y="4429800"/>
            <a:ext cx="1411200" cy="817200"/>
            <a:chOff x="-219960" y="4429800"/>
            <a:chExt cx="1411200" cy="817200"/>
          </a:xfrm>
        </p:grpSpPr>
        <p:sp>
          <p:nvSpPr>
            <p:cNvPr id="144" name="Google Shape;215;p9"/>
            <p:cNvSpPr/>
            <p:nvPr/>
          </p:nvSpPr>
          <p:spPr>
            <a:xfrm>
              <a:off x="-219960" y="4429800"/>
              <a:ext cx="879840" cy="817200"/>
            </a:xfrm>
            <a:custGeom>
              <a:avLst/>
              <a:gdLst/>
              <a:ahLst/>
              <a:rect l="l" t="t" r="r" b="b"/>
              <a:pathLst>
                <a:path w="27540" h="25577">
                  <a:moveTo>
                    <a:pt x="13733" y="1"/>
                  </a:moveTo>
                  <a:cubicBezTo>
                    <a:pt x="7598" y="1"/>
                    <a:pt x="2193" y="4441"/>
                    <a:pt x="1156" y="10722"/>
                  </a:cubicBezTo>
                  <a:cubicBezTo>
                    <a:pt x="1" y="17683"/>
                    <a:pt x="4742" y="24248"/>
                    <a:pt x="11703" y="25403"/>
                  </a:cubicBezTo>
                  <a:cubicBezTo>
                    <a:pt x="12407" y="25520"/>
                    <a:pt x="13107" y="25576"/>
                    <a:pt x="13798" y="25576"/>
                  </a:cubicBezTo>
                  <a:cubicBezTo>
                    <a:pt x="19942" y="25576"/>
                    <a:pt x="25373" y="21113"/>
                    <a:pt x="26384" y="14856"/>
                  </a:cubicBezTo>
                  <a:cubicBezTo>
                    <a:pt x="27539" y="7895"/>
                    <a:pt x="22828" y="1299"/>
                    <a:pt x="15837" y="175"/>
                  </a:cubicBezTo>
                  <a:cubicBezTo>
                    <a:pt x="15130" y="57"/>
                    <a:pt x="14427" y="1"/>
                    <a:pt x="13733" y="1"/>
                  </a:cubicBez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Google Shape;216;p9"/>
            <p:cNvSpPr/>
            <p:nvPr/>
          </p:nvSpPr>
          <p:spPr>
            <a:xfrm>
              <a:off x="148680" y="4870800"/>
              <a:ext cx="1042560" cy="136080"/>
            </a:xfrm>
            <a:custGeom>
              <a:avLst/>
              <a:gdLst/>
              <a:ahLst/>
              <a:rect l="l" t="t" r="r" b="b"/>
              <a:pathLst>
                <a:path w="32616" h="4286">
                  <a:moveTo>
                    <a:pt x="8299" y="0"/>
                  </a:moveTo>
                  <a:lnTo>
                    <a:pt x="4317" y="3100"/>
                  </a:lnTo>
                  <a:lnTo>
                    <a:pt x="578" y="213"/>
                  </a:lnTo>
                  <a:lnTo>
                    <a:pt x="1" y="973"/>
                  </a:lnTo>
                  <a:lnTo>
                    <a:pt x="4317" y="4286"/>
                  </a:lnTo>
                  <a:lnTo>
                    <a:pt x="8299" y="1185"/>
                  </a:lnTo>
                  <a:lnTo>
                    <a:pt x="12311" y="4286"/>
                  </a:lnTo>
                  <a:lnTo>
                    <a:pt x="16323" y="1185"/>
                  </a:lnTo>
                  <a:lnTo>
                    <a:pt x="20335" y="4286"/>
                  </a:lnTo>
                  <a:lnTo>
                    <a:pt x="24317" y="1185"/>
                  </a:lnTo>
                  <a:lnTo>
                    <a:pt x="28329" y="4286"/>
                  </a:lnTo>
                  <a:lnTo>
                    <a:pt x="32615" y="973"/>
                  </a:lnTo>
                  <a:lnTo>
                    <a:pt x="32038" y="213"/>
                  </a:lnTo>
                  <a:lnTo>
                    <a:pt x="28329" y="3100"/>
                  </a:lnTo>
                  <a:lnTo>
                    <a:pt x="24317" y="0"/>
                  </a:lnTo>
                  <a:lnTo>
                    <a:pt x="20335" y="3100"/>
                  </a:lnTo>
                  <a:lnTo>
                    <a:pt x="16323" y="0"/>
                  </a:lnTo>
                  <a:lnTo>
                    <a:pt x="12311" y="3100"/>
                  </a:lnTo>
                  <a:lnTo>
                    <a:pt x="82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6" name="Google Shape;217;p9"/>
          <p:cNvGrpSpPr/>
          <p:nvPr/>
        </p:nvGrpSpPr>
        <p:grpSpPr>
          <a:xfrm>
            <a:off x="8493480" y="1529280"/>
            <a:ext cx="1216080" cy="1246320"/>
            <a:chOff x="8493480" y="1529280"/>
            <a:chExt cx="1216080" cy="1246320"/>
          </a:xfrm>
        </p:grpSpPr>
        <p:sp>
          <p:nvSpPr>
            <p:cNvPr id="147" name="Google Shape;218;p9"/>
            <p:cNvSpPr/>
            <p:nvPr/>
          </p:nvSpPr>
          <p:spPr>
            <a:xfrm flipH="1">
              <a:off x="8777160" y="1529280"/>
              <a:ext cx="721440" cy="1246320"/>
            </a:xfrm>
            <a:custGeom>
              <a:avLst/>
              <a:gdLst/>
              <a:ahLst/>
              <a:rect l="l" t="t" r="r" b="b"/>
              <a:pathLst>
                <a:path w="28907" h="49891">
                  <a:moveTo>
                    <a:pt x="4006" y="0"/>
                  </a:moveTo>
                  <a:cubicBezTo>
                    <a:pt x="2688" y="0"/>
                    <a:pt x="1350" y="105"/>
                    <a:pt x="0" y="321"/>
                  </a:cubicBezTo>
                  <a:lnTo>
                    <a:pt x="0" y="49562"/>
                  </a:lnTo>
                  <a:cubicBezTo>
                    <a:pt x="1364" y="49783"/>
                    <a:pt x="2716" y="49890"/>
                    <a:pt x="4048" y="49890"/>
                  </a:cubicBezTo>
                  <a:cubicBezTo>
                    <a:pt x="17527" y="49890"/>
                    <a:pt x="28907" y="38939"/>
                    <a:pt x="28907" y="24942"/>
                  </a:cubicBezTo>
                  <a:cubicBezTo>
                    <a:pt x="28907" y="10957"/>
                    <a:pt x="17503" y="0"/>
                    <a:pt x="4006" y="0"/>
                  </a:cubicBez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Google Shape;219;p9"/>
            <p:cNvSpPr/>
            <p:nvPr/>
          </p:nvSpPr>
          <p:spPr>
            <a:xfrm flipH="1">
              <a:off x="8618040" y="1833840"/>
              <a:ext cx="1091520" cy="37080"/>
            </a:xfrm>
            <a:custGeom>
              <a:avLst/>
              <a:gdLst/>
              <a:ahLst/>
              <a:rect l="l" t="t" r="r" b="b"/>
              <a:pathLst>
                <a:path w="43710" h="1521">
                  <a:moveTo>
                    <a:pt x="0" y="0"/>
                  </a:moveTo>
                  <a:lnTo>
                    <a:pt x="0" y="1520"/>
                  </a:lnTo>
                  <a:lnTo>
                    <a:pt x="43709" y="1520"/>
                  </a:lnTo>
                  <a:lnTo>
                    <a:pt x="43709" y="0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Google Shape;220;p9"/>
            <p:cNvSpPr/>
            <p:nvPr/>
          </p:nvSpPr>
          <p:spPr>
            <a:xfrm flipH="1">
              <a:off x="8493480" y="2001600"/>
              <a:ext cx="758880" cy="37080"/>
            </a:xfrm>
            <a:custGeom>
              <a:avLst/>
              <a:gdLst/>
              <a:ahLst/>
              <a:rect l="l" t="t" r="r" b="b"/>
              <a:pathLst>
                <a:path w="30397" h="1521">
                  <a:moveTo>
                    <a:pt x="1" y="1"/>
                  </a:moveTo>
                  <a:lnTo>
                    <a:pt x="1" y="1521"/>
                  </a:lnTo>
                  <a:lnTo>
                    <a:pt x="30396" y="1521"/>
                  </a:lnTo>
                  <a:lnTo>
                    <a:pt x="30396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0" name="Google Shape;221;p9"/>
          <p:cNvGrpSpPr/>
          <p:nvPr/>
        </p:nvGrpSpPr>
        <p:grpSpPr>
          <a:xfrm>
            <a:off x="8101440" y="4399200"/>
            <a:ext cx="1477800" cy="1103040"/>
            <a:chOff x="8101440" y="4399200"/>
            <a:chExt cx="1477800" cy="1103040"/>
          </a:xfrm>
        </p:grpSpPr>
        <p:sp>
          <p:nvSpPr>
            <p:cNvPr id="151" name="Google Shape;222;p9"/>
            <p:cNvSpPr/>
            <p:nvPr/>
          </p:nvSpPr>
          <p:spPr>
            <a:xfrm>
              <a:off x="8101440" y="4675320"/>
              <a:ext cx="889200" cy="826920"/>
            </a:xfrm>
            <a:custGeom>
              <a:avLst/>
              <a:gdLst/>
              <a:ahLst/>
              <a:rect l="l" t="t" r="r" b="b"/>
              <a:pathLst>
                <a:path w="25685" h="23892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Google Shape;223;p9"/>
            <p:cNvSpPr/>
            <p:nvPr/>
          </p:nvSpPr>
          <p:spPr>
            <a:xfrm>
              <a:off x="8529840" y="4399200"/>
              <a:ext cx="1049400" cy="987120"/>
            </a:xfrm>
            <a:custGeom>
              <a:avLst/>
              <a:gdLst/>
              <a:ahLst/>
              <a:rect l="l" t="t" r="r" b="b"/>
              <a:pathLst>
                <a:path w="30305" h="28512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405;p18"/>
          <p:cNvGrpSpPr/>
          <p:nvPr/>
        </p:nvGrpSpPr>
        <p:grpSpPr>
          <a:xfrm>
            <a:off x="7943760" y="4258080"/>
            <a:ext cx="973440" cy="701280"/>
            <a:chOff x="7943760" y="4258080"/>
            <a:chExt cx="973440" cy="701280"/>
          </a:xfrm>
        </p:grpSpPr>
        <p:sp>
          <p:nvSpPr>
            <p:cNvPr id="192" name="Google Shape;406;p18"/>
            <p:cNvSpPr/>
            <p:nvPr/>
          </p:nvSpPr>
          <p:spPr>
            <a:xfrm rot="16200000">
              <a:off x="8166600" y="4208760"/>
              <a:ext cx="647640" cy="853560"/>
            </a:xfrm>
            <a:custGeom>
              <a:avLst/>
              <a:gdLst/>
              <a:ahLst/>
              <a:rect l="l" t="t" r="r" b="b"/>
              <a:pathLst>
                <a:path w="42738" h="57145">
                  <a:moveTo>
                    <a:pt x="1" y="0"/>
                  </a:moveTo>
                  <a:lnTo>
                    <a:pt x="1" y="57144"/>
                  </a:lnTo>
                  <a:lnTo>
                    <a:pt x="42737" y="285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Google Shape;407;p18"/>
            <p:cNvSpPr/>
            <p:nvPr/>
          </p:nvSpPr>
          <p:spPr>
            <a:xfrm rot="16200000">
              <a:off x="7935120" y="4877280"/>
              <a:ext cx="27000" cy="9720"/>
            </a:xfrm>
            <a:custGeom>
              <a:avLst/>
              <a:gdLst/>
              <a:ahLst/>
              <a:rect l="l" t="t" r="r" b="b"/>
              <a:pathLst>
                <a:path w="1855" h="731">
                  <a:moveTo>
                    <a:pt x="1" y="1"/>
                  </a:moveTo>
                  <a:lnTo>
                    <a:pt x="1" y="730"/>
                  </a:lnTo>
                  <a:lnTo>
                    <a:pt x="1855" y="730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Google Shape;408;p18"/>
            <p:cNvSpPr/>
            <p:nvPr/>
          </p:nvSpPr>
          <p:spPr>
            <a:xfrm rot="16200000">
              <a:off x="7944120" y="4847760"/>
              <a:ext cx="86040" cy="9720"/>
            </a:xfrm>
            <a:custGeom>
              <a:avLst/>
              <a:gdLst/>
              <a:ahLst/>
              <a:rect l="l" t="t" r="r" b="b"/>
              <a:pathLst>
                <a:path w="5746" h="731">
                  <a:moveTo>
                    <a:pt x="1" y="1"/>
                  </a:moveTo>
                  <a:lnTo>
                    <a:pt x="1" y="730"/>
                  </a:lnTo>
                  <a:lnTo>
                    <a:pt x="5745" y="730"/>
                  </a:lnTo>
                  <a:lnTo>
                    <a:pt x="468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Google Shape;409;p18"/>
            <p:cNvSpPr/>
            <p:nvPr/>
          </p:nvSpPr>
          <p:spPr>
            <a:xfrm rot="16200000">
              <a:off x="7953120" y="4818240"/>
              <a:ext cx="144720" cy="9720"/>
            </a:xfrm>
            <a:custGeom>
              <a:avLst/>
              <a:gdLst/>
              <a:ahLst/>
              <a:rect l="l" t="t" r="r" b="b"/>
              <a:pathLst>
                <a:path w="9606" h="730">
                  <a:moveTo>
                    <a:pt x="1" y="0"/>
                  </a:moveTo>
                  <a:lnTo>
                    <a:pt x="1" y="730"/>
                  </a:lnTo>
                  <a:lnTo>
                    <a:pt x="9606" y="730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Google Shape;410;p18"/>
            <p:cNvSpPr/>
            <p:nvPr/>
          </p:nvSpPr>
          <p:spPr>
            <a:xfrm rot="16200000">
              <a:off x="7962840" y="4789080"/>
              <a:ext cx="203760" cy="9360"/>
            </a:xfrm>
            <a:custGeom>
              <a:avLst/>
              <a:gdLst/>
              <a:ahLst/>
              <a:rect l="l" t="t" r="r" b="b"/>
              <a:pathLst>
                <a:path w="13497" h="700">
                  <a:moveTo>
                    <a:pt x="1" y="0"/>
                  </a:moveTo>
                  <a:lnTo>
                    <a:pt x="1" y="699"/>
                  </a:lnTo>
                  <a:lnTo>
                    <a:pt x="13496" y="699"/>
                  </a:lnTo>
                  <a:lnTo>
                    <a:pt x="1243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Google Shape;411;p18"/>
            <p:cNvSpPr/>
            <p:nvPr/>
          </p:nvSpPr>
          <p:spPr>
            <a:xfrm rot="16200000">
              <a:off x="7971840" y="4759560"/>
              <a:ext cx="262440" cy="9360"/>
            </a:xfrm>
            <a:custGeom>
              <a:avLst/>
              <a:gdLst/>
              <a:ahLst/>
              <a:rect l="l" t="t" r="r" b="b"/>
              <a:pathLst>
                <a:path w="17357" h="700">
                  <a:moveTo>
                    <a:pt x="1" y="1"/>
                  </a:moveTo>
                  <a:lnTo>
                    <a:pt x="1" y="700"/>
                  </a:lnTo>
                  <a:lnTo>
                    <a:pt x="17356" y="70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Google Shape;412;p18"/>
            <p:cNvSpPr/>
            <p:nvPr/>
          </p:nvSpPr>
          <p:spPr>
            <a:xfrm rot="16200000">
              <a:off x="7981200" y="4730040"/>
              <a:ext cx="321480" cy="9720"/>
            </a:xfrm>
            <a:custGeom>
              <a:avLst/>
              <a:gdLst/>
              <a:ahLst/>
              <a:rect l="l" t="t" r="r" b="b"/>
              <a:pathLst>
                <a:path w="21248" h="730">
                  <a:moveTo>
                    <a:pt x="1" y="0"/>
                  </a:moveTo>
                  <a:lnTo>
                    <a:pt x="1" y="730"/>
                  </a:lnTo>
                  <a:lnTo>
                    <a:pt x="21247" y="730"/>
                  </a:lnTo>
                  <a:lnTo>
                    <a:pt x="201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Google Shape;413;p18"/>
            <p:cNvSpPr/>
            <p:nvPr/>
          </p:nvSpPr>
          <p:spPr>
            <a:xfrm rot="16200000">
              <a:off x="7990560" y="4700520"/>
              <a:ext cx="380160" cy="9720"/>
            </a:xfrm>
            <a:custGeom>
              <a:avLst/>
              <a:gdLst/>
              <a:ahLst/>
              <a:rect l="l" t="t" r="r" b="b"/>
              <a:pathLst>
                <a:path w="25108" h="730">
                  <a:moveTo>
                    <a:pt x="1" y="0"/>
                  </a:moveTo>
                  <a:lnTo>
                    <a:pt x="1" y="730"/>
                  </a:lnTo>
                  <a:lnTo>
                    <a:pt x="25107" y="730"/>
                  </a:lnTo>
                  <a:lnTo>
                    <a:pt x="240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Google Shape;414;p18"/>
            <p:cNvSpPr/>
            <p:nvPr/>
          </p:nvSpPr>
          <p:spPr>
            <a:xfrm rot="16200000">
              <a:off x="7999560" y="4671000"/>
              <a:ext cx="439200" cy="9720"/>
            </a:xfrm>
            <a:custGeom>
              <a:avLst/>
              <a:gdLst/>
              <a:ahLst/>
              <a:rect l="l" t="t" r="r" b="b"/>
              <a:pathLst>
                <a:path w="28999" h="731">
                  <a:moveTo>
                    <a:pt x="1" y="1"/>
                  </a:moveTo>
                  <a:lnTo>
                    <a:pt x="1" y="730"/>
                  </a:lnTo>
                  <a:lnTo>
                    <a:pt x="28998" y="730"/>
                  </a:lnTo>
                  <a:lnTo>
                    <a:pt x="2790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Google Shape;415;p18"/>
            <p:cNvSpPr/>
            <p:nvPr/>
          </p:nvSpPr>
          <p:spPr>
            <a:xfrm rot="16200000">
              <a:off x="8009280" y="4641840"/>
              <a:ext cx="497880" cy="9360"/>
            </a:xfrm>
            <a:custGeom>
              <a:avLst/>
              <a:gdLst/>
              <a:ahLst/>
              <a:rect l="l" t="t" r="r" b="b"/>
              <a:pathLst>
                <a:path w="32859" h="700">
                  <a:moveTo>
                    <a:pt x="1" y="1"/>
                  </a:moveTo>
                  <a:lnTo>
                    <a:pt x="1" y="700"/>
                  </a:lnTo>
                  <a:lnTo>
                    <a:pt x="32858" y="700"/>
                  </a:lnTo>
                  <a:lnTo>
                    <a:pt x="3179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Google Shape;416;p18"/>
            <p:cNvSpPr/>
            <p:nvPr/>
          </p:nvSpPr>
          <p:spPr>
            <a:xfrm rot="16200000">
              <a:off x="8018280" y="4612320"/>
              <a:ext cx="556920" cy="9360"/>
            </a:xfrm>
            <a:custGeom>
              <a:avLst/>
              <a:gdLst/>
              <a:ahLst/>
              <a:rect l="l" t="t" r="r" b="b"/>
              <a:pathLst>
                <a:path w="36749" h="700">
                  <a:moveTo>
                    <a:pt x="1" y="0"/>
                  </a:moveTo>
                  <a:lnTo>
                    <a:pt x="1" y="699"/>
                  </a:lnTo>
                  <a:lnTo>
                    <a:pt x="36749" y="699"/>
                  </a:lnTo>
                  <a:lnTo>
                    <a:pt x="3565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Google Shape;417;p18"/>
            <p:cNvSpPr/>
            <p:nvPr/>
          </p:nvSpPr>
          <p:spPr>
            <a:xfrm rot="16200000">
              <a:off x="8027640" y="4583160"/>
              <a:ext cx="615240" cy="9360"/>
            </a:xfrm>
            <a:custGeom>
              <a:avLst/>
              <a:gdLst/>
              <a:ahLst/>
              <a:rect l="l" t="t" r="r" b="b"/>
              <a:pathLst>
                <a:path w="40610" h="701">
                  <a:moveTo>
                    <a:pt x="1" y="1"/>
                  </a:moveTo>
                  <a:lnTo>
                    <a:pt x="1" y="700"/>
                  </a:lnTo>
                  <a:lnTo>
                    <a:pt x="40609" y="700"/>
                  </a:lnTo>
                  <a:lnTo>
                    <a:pt x="3954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Google Shape;418;p18"/>
            <p:cNvSpPr/>
            <p:nvPr/>
          </p:nvSpPr>
          <p:spPr>
            <a:xfrm rot="16200000">
              <a:off x="8055720" y="4572000"/>
              <a:ext cx="637560" cy="9720"/>
            </a:xfrm>
            <a:custGeom>
              <a:avLst/>
              <a:gdLst/>
              <a:ahLst/>
              <a:rect l="l" t="t" r="r" b="b"/>
              <a:pathLst>
                <a:path w="42069" h="731">
                  <a:moveTo>
                    <a:pt x="1" y="1"/>
                  </a:moveTo>
                  <a:lnTo>
                    <a:pt x="1" y="730"/>
                  </a:lnTo>
                  <a:lnTo>
                    <a:pt x="41004" y="730"/>
                  </a:lnTo>
                  <a:lnTo>
                    <a:pt x="4206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Google Shape;419;p18"/>
            <p:cNvSpPr/>
            <p:nvPr/>
          </p:nvSpPr>
          <p:spPr>
            <a:xfrm rot="16200000">
              <a:off x="8123400" y="4601160"/>
              <a:ext cx="578880" cy="9720"/>
            </a:xfrm>
            <a:custGeom>
              <a:avLst/>
              <a:gdLst/>
              <a:ahLst/>
              <a:rect l="l" t="t" r="r" b="b"/>
              <a:pathLst>
                <a:path w="38208" h="730">
                  <a:moveTo>
                    <a:pt x="1" y="0"/>
                  </a:moveTo>
                  <a:lnTo>
                    <a:pt x="1" y="730"/>
                  </a:lnTo>
                  <a:lnTo>
                    <a:pt x="37114" y="730"/>
                  </a:lnTo>
                  <a:lnTo>
                    <a:pt x="3820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Google Shape;420;p18"/>
            <p:cNvSpPr/>
            <p:nvPr/>
          </p:nvSpPr>
          <p:spPr>
            <a:xfrm rot="16200000">
              <a:off x="8191440" y="4630680"/>
              <a:ext cx="519840" cy="9720"/>
            </a:xfrm>
            <a:custGeom>
              <a:avLst/>
              <a:gdLst/>
              <a:ahLst/>
              <a:rect l="l" t="t" r="r" b="b"/>
              <a:pathLst>
                <a:path w="34318" h="731">
                  <a:moveTo>
                    <a:pt x="1" y="1"/>
                  </a:moveTo>
                  <a:lnTo>
                    <a:pt x="1" y="730"/>
                  </a:lnTo>
                  <a:lnTo>
                    <a:pt x="33253" y="730"/>
                  </a:lnTo>
                  <a:lnTo>
                    <a:pt x="3431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Google Shape;421;p18"/>
            <p:cNvSpPr/>
            <p:nvPr/>
          </p:nvSpPr>
          <p:spPr>
            <a:xfrm rot="16200000">
              <a:off x="8259840" y="4660200"/>
              <a:ext cx="461160" cy="9360"/>
            </a:xfrm>
            <a:custGeom>
              <a:avLst/>
              <a:gdLst/>
              <a:ahLst/>
              <a:rect l="l" t="t" r="r" b="b"/>
              <a:pathLst>
                <a:path w="30458" h="700">
                  <a:moveTo>
                    <a:pt x="1" y="1"/>
                  </a:moveTo>
                  <a:lnTo>
                    <a:pt x="1" y="700"/>
                  </a:lnTo>
                  <a:lnTo>
                    <a:pt x="29363" y="700"/>
                  </a:lnTo>
                  <a:lnTo>
                    <a:pt x="3045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Google Shape;422;p18"/>
            <p:cNvSpPr/>
            <p:nvPr/>
          </p:nvSpPr>
          <p:spPr>
            <a:xfrm rot="16200000">
              <a:off x="8327880" y="4689720"/>
              <a:ext cx="402120" cy="9360"/>
            </a:xfrm>
            <a:custGeom>
              <a:avLst/>
              <a:gdLst/>
              <a:ahLst/>
              <a:rect l="l" t="t" r="r" b="b"/>
              <a:pathLst>
                <a:path w="26567" h="700">
                  <a:moveTo>
                    <a:pt x="1" y="1"/>
                  </a:moveTo>
                  <a:lnTo>
                    <a:pt x="1" y="700"/>
                  </a:lnTo>
                  <a:lnTo>
                    <a:pt x="25503" y="700"/>
                  </a:lnTo>
                  <a:lnTo>
                    <a:pt x="2656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Google Shape;423;p18"/>
            <p:cNvSpPr/>
            <p:nvPr/>
          </p:nvSpPr>
          <p:spPr>
            <a:xfrm rot="16200000">
              <a:off x="8396280" y="4718880"/>
              <a:ext cx="343440" cy="9720"/>
            </a:xfrm>
            <a:custGeom>
              <a:avLst/>
              <a:gdLst/>
              <a:ahLst/>
              <a:rect l="l" t="t" r="r" b="b"/>
              <a:pathLst>
                <a:path w="22707" h="730">
                  <a:moveTo>
                    <a:pt x="1" y="0"/>
                  </a:moveTo>
                  <a:lnTo>
                    <a:pt x="1" y="730"/>
                  </a:lnTo>
                  <a:lnTo>
                    <a:pt x="21642" y="730"/>
                  </a:lnTo>
                  <a:lnTo>
                    <a:pt x="2270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Google Shape;424;p18"/>
            <p:cNvSpPr/>
            <p:nvPr/>
          </p:nvSpPr>
          <p:spPr>
            <a:xfrm rot="16200000">
              <a:off x="8464320" y="4748400"/>
              <a:ext cx="284400" cy="9720"/>
            </a:xfrm>
            <a:custGeom>
              <a:avLst/>
              <a:gdLst/>
              <a:ahLst/>
              <a:rect l="l" t="t" r="r" b="b"/>
              <a:pathLst>
                <a:path w="18816" h="731">
                  <a:moveTo>
                    <a:pt x="1" y="1"/>
                  </a:moveTo>
                  <a:lnTo>
                    <a:pt x="1" y="730"/>
                  </a:lnTo>
                  <a:lnTo>
                    <a:pt x="17752" y="730"/>
                  </a:lnTo>
                  <a:lnTo>
                    <a:pt x="1881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Google Shape;425;p18"/>
            <p:cNvSpPr/>
            <p:nvPr/>
          </p:nvSpPr>
          <p:spPr>
            <a:xfrm rot="16200000">
              <a:off x="8532000" y="4777560"/>
              <a:ext cx="226080" cy="9720"/>
            </a:xfrm>
            <a:custGeom>
              <a:avLst/>
              <a:gdLst/>
              <a:ahLst/>
              <a:rect l="l" t="t" r="r" b="b"/>
              <a:pathLst>
                <a:path w="14956" h="730">
                  <a:moveTo>
                    <a:pt x="1" y="0"/>
                  </a:moveTo>
                  <a:lnTo>
                    <a:pt x="1" y="730"/>
                  </a:lnTo>
                  <a:lnTo>
                    <a:pt x="13891" y="730"/>
                  </a:lnTo>
                  <a:lnTo>
                    <a:pt x="1495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Google Shape;426;p18"/>
            <p:cNvSpPr/>
            <p:nvPr/>
          </p:nvSpPr>
          <p:spPr>
            <a:xfrm rot="16200000">
              <a:off x="8600760" y="4807440"/>
              <a:ext cx="167040" cy="9360"/>
            </a:xfrm>
            <a:custGeom>
              <a:avLst/>
              <a:gdLst/>
              <a:ahLst/>
              <a:rect l="l" t="t" r="r" b="b"/>
              <a:pathLst>
                <a:path w="11065" h="700">
                  <a:moveTo>
                    <a:pt x="1" y="0"/>
                  </a:moveTo>
                  <a:lnTo>
                    <a:pt x="1" y="700"/>
                  </a:lnTo>
                  <a:lnTo>
                    <a:pt x="10001" y="700"/>
                  </a:lnTo>
                  <a:lnTo>
                    <a:pt x="110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Google Shape;427;p18"/>
            <p:cNvSpPr/>
            <p:nvPr/>
          </p:nvSpPr>
          <p:spPr>
            <a:xfrm rot="16200000">
              <a:off x="8668440" y="4836600"/>
              <a:ext cx="108360" cy="9360"/>
            </a:xfrm>
            <a:custGeom>
              <a:avLst/>
              <a:gdLst/>
              <a:ahLst/>
              <a:rect l="l" t="t" r="r" b="b"/>
              <a:pathLst>
                <a:path w="7205" h="700">
                  <a:moveTo>
                    <a:pt x="1" y="0"/>
                  </a:moveTo>
                  <a:lnTo>
                    <a:pt x="1" y="699"/>
                  </a:lnTo>
                  <a:lnTo>
                    <a:pt x="6140" y="699"/>
                  </a:lnTo>
                  <a:lnTo>
                    <a:pt x="720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Google Shape;428;p18"/>
            <p:cNvSpPr/>
            <p:nvPr/>
          </p:nvSpPr>
          <p:spPr>
            <a:xfrm rot="16200000">
              <a:off x="8736480" y="4866120"/>
              <a:ext cx="49320" cy="9360"/>
            </a:xfrm>
            <a:custGeom>
              <a:avLst/>
              <a:gdLst/>
              <a:ahLst/>
              <a:rect l="l" t="t" r="r" b="b"/>
              <a:pathLst>
                <a:path w="3314" h="700">
                  <a:moveTo>
                    <a:pt x="1" y="1"/>
                  </a:moveTo>
                  <a:lnTo>
                    <a:pt x="1" y="700"/>
                  </a:lnTo>
                  <a:lnTo>
                    <a:pt x="2250" y="700"/>
                  </a:lnTo>
                  <a:lnTo>
                    <a:pt x="331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5" name="Google Shape;429;p18"/>
          <p:cNvGrpSpPr/>
          <p:nvPr/>
        </p:nvGrpSpPr>
        <p:grpSpPr>
          <a:xfrm>
            <a:off x="179640" y="146880"/>
            <a:ext cx="1065960" cy="936720"/>
            <a:chOff x="179640" y="146880"/>
            <a:chExt cx="1065960" cy="936720"/>
          </a:xfrm>
        </p:grpSpPr>
        <p:sp>
          <p:nvSpPr>
            <p:cNvPr id="216" name="Google Shape;430;p18"/>
            <p:cNvSpPr/>
            <p:nvPr/>
          </p:nvSpPr>
          <p:spPr>
            <a:xfrm>
              <a:off x="291600" y="146880"/>
              <a:ext cx="954000" cy="865440"/>
            </a:xfrm>
            <a:custGeom>
              <a:avLst/>
              <a:gdLst/>
              <a:ahLst/>
              <a:rect l="l" t="t" r="r" b="b"/>
              <a:pathLst>
                <a:path w="38208" h="34659">
                  <a:moveTo>
                    <a:pt x="19074" y="1"/>
                  </a:moveTo>
                  <a:cubicBezTo>
                    <a:pt x="11259" y="1"/>
                    <a:pt x="4168" y="5324"/>
                    <a:pt x="2250" y="13256"/>
                  </a:cubicBezTo>
                  <a:cubicBezTo>
                    <a:pt x="0" y="22588"/>
                    <a:pt x="5745" y="31950"/>
                    <a:pt x="15046" y="34169"/>
                  </a:cubicBezTo>
                  <a:cubicBezTo>
                    <a:pt x="16415" y="34500"/>
                    <a:pt x="17785" y="34658"/>
                    <a:pt x="19134" y="34658"/>
                  </a:cubicBezTo>
                  <a:cubicBezTo>
                    <a:pt x="26949" y="34658"/>
                    <a:pt x="34040" y="29335"/>
                    <a:pt x="35959" y="21402"/>
                  </a:cubicBezTo>
                  <a:cubicBezTo>
                    <a:pt x="38208" y="12071"/>
                    <a:pt x="32463" y="2709"/>
                    <a:pt x="23162" y="490"/>
                  </a:cubicBezTo>
                  <a:cubicBezTo>
                    <a:pt x="21793" y="159"/>
                    <a:pt x="20423" y="1"/>
                    <a:pt x="1907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Google Shape;431;p18"/>
            <p:cNvSpPr/>
            <p:nvPr/>
          </p:nvSpPr>
          <p:spPr>
            <a:xfrm>
              <a:off x="206280" y="265320"/>
              <a:ext cx="248040" cy="248040"/>
            </a:xfrm>
            <a:custGeom>
              <a:avLst/>
              <a:gdLst/>
              <a:ahLst/>
              <a:rect l="l" t="t" r="r" b="b"/>
              <a:pathLst>
                <a:path w="9970" h="9971">
                  <a:moveTo>
                    <a:pt x="9970" y="1"/>
                  </a:moveTo>
                  <a:lnTo>
                    <a:pt x="9970" y="1"/>
                  </a:lnTo>
                  <a:cubicBezTo>
                    <a:pt x="9180" y="305"/>
                    <a:pt x="8389" y="639"/>
                    <a:pt x="7629" y="1065"/>
                  </a:cubicBezTo>
                  <a:lnTo>
                    <a:pt x="1064" y="7630"/>
                  </a:lnTo>
                  <a:cubicBezTo>
                    <a:pt x="669" y="8359"/>
                    <a:pt x="304" y="9150"/>
                    <a:pt x="0" y="9970"/>
                  </a:cubicBezTo>
                  <a:lnTo>
                    <a:pt x="997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Google Shape;432;p18"/>
            <p:cNvSpPr/>
            <p:nvPr/>
          </p:nvSpPr>
          <p:spPr>
            <a:xfrm>
              <a:off x="179640" y="238680"/>
              <a:ext cx="414720" cy="414720"/>
            </a:xfrm>
            <a:custGeom>
              <a:avLst/>
              <a:gdLst/>
              <a:ahLst/>
              <a:rect l="l" t="t" r="r" b="b"/>
              <a:pathLst>
                <a:path w="16627" h="16628">
                  <a:moveTo>
                    <a:pt x="16627" y="1"/>
                  </a:moveTo>
                  <a:cubicBezTo>
                    <a:pt x="16171" y="1"/>
                    <a:pt x="15745" y="31"/>
                    <a:pt x="15289" y="62"/>
                  </a:cubicBezTo>
                  <a:lnTo>
                    <a:pt x="61" y="15290"/>
                  </a:lnTo>
                  <a:cubicBezTo>
                    <a:pt x="31" y="15746"/>
                    <a:pt x="0" y="16171"/>
                    <a:pt x="0" y="16627"/>
                  </a:cubicBezTo>
                  <a:lnTo>
                    <a:pt x="1662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Google Shape;433;p18"/>
            <p:cNvSpPr/>
            <p:nvPr/>
          </p:nvSpPr>
          <p:spPr>
            <a:xfrm>
              <a:off x="185040" y="244080"/>
              <a:ext cx="511920" cy="512640"/>
            </a:xfrm>
            <a:custGeom>
              <a:avLst/>
              <a:gdLst/>
              <a:ahLst/>
              <a:rect l="l" t="t" r="r" b="b"/>
              <a:pathLst>
                <a:path w="20518" h="20548">
                  <a:moveTo>
                    <a:pt x="19484" y="1"/>
                  </a:moveTo>
                  <a:lnTo>
                    <a:pt x="0" y="19484"/>
                  </a:lnTo>
                  <a:cubicBezTo>
                    <a:pt x="61" y="19849"/>
                    <a:pt x="152" y="20183"/>
                    <a:pt x="213" y="20548"/>
                  </a:cubicBezTo>
                  <a:lnTo>
                    <a:pt x="20517" y="213"/>
                  </a:lnTo>
                  <a:cubicBezTo>
                    <a:pt x="20183" y="122"/>
                    <a:pt x="19848" y="61"/>
                    <a:pt x="1948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Google Shape;434;p18"/>
            <p:cNvSpPr/>
            <p:nvPr/>
          </p:nvSpPr>
          <p:spPr>
            <a:xfrm>
              <a:off x="210240" y="269280"/>
              <a:ext cx="572040" cy="572040"/>
            </a:xfrm>
            <a:custGeom>
              <a:avLst/>
              <a:gdLst/>
              <a:ahLst/>
              <a:rect l="l" t="t" r="r" b="b"/>
              <a:pathLst>
                <a:path w="22919" h="22919">
                  <a:moveTo>
                    <a:pt x="22037" y="1"/>
                  </a:moveTo>
                  <a:lnTo>
                    <a:pt x="0" y="22037"/>
                  </a:lnTo>
                  <a:cubicBezTo>
                    <a:pt x="122" y="22341"/>
                    <a:pt x="243" y="22615"/>
                    <a:pt x="395" y="22919"/>
                  </a:cubicBezTo>
                  <a:lnTo>
                    <a:pt x="22918" y="396"/>
                  </a:lnTo>
                  <a:cubicBezTo>
                    <a:pt x="22615" y="244"/>
                    <a:pt x="22341" y="122"/>
                    <a:pt x="2203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Google Shape;435;p18"/>
            <p:cNvSpPr/>
            <p:nvPr/>
          </p:nvSpPr>
          <p:spPr>
            <a:xfrm>
              <a:off x="248760" y="308880"/>
              <a:ext cx="604440" cy="603720"/>
            </a:xfrm>
            <a:custGeom>
              <a:avLst/>
              <a:gdLst/>
              <a:ahLst/>
              <a:rect l="l" t="t" r="r" b="b"/>
              <a:pathLst>
                <a:path w="24226" h="24196">
                  <a:moveTo>
                    <a:pt x="23466" y="0"/>
                  </a:moveTo>
                  <a:lnTo>
                    <a:pt x="0" y="23435"/>
                  </a:lnTo>
                  <a:cubicBezTo>
                    <a:pt x="183" y="23678"/>
                    <a:pt x="335" y="23952"/>
                    <a:pt x="517" y="24195"/>
                  </a:cubicBezTo>
                  <a:lnTo>
                    <a:pt x="24226" y="487"/>
                  </a:lnTo>
                  <a:cubicBezTo>
                    <a:pt x="23982" y="335"/>
                    <a:pt x="23709" y="152"/>
                    <a:pt x="2346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Google Shape;436;p18"/>
            <p:cNvSpPr/>
            <p:nvPr/>
          </p:nvSpPr>
          <p:spPr>
            <a:xfrm>
              <a:off x="300600" y="358920"/>
              <a:ext cx="613080" cy="613080"/>
            </a:xfrm>
            <a:custGeom>
              <a:avLst/>
              <a:gdLst/>
              <a:ahLst/>
              <a:rect l="l" t="t" r="r" b="b"/>
              <a:pathLst>
                <a:path w="24560" h="24560">
                  <a:moveTo>
                    <a:pt x="23922" y="0"/>
                  </a:moveTo>
                  <a:lnTo>
                    <a:pt x="0" y="23952"/>
                  </a:lnTo>
                  <a:cubicBezTo>
                    <a:pt x="183" y="24165"/>
                    <a:pt x="395" y="24378"/>
                    <a:pt x="608" y="24560"/>
                  </a:cubicBezTo>
                  <a:lnTo>
                    <a:pt x="24560" y="639"/>
                  </a:lnTo>
                  <a:cubicBezTo>
                    <a:pt x="24347" y="426"/>
                    <a:pt x="24134" y="213"/>
                    <a:pt x="239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Google Shape;437;p18"/>
            <p:cNvSpPr/>
            <p:nvPr/>
          </p:nvSpPr>
          <p:spPr>
            <a:xfrm>
              <a:off x="362160" y="420480"/>
              <a:ext cx="600120" cy="600120"/>
            </a:xfrm>
            <a:custGeom>
              <a:avLst/>
              <a:gdLst/>
              <a:ahLst/>
              <a:rect l="l" t="t" r="r" b="b"/>
              <a:pathLst>
                <a:path w="24044" h="24044">
                  <a:moveTo>
                    <a:pt x="23557" y="0"/>
                  </a:moveTo>
                  <a:lnTo>
                    <a:pt x="0" y="23557"/>
                  </a:lnTo>
                  <a:cubicBezTo>
                    <a:pt x="243" y="23739"/>
                    <a:pt x="487" y="23891"/>
                    <a:pt x="760" y="24043"/>
                  </a:cubicBezTo>
                  <a:lnTo>
                    <a:pt x="24043" y="760"/>
                  </a:lnTo>
                  <a:cubicBezTo>
                    <a:pt x="23891" y="517"/>
                    <a:pt x="23739" y="244"/>
                    <a:pt x="2355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Google Shape;438;p18"/>
            <p:cNvSpPr/>
            <p:nvPr/>
          </p:nvSpPr>
          <p:spPr>
            <a:xfrm>
              <a:off x="434160" y="493560"/>
              <a:ext cx="565200" cy="565200"/>
            </a:xfrm>
            <a:custGeom>
              <a:avLst/>
              <a:gdLst/>
              <a:ahLst/>
              <a:rect l="l" t="t" r="r" b="b"/>
              <a:pathLst>
                <a:path w="22646" h="22646">
                  <a:moveTo>
                    <a:pt x="22281" y="0"/>
                  </a:moveTo>
                  <a:lnTo>
                    <a:pt x="1" y="22280"/>
                  </a:lnTo>
                  <a:cubicBezTo>
                    <a:pt x="305" y="22432"/>
                    <a:pt x="609" y="22554"/>
                    <a:pt x="913" y="22645"/>
                  </a:cubicBezTo>
                  <a:lnTo>
                    <a:pt x="22646" y="912"/>
                  </a:lnTo>
                  <a:cubicBezTo>
                    <a:pt x="22554" y="608"/>
                    <a:pt x="22433" y="304"/>
                    <a:pt x="2228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Google Shape;439;p18"/>
            <p:cNvSpPr/>
            <p:nvPr/>
          </p:nvSpPr>
          <p:spPr>
            <a:xfrm>
              <a:off x="521640" y="580680"/>
              <a:ext cx="500400" cy="499680"/>
            </a:xfrm>
            <a:custGeom>
              <a:avLst/>
              <a:gdLst/>
              <a:ahLst/>
              <a:rect l="l" t="t" r="r" b="b"/>
              <a:pathLst>
                <a:path w="20062" h="20032">
                  <a:moveTo>
                    <a:pt x="19879" y="1"/>
                  </a:moveTo>
                  <a:lnTo>
                    <a:pt x="0" y="19880"/>
                  </a:lnTo>
                  <a:cubicBezTo>
                    <a:pt x="365" y="19940"/>
                    <a:pt x="699" y="20001"/>
                    <a:pt x="1064" y="20032"/>
                  </a:cubicBezTo>
                  <a:lnTo>
                    <a:pt x="20062" y="1065"/>
                  </a:lnTo>
                  <a:cubicBezTo>
                    <a:pt x="20001" y="700"/>
                    <a:pt x="19940" y="335"/>
                    <a:pt x="1987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Google Shape;440;p18"/>
            <p:cNvSpPr/>
            <p:nvPr/>
          </p:nvSpPr>
          <p:spPr>
            <a:xfrm>
              <a:off x="628200" y="687240"/>
              <a:ext cx="396360" cy="396360"/>
            </a:xfrm>
            <a:custGeom>
              <a:avLst/>
              <a:gdLst/>
              <a:ahLst/>
              <a:rect l="l" t="t" r="r" b="b"/>
              <a:pathLst>
                <a:path w="15898" h="15898">
                  <a:moveTo>
                    <a:pt x="15898" y="0"/>
                  </a:moveTo>
                  <a:lnTo>
                    <a:pt x="1" y="15897"/>
                  </a:lnTo>
                  <a:cubicBezTo>
                    <a:pt x="487" y="15867"/>
                    <a:pt x="943" y="15836"/>
                    <a:pt x="1399" y="15745"/>
                  </a:cubicBezTo>
                  <a:lnTo>
                    <a:pt x="15776" y="1398"/>
                  </a:lnTo>
                  <a:cubicBezTo>
                    <a:pt x="15837" y="942"/>
                    <a:pt x="15867" y="487"/>
                    <a:pt x="1589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Google Shape;441;p18"/>
            <p:cNvSpPr/>
            <p:nvPr/>
          </p:nvSpPr>
          <p:spPr>
            <a:xfrm>
              <a:off x="780120" y="839160"/>
              <a:ext cx="206280" cy="206280"/>
            </a:xfrm>
            <a:custGeom>
              <a:avLst/>
              <a:gdLst/>
              <a:ahLst/>
              <a:rect l="l" t="t" r="r" b="b"/>
              <a:pathLst>
                <a:path w="8299" h="8299">
                  <a:moveTo>
                    <a:pt x="8299" y="0"/>
                  </a:moveTo>
                  <a:lnTo>
                    <a:pt x="1" y="8298"/>
                  </a:lnTo>
                  <a:cubicBezTo>
                    <a:pt x="1095" y="7782"/>
                    <a:pt x="2129" y="7174"/>
                    <a:pt x="3101" y="6444"/>
                  </a:cubicBezTo>
                  <a:lnTo>
                    <a:pt x="6445" y="3101"/>
                  </a:lnTo>
                  <a:cubicBezTo>
                    <a:pt x="7174" y="2128"/>
                    <a:pt x="7813" y="1095"/>
                    <a:pt x="829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8" name="Google Shape;442;p18"/>
          <p:cNvGrpSpPr/>
          <p:nvPr/>
        </p:nvGrpSpPr>
        <p:grpSpPr>
          <a:xfrm>
            <a:off x="8787240" y="2313360"/>
            <a:ext cx="108360" cy="518040"/>
            <a:chOff x="8787240" y="2313360"/>
            <a:chExt cx="108360" cy="518040"/>
          </a:xfrm>
        </p:grpSpPr>
        <p:sp>
          <p:nvSpPr>
            <p:cNvPr id="229" name="Google Shape;443;p18"/>
            <p:cNvSpPr/>
            <p:nvPr/>
          </p:nvSpPr>
          <p:spPr>
            <a:xfrm rot="16200000">
              <a:off x="8778960" y="271476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Google Shape;444;p18"/>
            <p:cNvSpPr/>
            <p:nvPr/>
          </p:nvSpPr>
          <p:spPr>
            <a:xfrm rot="16200000">
              <a:off x="8778960" y="251856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Google Shape;445;p18"/>
            <p:cNvSpPr/>
            <p:nvPr/>
          </p:nvSpPr>
          <p:spPr>
            <a:xfrm rot="16200000">
              <a:off x="8778960" y="2321640"/>
              <a:ext cx="124920" cy="108360"/>
            </a:xfrm>
            <a:custGeom>
              <a:avLst/>
              <a:gdLst/>
              <a:ah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2" name="Google Shape;446;p18"/>
          <p:cNvSpPr/>
          <p:nvPr/>
        </p:nvSpPr>
        <p:spPr>
          <a:xfrm>
            <a:off x="247320" y="2913840"/>
            <a:ext cx="63720" cy="63720"/>
          </a:xfrm>
          <a:custGeom>
            <a:avLst/>
            <a:gdLst/>
            <a:ahLst/>
            <a:rect l="l" t="t" r="r" b="b"/>
            <a:pathLst>
              <a:path w="2675" h="2676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Google Shape;447;p18"/>
          <p:cNvSpPr/>
          <p:nvPr/>
        </p:nvSpPr>
        <p:spPr>
          <a:xfrm>
            <a:off x="247320" y="2752200"/>
            <a:ext cx="63720" cy="63720"/>
          </a:xfrm>
          <a:custGeom>
            <a:avLst/>
            <a:gdLst/>
            <a:ahLst/>
            <a:rect l="l" t="t" r="r" b="b"/>
            <a:pathLst>
              <a:path w="2675" h="2675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Google Shape;448;p18"/>
          <p:cNvSpPr/>
          <p:nvPr/>
        </p:nvSpPr>
        <p:spPr>
          <a:xfrm>
            <a:off x="247320" y="2590920"/>
            <a:ext cx="63720" cy="63000"/>
          </a:xfrm>
          <a:custGeom>
            <a:avLst/>
            <a:gdLst/>
            <a:ahLst/>
            <a:rect l="l" t="t" r="r" b="b"/>
            <a:pathLst>
              <a:path w="2675" h="2645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Google Shape;449;p18"/>
          <p:cNvSpPr/>
          <p:nvPr/>
        </p:nvSpPr>
        <p:spPr>
          <a:xfrm>
            <a:off x="7284960" y="306360"/>
            <a:ext cx="1610640" cy="1721160"/>
          </a:xfrm>
          <a:custGeom>
            <a:avLst/>
            <a:gdLst/>
            <a:ahLst/>
            <a:rect l="l" t="t" r="r" b="b"/>
            <a:pathLst>
              <a:path w="57510" h="6146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Google Shape;450;p18"/>
          <p:cNvSpPr/>
          <p:nvPr/>
        </p:nvSpPr>
        <p:spPr>
          <a:xfrm>
            <a:off x="247320" y="3114720"/>
            <a:ext cx="1610640" cy="1721160"/>
          </a:xfrm>
          <a:custGeom>
            <a:avLst/>
            <a:gdLst/>
            <a:ahLst/>
            <a:rect l="l" t="t" r="r" b="b"/>
            <a:pathLst>
              <a:path w="57510" h="6146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97;p14"/>
          <p:cNvGrpSpPr/>
          <p:nvPr/>
        </p:nvGrpSpPr>
        <p:grpSpPr>
          <a:xfrm>
            <a:off x="-358920" y="-532440"/>
            <a:ext cx="1533960" cy="1045080"/>
            <a:chOff x="-358920" y="-532440"/>
            <a:chExt cx="1533960" cy="1045080"/>
          </a:xfrm>
        </p:grpSpPr>
        <p:sp>
          <p:nvSpPr>
            <p:cNvPr id="276" name="Google Shape;298;p14"/>
            <p:cNvSpPr/>
            <p:nvPr/>
          </p:nvSpPr>
          <p:spPr>
            <a:xfrm>
              <a:off x="-358920" y="-314280"/>
              <a:ext cx="889200" cy="826920"/>
            </a:xfrm>
            <a:custGeom>
              <a:avLst/>
              <a:gdLst/>
              <a:ahLst/>
              <a:rect l="l" t="t" r="r" b="b"/>
              <a:pathLst>
                <a:path w="25685" h="23892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Google Shape;299;p14"/>
            <p:cNvSpPr/>
            <p:nvPr/>
          </p:nvSpPr>
          <p:spPr>
            <a:xfrm>
              <a:off x="125640" y="-532440"/>
              <a:ext cx="1049400" cy="987120"/>
            </a:xfrm>
            <a:custGeom>
              <a:avLst/>
              <a:gdLst/>
              <a:ahLst/>
              <a:rect l="l" t="t" r="r" b="b"/>
              <a:pathLst>
                <a:path w="30305" h="28512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8" name="Google Shape;300;p14"/>
          <p:cNvSpPr/>
          <p:nvPr/>
        </p:nvSpPr>
        <p:spPr>
          <a:xfrm>
            <a:off x="8348400" y="4345560"/>
            <a:ext cx="1049400" cy="987120"/>
          </a:xfrm>
          <a:custGeom>
            <a:avLst/>
            <a:gdLst/>
            <a:ah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Google Shape;301;p14"/>
          <p:cNvSpPr/>
          <p:nvPr/>
        </p:nvSpPr>
        <p:spPr>
          <a:xfrm>
            <a:off x="7691400" y="4621680"/>
            <a:ext cx="889200" cy="826920"/>
          </a:xfrm>
          <a:custGeom>
            <a:avLst/>
            <a:gdLst/>
            <a:ahLst/>
            <a:rect l="l" t="t" r="r" b="b"/>
            <a:pathLst>
              <a:path w="25685" h="23892">
                <a:moveTo>
                  <a:pt x="23892" y="0"/>
                </a:moveTo>
                <a:lnTo>
                  <a:pt x="1" y="23891"/>
                </a:lnTo>
                <a:lnTo>
                  <a:pt x="1764" y="23891"/>
                </a:lnTo>
                <a:lnTo>
                  <a:pt x="25685" y="0"/>
                </a:lnTo>
                <a:close/>
              </a:path>
            </a:pathLst>
          </a:custGeom>
          <a:solidFill>
            <a:srgbClr val="abdfd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Google Shape;302;p14"/>
          <p:cNvSpPr/>
          <p:nvPr/>
        </p:nvSpPr>
        <p:spPr>
          <a:xfrm>
            <a:off x="8474760" y="3480840"/>
            <a:ext cx="1049400" cy="987120"/>
          </a:xfrm>
          <a:custGeom>
            <a:avLst/>
            <a:gdLst/>
            <a:ah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Google Shape;303;p14"/>
          <p:cNvSpPr/>
          <p:nvPr/>
        </p:nvSpPr>
        <p:spPr>
          <a:xfrm>
            <a:off x="8568360" y="4973760"/>
            <a:ext cx="609840" cy="608760"/>
          </a:xfrm>
          <a:custGeom>
            <a:avLst/>
            <a:gdLst/>
            <a:ahLst/>
            <a:rect l="l" t="t" r="r" b="b"/>
            <a:pathLst>
              <a:path w="17630" h="17600">
                <a:moveTo>
                  <a:pt x="15836" y="1"/>
                </a:moveTo>
                <a:lnTo>
                  <a:pt x="0" y="15837"/>
                </a:lnTo>
                <a:lnTo>
                  <a:pt x="0" y="17600"/>
                </a:lnTo>
                <a:lnTo>
                  <a:pt x="17630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Google Shape;304;p14"/>
          <p:cNvSpPr/>
          <p:nvPr/>
        </p:nvSpPr>
        <p:spPr>
          <a:xfrm>
            <a:off x="-358920" y="354240"/>
            <a:ext cx="1049400" cy="987120"/>
          </a:xfrm>
          <a:custGeom>
            <a:avLst/>
            <a:gdLst/>
            <a:ah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88;p17"/>
          <p:cNvSpPr/>
          <p:nvPr/>
        </p:nvSpPr>
        <p:spPr>
          <a:xfrm>
            <a:off x="-585720" y="3449880"/>
            <a:ext cx="889200" cy="826920"/>
          </a:xfrm>
          <a:custGeom>
            <a:avLst/>
            <a:gdLst/>
            <a:ahLst/>
            <a:rect l="l" t="t" r="r" b="b"/>
            <a:pathLst>
              <a:path w="25685" h="23892">
                <a:moveTo>
                  <a:pt x="23892" y="0"/>
                </a:moveTo>
                <a:lnTo>
                  <a:pt x="1" y="23891"/>
                </a:lnTo>
                <a:lnTo>
                  <a:pt x="1764" y="23891"/>
                </a:lnTo>
                <a:lnTo>
                  <a:pt x="25685" y="0"/>
                </a:lnTo>
                <a:close/>
              </a:path>
            </a:pathLst>
          </a:custGeom>
          <a:solidFill>
            <a:srgbClr val="abdfd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Google Shape;389;p17"/>
          <p:cNvSpPr/>
          <p:nvPr/>
        </p:nvSpPr>
        <p:spPr>
          <a:xfrm>
            <a:off x="-745920" y="3106440"/>
            <a:ext cx="1049400" cy="987120"/>
          </a:xfrm>
          <a:custGeom>
            <a:avLst/>
            <a:gdLst/>
            <a:ah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Google Shape;390;p17"/>
          <p:cNvSpPr/>
          <p:nvPr/>
        </p:nvSpPr>
        <p:spPr>
          <a:xfrm>
            <a:off x="-50400" y="3525840"/>
            <a:ext cx="609840" cy="608760"/>
          </a:xfrm>
          <a:custGeom>
            <a:avLst/>
            <a:gdLst/>
            <a:ahLst/>
            <a:rect l="l" t="t" r="r" b="b"/>
            <a:pathLst>
              <a:path w="17630" h="17600">
                <a:moveTo>
                  <a:pt x="15836" y="1"/>
                </a:moveTo>
                <a:lnTo>
                  <a:pt x="0" y="15837"/>
                </a:lnTo>
                <a:lnTo>
                  <a:pt x="0" y="17600"/>
                </a:lnTo>
                <a:lnTo>
                  <a:pt x="17630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Google Shape;394;p17"/>
          <p:cNvSpPr/>
          <p:nvPr/>
        </p:nvSpPr>
        <p:spPr>
          <a:xfrm>
            <a:off x="8481240" y="656280"/>
            <a:ext cx="1049400" cy="987120"/>
          </a:xfrm>
          <a:custGeom>
            <a:avLst/>
            <a:gdLst/>
            <a:ah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Google Shape;395;p17"/>
          <p:cNvSpPr/>
          <p:nvPr/>
        </p:nvSpPr>
        <p:spPr>
          <a:xfrm>
            <a:off x="8853480" y="979560"/>
            <a:ext cx="609840" cy="608760"/>
          </a:xfrm>
          <a:custGeom>
            <a:avLst/>
            <a:gdLst/>
            <a:ahLst/>
            <a:rect l="l" t="t" r="r" b="b"/>
            <a:pathLst>
              <a:path w="17630" h="17600">
                <a:moveTo>
                  <a:pt x="15836" y="1"/>
                </a:moveTo>
                <a:lnTo>
                  <a:pt x="0" y="15837"/>
                </a:lnTo>
                <a:lnTo>
                  <a:pt x="0" y="17600"/>
                </a:lnTo>
                <a:lnTo>
                  <a:pt x="17630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94;p6"/>
          <p:cNvGrpSpPr/>
          <p:nvPr/>
        </p:nvGrpSpPr>
        <p:grpSpPr>
          <a:xfrm>
            <a:off x="194400" y="329760"/>
            <a:ext cx="276120" cy="910440"/>
            <a:chOff x="194400" y="329760"/>
            <a:chExt cx="276120" cy="910440"/>
          </a:xfrm>
        </p:grpSpPr>
        <p:sp>
          <p:nvSpPr>
            <p:cNvPr id="365" name="Google Shape;95;p6"/>
            <p:cNvSpPr/>
            <p:nvPr/>
          </p:nvSpPr>
          <p:spPr>
            <a:xfrm rot="5400000">
              <a:off x="353880" y="33804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Google Shape;96;p6"/>
            <p:cNvSpPr/>
            <p:nvPr/>
          </p:nvSpPr>
          <p:spPr>
            <a:xfrm rot="5400000">
              <a:off x="353880" y="53388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Google Shape;97;p6"/>
            <p:cNvSpPr/>
            <p:nvPr/>
          </p:nvSpPr>
          <p:spPr>
            <a:xfrm rot="5400000">
              <a:off x="353880" y="730800"/>
              <a:ext cx="124920" cy="108360"/>
            </a:xfrm>
            <a:custGeom>
              <a:avLst/>
              <a:gdLst/>
              <a:ah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Google Shape;98;p6"/>
            <p:cNvSpPr/>
            <p:nvPr/>
          </p:nvSpPr>
          <p:spPr>
            <a:xfrm rot="5400000">
              <a:off x="353880" y="92700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Google Shape;99;p6"/>
            <p:cNvSpPr/>
            <p:nvPr/>
          </p:nvSpPr>
          <p:spPr>
            <a:xfrm rot="5400000">
              <a:off x="353880" y="112356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Google Shape;100;p6"/>
            <p:cNvSpPr/>
            <p:nvPr/>
          </p:nvSpPr>
          <p:spPr>
            <a:xfrm rot="5400000">
              <a:off x="186120" y="33804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Google Shape;101;p6"/>
            <p:cNvSpPr/>
            <p:nvPr/>
          </p:nvSpPr>
          <p:spPr>
            <a:xfrm rot="5400000">
              <a:off x="186120" y="53388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Google Shape;102;p6"/>
            <p:cNvSpPr/>
            <p:nvPr/>
          </p:nvSpPr>
          <p:spPr>
            <a:xfrm rot="5400000">
              <a:off x="186120" y="730800"/>
              <a:ext cx="124920" cy="108360"/>
            </a:xfrm>
            <a:custGeom>
              <a:avLst/>
              <a:gdLst/>
              <a:ah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Google Shape;103;p6"/>
            <p:cNvSpPr/>
            <p:nvPr/>
          </p:nvSpPr>
          <p:spPr>
            <a:xfrm rot="5400000">
              <a:off x="186120" y="92700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Google Shape;104;p6"/>
            <p:cNvSpPr/>
            <p:nvPr/>
          </p:nvSpPr>
          <p:spPr>
            <a:xfrm rot="5400000">
              <a:off x="186120" y="112356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75" name="Google Shape;105;p6"/>
          <p:cNvGrpSpPr/>
          <p:nvPr/>
        </p:nvGrpSpPr>
        <p:grpSpPr>
          <a:xfrm>
            <a:off x="8787240" y="2313360"/>
            <a:ext cx="108360" cy="518040"/>
            <a:chOff x="8787240" y="2313360"/>
            <a:chExt cx="108360" cy="518040"/>
          </a:xfrm>
        </p:grpSpPr>
        <p:sp>
          <p:nvSpPr>
            <p:cNvPr id="376" name="Google Shape;106;p6"/>
            <p:cNvSpPr/>
            <p:nvPr/>
          </p:nvSpPr>
          <p:spPr>
            <a:xfrm rot="16200000">
              <a:off x="8778960" y="271476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Google Shape;107;p6"/>
            <p:cNvSpPr/>
            <p:nvPr/>
          </p:nvSpPr>
          <p:spPr>
            <a:xfrm rot="16200000">
              <a:off x="8778960" y="251856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Google Shape;108;p6"/>
            <p:cNvSpPr/>
            <p:nvPr/>
          </p:nvSpPr>
          <p:spPr>
            <a:xfrm rot="16200000">
              <a:off x="8778960" y="2321640"/>
              <a:ext cx="124920" cy="108360"/>
            </a:xfrm>
            <a:custGeom>
              <a:avLst/>
              <a:gdLst/>
              <a:ah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9" name="Google Shape;109;p6"/>
          <p:cNvSpPr/>
          <p:nvPr/>
        </p:nvSpPr>
        <p:spPr>
          <a:xfrm>
            <a:off x="247320" y="2913840"/>
            <a:ext cx="63720" cy="63720"/>
          </a:xfrm>
          <a:custGeom>
            <a:avLst/>
            <a:gdLst/>
            <a:ahLst/>
            <a:rect l="l" t="t" r="r" b="b"/>
            <a:pathLst>
              <a:path w="2675" h="2676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Google Shape;110;p6"/>
          <p:cNvSpPr/>
          <p:nvPr/>
        </p:nvSpPr>
        <p:spPr>
          <a:xfrm>
            <a:off x="247320" y="2752200"/>
            <a:ext cx="63720" cy="63720"/>
          </a:xfrm>
          <a:custGeom>
            <a:avLst/>
            <a:gdLst/>
            <a:ahLst/>
            <a:rect l="l" t="t" r="r" b="b"/>
            <a:pathLst>
              <a:path w="2675" h="2675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Google Shape;111;p6"/>
          <p:cNvSpPr/>
          <p:nvPr/>
        </p:nvSpPr>
        <p:spPr>
          <a:xfrm>
            <a:off x="247320" y="2590920"/>
            <a:ext cx="63720" cy="63000"/>
          </a:xfrm>
          <a:custGeom>
            <a:avLst/>
            <a:gdLst/>
            <a:ahLst/>
            <a:rect l="l" t="t" r="r" b="b"/>
            <a:pathLst>
              <a:path w="2675" h="2645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Google Shape;112;p6"/>
          <p:cNvSpPr/>
          <p:nvPr/>
        </p:nvSpPr>
        <p:spPr>
          <a:xfrm>
            <a:off x="7284960" y="306360"/>
            <a:ext cx="1610640" cy="1721160"/>
          </a:xfrm>
          <a:custGeom>
            <a:avLst/>
            <a:gdLst/>
            <a:ahLst/>
            <a:rect l="l" t="t" r="r" b="b"/>
            <a:pathLst>
              <a:path w="57510" h="6146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Google Shape;113;p6"/>
          <p:cNvSpPr/>
          <p:nvPr/>
        </p:nvSpPr>
        <p:spPr>
          <a:xfrm>
            <a:off x="247320" y="3114720"/>
            <a:ext cx="1610640" cy="1721160"/>
          </a:xfrm>
          <a:custGeom>
            <a:avLst/>
            <a:gdLst/>
            <a:ahLst/>
            <a:rect l="l" t="t" r="r" b="b"/>
            <a:pathLst>
              <a:path w="57510" h="6146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522;p21"/>
          <p:cNvSpPr/>
          <p:nvPr/>
        </p:nvSpPr>
        <p:spPr>
          <a:xfrm>
            <a:off x="-147240" y="222120"/>
            <a:ext cx="1049400" cy="987120"/>
          </a:xfrm>
          <a:custGeom>
            <a:avLst/>
            <a:gdLst/>
            <a:ah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23" name="Google Shape;523;p21"/>
          <p:cNvGrpSpPr/>
          <p:nvPr/>
        </p:nvGrpSpPr>
        <p:grpSpPr>
          <a:xfrm>
            <a:off x="-353520" y="-406440"/>
            <a:ext cx="1506960" cy="1045080"/>
            <a:chOff x="-353520" y="-406440"/>
            <a:chExt cx="1506960" cy="1045080"/>
          </a:xfrm>
        </p:grpSpPr>
        <p:sp>
          <p:nvSpPr>
            <p:cNvPr id="424" name="Google Shape;524;p21"/>
            <p:cNvSpPr/>
            <p:nvPr/>
          </p:nvSpPr>
          <p:spPr>
            <a:xfrm>
              <a:off x="-353520" y="-188280"/>
              <a:ext cx="889200" cy="826920"/>
            </a:xfrm>
            <a:custGeom>
              <a:avLst/>
              <a:gdLst/>
              <a:ahLst/>
              <a:rect l="l" t="t" r="r" b="b"/>
              <a:pathLst>
                <a:path w="25685" h="23892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Google Shape;525;p21"/>
            <p:cNvSpPr/>
            <p:nvPr/>
          </p:nvSpPr>
          <p:spPr>
            <a:xfrm>
              <a:off x="104040" y="-406440"/>
              <a:ext cx="1049400" cy="987120"/>
            </a:xfrm>
            <a:custGeom>
              <a:avLst/>
              <a:gdLst/>
              <a:ahLst/>
              <a:rect l="l" t="t" r="r" b="b"/>
              <a:pathLst>
                <a:path w="30305" h="28512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26" name="Google Shape;526;p21"/>
          <p:cNvGrpSpPr/>
          <p:nvPr/>
        </p:nvGrpSpPr>
        <p:grpSpPr>
          <a:xfrm>
            <a:off x="7895160" y="4594320"/>
            <a:ext cx="1506600" cy="1044720"/>
            <a:chOff x="7895160" y="4594320"/>
            <a:chExt cx="1506600" cy="1044720"/>
          </a:xfrm>
        </p:grpSpPr>
        <p:sp>
          <p:nvSpPr>
            <p:cNvPr id="427" name="Google Shape;527;p21"/>
            <p:cNvSpPr/>
            <p:nvPr/>
          </p:nvSpPr>
          <p:spPr>
            <a:xfrm rot="10800000">
              <a:off x="8512560" y="4594320"/>
              <a:ext cx="889200" cy="826920"/>
            </a:xfrm>
            <a:custGeom>
              <a:avLst/>
              <a:gdLst/>
              <a:ahLst/>
              <a:rect l="l" t="t" r="r" b="b"/>
              <a:pathLst>
                <a:path w="25685" h="23892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Google Shape;528;p21"/>
            <p:cNvSpPr/>
            <p:nvPr/>
          </p:nvSpPr>
          <p:spPr>
            <a:xfrm rot="10800000">
              <a:off x="7895160" y="4651920"/>
              <a:ext cx="1049400" cy="987120"/>
            </a:xfrm>
            <a:custGeom>
              <a:avLst/>
              <a:gdLst/>
              <a:ahLst/>
              <a:rect l="l" t="t" r="r" b="b"/>
              <a:pathLst>
                <a:path w="30305" h="28512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9" name="Google Shape;529;p21"/>
          <p:cNvSpPr/>
          <p:nvPr/>
        </p:nvSpPr>
        <p:spPr>
          <a:xfrm rot="10800000">
            <a:off x="8146440" y="4023360"/>
            <a:ext cx="1049400" cy="987120"/>
          </a:xfrm>
          <a:custGeom>
            <a:avLst/>
            <a:gdLst/>
            <a:ah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388;p17"/>
          <p:cNvSpPr/>
          <p:nvPr/>
        </p:nvSpPr>
        <p:spPr>
          <a:xfrm>
            <a:off x="-585720" y="3449880"/>
            <a:ext cx="889200" cy="826920"/>
          </a:xfrm>
          <a:custGeom>
            <a:avLst/>
            <a:gdLst/>
            <a:ahLst/>
            <a:rect l="l" t="t" r="r" b="b"/>
            <a:pathLst>
              <a:path w="25685" h="23892">
                <a:moveTo>
                  <a:pt x="23892" y="0"/>
                </a:moveTo>
                <a:lnTo>
                  <a:pt x="1" y="23891"/>
                </a:lnTo>
                <a:lnTo>
                  <a:pt x="1764" y="23891"/>
                </a:lnTo>
                <a:lnTo>
                  <a:pt x="25685" y="0"/>
                </a:lnTo>
                <a:close/>
              </a:path>
            </a:pathLst>
          </a:custGeom>
          <a:solidFill>
            <a:srgbClr val="abdfd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Google Shape;389;p17"/>
          <p:cNvSpPr/>
          <p:nvPr/>
        </p:nvSpPr>
        <p:spPr>
          <a:xfrm>
            <a:off x="-745920" y="3106440"/>
            <a:ext cx="1049400" cy="987120"/>
          </a:xfrm>
          <a:custGeom>
            <a:avLst/>
            <a:gdLst/>
            <a:ah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Google Shape;390;p17"/>
          <p:cNvSpPr/>
          <p:nvPr/>
        </p:nvSpPr>
        <p:spPr>
          <a:xfrm>
            <a:off x="-50400" y="3525840"/>
            <a:ext cx="609840" cy="608760"/>
          </a:xfrm>
          <a:custGeom>
            <a:avLst/>
            <a:gdLst/>
            <a:ahLst/>
            <a:rect l="l" t="t" r="r" b="b"/>
            <a:pathLst>
              <a:path w="17630" h="17600">
                <a:moveTo>
                  <a:pt x="15836" y="1"/>
                </a:moveTo>
                <a:lnTo>
                  <a:pt x="0" y="15837"/>
                </a:lnTo>
                <a:lnTo>
                  <a:pt x="0" y="17600"/>
                </a:lnTo>
                <a:lnTo>
                  <a:pt x="17630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Google Shape;394;p17"/>
          <p:cNvSpPr/>
          <p:nvPr/>
        </p:nvSpPr>
        <p:spPr>
          <a:xfrm>
            <a:off x="8481240" y="656280"/>
            <a:ext cx="1049400" cy="987120"/>
          </a:xfrm>
          <a:custGeom>
            <a:avLst/>
            <a:gdLst/>
            <a:ah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Google Shape;395;p17"/>
          <p:cNvSpPr/>
          <p:nvPr/>
        </p:nvSpPr>
        <p:spPr>
          <a:xfrm>
            <a:off x="8853480" y="979560"/>
            <a:ext cx="609840" cy="608760"/>
          </a:xfrm>
          <a:custGeom>
            <a:avLst/>
            <a:gdLst/>
            <a:ahLst/>
            <a:rect l="l" t="t" r="r" b="b"/>
            <a:pathLst>
              <a:path w="17630" h="17600">
                <a:moveTo>
                  <a:pt x="15836" y="1"/>
                </a:moveTo>
                <a:lnTo>
                  <a:pt x="0" y="15837"/>
                </a:lnTo>
                <a:lnTo>
                  <a:pt x="0" y="17600"/>
                </a:lnTo>
                <a:lnTo>
                  <a:pt x="17630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94;p6"/>
          <p:cNvGrpSpPr/>
          <p:nvPr/>
        </p:nvGrpSpPr>
        <p:grpSpPr>
          <a:xfrm>
            <a:off x="194400" y="329760"/>
            <a:ext cx="276120" cy="910440"/>
            <a:chOff x="194400" y="329760"/>
            <a:chExt cx="276120" cy="910440"/>
          </a:xfrm>
        </p:grpSpPr>
        <p:sp>
          <p:nvSpPr>
            <p:cNvPr id="512" name="Google Shape;95;p6"/>
            <p:cNvSpPr/>
            <p:nvPr/>
          </p:nvSpPr>
          <p:spPr>
            <a:xfrm rot="5400000">
              <a:off x="353880" y="33804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Google Shape;96;p6"/>
            <p:cNvSpPr/>
            <p:nvPr/>
          </p:nvSpPr>
          <p:spPr>
            <a:xfrm rot="5400000">
              <a:off x="353880" y="53388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Google Shape;97;p6"/>
            <p:cNvSpPr/>
            <p:nvPr/>
          </p:nvSpPr>
          <p:spPr>
            <a:xfrm rot="5400000">
              <a:off x="353880" y="730800"/>
              <a:ext cx="124920" cy="108360"/>
            </a:xfrm>
            <a:custGeom>
              <a:avLst/>
              <a:gdLst/>
              <a:ah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" name="Google Shape;98;p6"/>
            <p:cNvSpPr/>
            <p:nvPr/>
          </p:nvSpPr>
          <p:spPr>
            <a:xfrm rot="5400000">
              <a:off x="353880" y="92700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Google Shape;99;p6"/>
            <p:cNvSpPr/>
            <p:nvPr/>
          </p:nvSpPr>
          <p:spPr>
            <a:xfrm rot="5400000">
              <a:off x="353880" y="112356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Google Shape;100;p6"/>
            <p:cNvSpPr/>
            <p:nvPr/>
          </p:nvSpPr>
          <p:spPr>
            <a:xfrm rot="5400000">
              <a:off x="186120" y="33804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Google Shape;101;p6"/>
            <p:cNvSpPr/>
            <p:nvPr/>
          </p:nvSpPr>
          <p:spPr>
            <a:xfrm rot="5400000">
              <a:off x="186120" y="53388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Google Shape;102;p6"/>
            <p:cNvSpPr/>
            <p:nvPr/>
          </p:nvSpPr>
          <p:spPr>
            <a:xfrm rot="5400000">
              <a:off x="186120" y="730800"/>
              <a:ext cx="124920" cy="108360"/>
            </a:xfrm>
            <a:custGeom>
              <a:avLst/>
              <a:gdLst/>
              <a:ah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Google Shape;103;p6"/>
            <p:cNvSpPr/>
            <p:nvPr/>
          </p:nvSpPr>
          <p:spPr>
            <a:xfrm rot="5400000">
              <a:off x="186120" y="92700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Google Shape;104;p6"/>
            <p:cNvSpPr/>
            <p:nvPr/>
          </p:nvSpPr>
          <p:spPr>
            <a:xfrm rot="5400000">
              <a:off x="186120" y="112356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2" name="Google Shape;105;p6"/>
          <p:cNvGrpSpPr/>
          <p:nvPr/>
        </p:nvGrpSpPr>
        <p:grpSpPr>
          <a:xfrm>
            <a:off x="8787240" y="2313360"/>
            <a:ext cx="108360" cy="518040"/>
            <a:chOff x="8787240" y="2313360"/>
            <a:chExt cx="108360" cy="518040"/>
          </a:xfrm>
        </p:grpSpPr>
        <p:sp>
          <p:nvSpPr>
            <p:cNvPr id="523" name="Google Shape;106;p6"/>
            <p:cNvSpPr/>
            <p:nvPr/>
          </p:nvSpPr>
          <p:spPr>
            <a:xfrm rot="16200000">
              <a:off x="8778960" y="271476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Google Shape;107;p6"/>
            <p:cNvSpPr/>
            <p:nvPr/>
          </p:nvSpPr>
          <p:spPr>
            <a:xfrm rot="16200000">
              <a:off x="8778960" y="2518560"/>
              <a:ext cx="124920" cy="10836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Google Shape;108;p6"/>
            <p:cNvSpPr/>
            <p:nvPr/>
          </p:nvSpPr>
          <p:spPr>
            <a:xfrm rot="16200000">
              <a:off x="8778960" y="2321640"/>
              <a:ext cx="124920" cy="108360"/>
            </a:xfrm>
            <a:custGeom>
              <a:avLst/>
              <a:gdLst/>
              <a:ah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26" name="Google Shape;109;p6"/>
          <p:cNvSpPr/>
          <p:nvPr/>
        </p:nvSpPr>
        <p:spPr>
          <a:xfrm>
            <a:off x="247320" y="2913840"/>
            <a:ext cx="63720" cy="63720"/>
          </a:xfrm>
          <a:custGeom>
            <a:avLst/>
            <a:gdLst/>
            <a:ahLst/>
            <a:rect l="l" t="t" r="r" b="b"/>
            <a:pathLst>
              <a:path w="2675" h="2676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Google Shape;110;p6"/>
          <p:cNvSpPr/>
          <p:nvPr/>
        </p:nvSpPr>
        <p:spPr>
          <a:xfrm>
            <a:off x="247320" y="2752200"/>
            <a:ext cx="63720" cy="63720"/>
          </a:xfrm>
          <a:custGeom>
            <a:avLst/>
            <a:gdLst/>
            <a:ahLst/>
            <a:rect l="l" t="t" r="r" b="b"/>
            <a:pathLst>
              <a:path w="2675" h="2675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Google Shape;111;p6"/>
          <p:cNvSpPr/>
          <p:nvPr/>
        </p:nvSpPr>
        <p:spPr>
          <a:xfrm>
            <a:off x="247320" y="2590920"/>
            <a:ext cx="63720" cy="63000"/>
          </a:xfrm>
          <a:custGeom>
            <a:avLst/>
            <a:gdLst/>
            <a:ahLst/>
            <a:rect l="l" t="t" r="r" b="b"/>
            <a:pathLst>
              <a:path w="2675" h="2645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Google Shape;112;p6"/>
          <p:cNvSpPr/>
          <p:nvPr/>
        </p:nvSpPr>
        <p:spPr>
          <a:xfrm>
            <a:off x="7284960" y="306360"/>
            <a:ext cx="1610640" cy="1721160"/>
          </a:xfrm>
          <a:custGeom>
            <a:avLst/>
            <a:gdLst/>
            <a:ahLst/>
            <a:rect l="l" t="t" r="r" b="b"/>
            <a:pathLst>
              <a:path w="57510" h="6146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Google Shape;113;p6"/>
          <p:cNvSpPr/>
          <p:nvPr/>
        </p:nvSpPr>
        <p:spPr>
          <a:xfrm>
            <a:off x="247320" y="3114720"/>
            <a:ext cx="1610640" cy="1721160"/>
          </a:xfrm>
          <a:custGeom>
            <a:avLst/>
            <a:gdLst/>
            <a:ahLst/>
            <a:rect l="l" t="t" r="r" b="b"/>
            <a:pathLst>
              <a:path w="57510" h="6146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0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4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gif"/><Relationship Id="rId2" Type="http://schemas.openxmlformats.org/officeDocument/2006/relationships/slideLayout" Target="../slideLayouts/slideLayout16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8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0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PlaceHolder 1"/>
          <p:cNvSpPr>
            <a:spLocks noGrp="1"/>
          </p:cNvSpPr>
          <p:nvPr>
            <p:ph type="title"/>
          </p:nvPr>
        </p:nvSpPr>
        <p:spPr>
          <a:xfrm>
            <a:off x="1859040" y="1293120"/>
            <a:ext cx="5425200" cy="1802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1e343f"/>
                </a:solidFill>
                <a:latin typeface="Bebas Neue"/>
                <a:ea typeface="Bebas Neue"/>
              </a:rPr>
              <a:t>Prepoznavanje gestikulacija u svrhe razlikovanja simbola znakovnog jezika</a:t>
            </a:r>
            <a:br>
              <a:rPr sz="3000"/>
            </a:b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3" name="PlaceHolder 2"/>
          <p:cNvSpPr>
            <a:spLocks noGrp="1"/>
          </p:cNvSpPr>
          <p:nvPr>
            <p:ph type="subTitle"/>
          </p:nvPr>
        </p:nvSpPr>
        <p:spPr>
          <a:xfrm>
            <a:off x="1893600" y="3441600"/>
            <a:ext cx="5314320" cy="4194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rgbClr val="1e343f"/>
                </a:solidFill>
                <a:latin typeface="Nunito"/>
                <a:ea typeface="Nunito"/>
              </a:rPr>
              <a:t>Milica Vučić, 363/2020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914" name="Google Shape;642;p34"/>
          <p:cNvSpPr/>
          <p:nvPr/>
        </p:nvSpPr>
        <p:spPr>
          <a:xfrm>
            <a:off x="4164480" y="3306240"/>
            <a:ext cx="814320" cy="106920"/>
          </a:xfrm>
          <a:custGeom>
            <a:avLst/>
            <a:gdLst/>
            <a:ahLst/>
            <a:rect l="l" t="t" r="r" b="b"/>
            <a:pathLst>
              <a:path w="32616" h="4317">
                <a:moveTo>
                  <a:pt x="8299" y="0"/>
                </a:moveTo>
                <a:lnTo>
                  <a:pt x="4286" y="3101"/>
                </a:lnTo>
                <a:lnTo>
                  <a:pt x="578" y="213"/>
                </a:lnTo>
                <a:lnTo>
                  <a:pt x="1" y="973"/>
                </a:lnTo>
                <a:lnTo>
                  <a:pt x="4286" y="4316"/>
                </a:lnTo>
                <a:lnTo>
                  <a:pt x="8299" y="1186"/>
                </a:lnTo>
                <a:lnTo>
                  <a:pt x="12311" y="4316"/>
                </a:lnTo>
                <a:lnTo>
                  <a:pt x="16323" y="1186"/>
                </a:lnTo>
                <a:lnTo>
                  <a:pt x="20305" y="4316"/>
                </a:lnTo>
                <a:lnTo>
                  <a:pt x="24317" y="1186"/>
                </a:lnTo>
                <a:lnTo>
                  <a:pt x="28329" y="431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1"/>
                </a:lnTo>
                <a:lnTo>
                  <a:pt x="24317" y="0"/>
                </a:lnTo>
                <a:lnTo>
                  <a:pt x="20305" y="3101"/>
                </a:lnTo>
                <a:lnTo>
                  <a:pt x="16323" y="0"/>
                </a:lnTo>
                <a:lnTo>
                  <a:pt x="12311" y="3101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15" name="Google Shape;643;p34"/>
          <p:cNvGrpSpPr/>
          <p:nvPr/>
        </p:nvGrpSpPr>
        <p:grpSpPr>
          <a:xfrm>
            <a:off x="1129680" y="2341440"/>
            <a:ext cx="84960" cy="459720"/>
            <a:chOff x="1129680" y="2341440"/>
            <a:chExt cx="84960" cy="459720"/>
          </a:xfrm>
        </p:grpSpPr>
        <p:sp>
          <p:nvSpPr>
            <p:cNvPr id="916" name="Google Shape;644;p34"/>
            <p:cNvSpPr/>
            <p:nvPr/>
          </p:nvSpPr>
          <p:spPr>
            <a:xfrm>
              <a:off x="1129680" y="2341440"/>
              <a:ext cx="84960" cy="84960"/>
            </a:xfrm>
            <a:custGeom>
              <a:avLst/>
              <a:gdLst/>
              <a:ahLst/>
              <a:rect l="l" t="t" r="r" b="b"/>
              <a:pathLst>
                <a:path w="3435" h="3435">
                  <a:moveTo>
                    <a:pt x="0" y="0"/>
                  </a:moveTo>
                  <a:lnTo>
                    <a:pt x="0" y="3435"/>
                  </a:lnTo>
                  <a:lnTo>
                    <a:pt x="3435" y="3435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Google Shape;645;p34"/>
            <p:cNvSpPr/>
            <p:nvPr/>
          </p:nvSpPr>
          <p:spPr>
            <a:xfrm>
              <a:off x="1129680" y="2529000"/>
              <a:ext cx="84960" cy="84240"/>
            </a:xfrm>
            <a:custGeom>
              <a:avLst/>
              <a:gdLst/>
              <a:ahLst/>
              <a:rect l="l" t="t" r="r" b="b"/>
              <a:pathLst>
                <a:path w="3435" h="3406">
                  <a:moveTo>
                    <a:pt x="0" y="1"/>
                  </a:moveTo>
                  <a:lnTo>
                    <a:pt x="0" y="3405"/>
                  </a:lnTo>
                  <a:lnTo>
                    <a:pt x="3435" y="3405"/>
                  </a:lnTo>
                  <a:lnTo>
                    <a:pt x="3435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Google Shape;646;p34"/>
            <p:cNvSpPr/>
            <p:nvPr/>
          </p:nvSpPr>
          <p:spPr>
            <a:xfrm>
              <a:off x="1129680" y="2716200"/>
              <a:ext cx="84960" cy="84960"/>
            </a:xfrm>
            <a:custGeom>
              <a:avLst/>
              <a:gdLst/>
              <a:ahLst/>
              <a:rect l="l" t="t" r="r" b="b"/>
              <a:pathLst>
                <a:path w="3435" h="3435">
                  <a:moveTo>
                    <a:pt x="0" y="0"/>
                  </a:moveTo>
                  <a:lnTo>
                    <a:pt x="0" y="3435"/>
                  </a:lnTo>
                  <a:lnTo>
                    <a:pt x="3435" y="3435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PlaceHolder 1"/>
          <p:cNvSpPr>
            <a:spLocks noGrp="1"/>
          </p:cNvSpPr>
          <p:nvPr>
            <p:ph type="title"/>
          </p:nvPr>
        </p:nvSpPr>
        <p:spPr>
          <a:xfrm>
            <a:off x="740880" y="457200"/>
            <a:ext cx="7716600" cy="62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ffffff"/>
                </a:solidFill>
                <a:latin typeface="Bebas Neue"/>
                <a:ea typeface="Bebas Neue"/>
              </a:rPr>
              <a:t>Konvolutivna neuronska mreža sa više slojeva konvolucije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3" name="Google Shape;790;p 2"/>
          <p:cNvSpPr/>
          <p:nvPr/>
        </p:nvSpPr>
        <p:spPr>
          <a:xfrm>
            <a:off x="855360" y="2937960"/>
            <a:ext cx="1925280" cy="95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4" name="Google Shape;791;p 2"/>
          <p:cNvSpPr/>
          <p:nvPr/>
        </p:nvSpPr>
        <p:spPr>
          <a:xfrm>
            <a:off x="3526920" y="1784160"/>
            <a:ext cx="207900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5" name="Google Shape;797;p 2"/>
          <p:cNvSpPr/>
          <p:nvPr/>
        </p:nvSpPr>
        <p:spPr>
          <a:xfrm>
            <a:off x="1484280" y="2202120"/>
            <a:ext cx="667800" cy="32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2880" bIns="0" anchor="ctr">
            <a:noAutofit/>
          </a:bodyPr>
          <a:p>
            <a:pPr algn="ctr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-GB" sz="2300" spc="-1" strike="noStrike">
                <a:solidFill>
                  <a:srgbClr val="1e343f"/>
                </a:solidFill>
                <a:latin typeface="Bebas Neue"/>
                <a:ea typeface="Bebas Neue"/>
              </a:rPr>
              <a:t>01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956" name="Google Shape;799;p 2"/>
          <p:cNvSpPr/>
          <p:nvPr/>
        </p:nvSpPr>
        <p:spPr>
          <a:xfrm>
            <a:off x="4237560" y="3161880"/>
            <a:ext cx="667800" cy="32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2880" bIns="0" anchor="ctr">
            <a:noAutofit/>
          </a:bodyPr>
          <a:p>
            <a:pPr algn="ctr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-GB" sz="2300" spc="-1" strike="noStrike">
                <a:solidFill>
                  <a:srgbClr val="1e343f"/>
                </a:solidFill>
                <a:latin typeface="Bebas Neue"/>
                <a:ea typeface="Bebas Neue"/>
              </a:rPr>
              <a:t>02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957" name="Google Shape;800;p 2"/>
          <p:cNvSpPr/>
          <p:nvPr/>
        </p:nvSpPr>
        <p:spPr>
          <a:xfrm>
            <a:off x="1313280" y="1941840"/>
            <a:ext cx="501120" cy="471240"/>
          </a:xfrm>
          <a:custGeom>
            <a:avLst/>
            <a:gdLst/>
            <a:ah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8" name="Google Shape;803;p 2"/>
          <p:cNvSpPr/>
          <p:nvPr/>
        </p:nvSpPr>
        <p:spPr>
          <a:xfrm>
            <a:off x="1280160" y="1876320"/>
            <a:ext cx="501120" cy="471240"/>
          </a:xfrm>
          <a:custGeom>
            <a:avLst/>
            <a:gdLst/>
            <a:ah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9" name="Picture 959" descr=""/>
          <p:cNvPicPr/>
          <p:nvPr/>
        </p:nvPicPr>
        <p:blipFill>
          <a:blip r:embed="rId1"/>
          <a:stretch/>
        </p:blipFill>
        <p:spPr>
          <a:xfrm>
            <a:off x="365760" y="1465920"/>
            <a:ext cx="8224200" cy="3242880"/>
          </a:xfrm>
          <a:prstGeom prst="rect">
            <a:avLst/>
          </a:prstGeom>
          <a:ln w="0">
            <a:noFill/>
          </a:ln>
          <a:effectLst>
            <a:glow rad="101520">
              <a:srgbClr val="dddddd"/>
            </a:glo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722;p 4"/>
          <p:cNvSpPr/>
          <p:nvPr/>
        </p:nvSpPr>
        <p:spPr>
          <a:xfrm>
            <a:off x="740880" y="228600"/>
            <a:ext cx="7716600" cy="69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ffffff"/>
                </a:solidFill>
                <a:latin typeface="Bebas Neue"/>
                <a:ea typeface="Bebas Neue"/>
              </a:rPr>
              <a:t>Učenje hiperparametara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961" name="Picture 961" descr=""/>
          <p:cNvPicPr/>
          <p:nvPr/>
        </p:nvPicPr>
        <p:blipFill>
          <a:blip r:embed="rId1"/>
          <a:stretch/>
        </p:blipFill>
        <p:spPr>
          <a:xfrm>
            <a:off x="478440" y="1371600"/>
            <a:ext cx="8207640" cy="2742480"/>
          </a:xfrm>
          <a:prstGeom prst="rect">
            <a:avLst/>
          </a:prstGeom>
          <a:ln w="0">
            <a:noFill/>
          </a:ln>
          <a:effectLst>
            <a:glow rad="101520">
              <a:srgbClr val="dddddd"/>
            </a:glo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PlaceHolder 1"/>
          <p:cNvSpPr>
            <a:spLocks noGrp="1"/>
          </p:cNvSpPr>
          <p:nvPr>
            <p:ph type="title"/>
          </p:nvPr>
        </p:nvSpPr>
        <p:spPr>
          <a:xfrm>
            <a:off x="740880" y="457200"/>
            <a:ext cx="7716600" cy="62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ffffff"/>
                </a:solidFill>
                <a:latin typeface="Bebas Neue"/>
                <a:ea typeface="Bebas Neue"/>
              </a:rPr>
              <a:t>ResNet50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3" name="Google Shape;790;p 3"/>
          <p:cNvSpPr/>
          <p:nvPr/>
        </p:nvSpPr>
        <p:spPr>
          <a:xfrm>
            <a:off x="855360" y="2937960"/>
            <a:ext cx="1925280" cy="95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4" name="Google Shape;791;p 3"/>
          <p:cNvSpPr/>
          <p:nvPr/>
        </p:nvSpPr>
        <p:spPr>
          <a:xfrm>
            <a:off x="3526920" y="1784160"/>
            <a:ext cx="207900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5" name="Google Shape;797;p 3"/>
          <p:cNvSpPr/>
          <p:nvPr/>
        </p:nvSpPr>
        <p:spPr>
          <a:xfrm>
            <a:off x="1484280" y="2202120"/>
            <a:ext cx="667800" cy="32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2880" bIns="0" anchor="ctr">
            <a:noAutofit/>
          </a:bodyPr>
          <a:p>
            <a:pPr algn="ctr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-GB" sz="2300" spc="-1" strike="noStrike">
                <a:solidFill>
                  <a:srgbClr val="1e343f"/>
                </a:solidFill>
                <a:latin typeface="Bebas Neue"/>
                <a:ea typeface="Bebas Neue"/>
              </a:rPr>
              <a:t>01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966" name="Google Shape;799;p 3"/>
          <p:cNvSpPr/>
          <p:nvPr/>
        </p:nvSpPr>
        <p:spPr>
          <a:xfrm>
            <a:off x="4237560" y="3161880"/>
            <a:ext cx="667800" cy="32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2880" bIns="0" anchor="ctr">
            <a:noAutofit/>
          </a:bodyPr>
          <a:p>
            <a:pPr algn="ctr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-GB" sz="2300" spc="-1" strike="noStrike">
                <a:solidFill>
                  <a:srgbClr val="1e343f"/>
                </a:solidFill>
                <a:latin typeface="Bebas Neue"/>
                <a:ea typeface="Bebas Neue"/>
              </a:rPr>
              <a:t>02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967" name="Google Shape;800;p 3"/>
          <p:cNvSpPr/>
          <p:nvPr/>
        </p:nvSpPr>
        <p:spPr>
          <a:xfrm>
            <a:off x="1313280" y="1941840"/>
            <a:ext cx="501120" cy="471240"/>
          </a:xfrm>
          <a:custGeom>
            <a:avLst/>
            <a:gdLst/>
            <a:ah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8" name="Google Shape;803;p 3"/>
          <p:cNvSpPr/>
          <p:nvPr/>
        </p:nvSpPr>
        <p:spPr>
          <a:xfrm>
            <a:off x="1280160" y="1876320"/>
            <a:ext cx="501120" cy="471240"/>
          </a:xfrm>
          <a:custGeom>
            <a:avLst/>
            <a:gdLst/>
            <a:ah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69" name="Picture 969" descr=""/>
          <p:cNvPicPr/>
          <p:nvPr/>
        </p:nvPicPr>
        <p:blipFill>
          <a:blip r:embed="rId1"/>
          <a:stretch/>
        </p:blipFill>
        <p:spPr>
          <a:xfrm>
            <a:off x="228600" y="1529640"/>
            <a:ext cx="8735040" cy="2813040"/>
          </a:xfrm>
          <a:prstGeom prst="rect">
            <a:avLst/>
          </a:prstGeom>
          <a:ln w="0">
            <a:noFill/>
          </a:ln>
          <a:effectLst>
            <a:glow rad="101520">
              <a:srgbClr val="ffffff"/>
            </a:glo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600" cy="612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ffffff"/>
                </a:solidFill>
                <a:latin typeface="Bebas Neue"/>
                <a:ea typeface="Bebas Neue"/>
              </a:rPr>
              <a:t>Kvalitet u toku treninga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1" name="Picture 971" descr=""/>
          <p:cNvPicPr/>
          <p:nvPr/>
        </p:nvPicPr>
        <p:blipFill>
          <a:blip r:embed="rId1"/>
          <a:stretch/>
        </p:blipFill>
        <p:spPr>
          <a:xfrm>
            <a:off x="457200" y="1618560"/>
            <a:ext cx="8228880" cy="2322360"/>
          </a:xfrm>
          <a:prstGeom prst="rect">
            <a:avLst/>
          </a:prstGeom>
          <a:ln w="0">
            <a:noFill/>
          </a:ln>
          <a:effectLst>
            <a:glow rad="101520">
              <a:srgbClr val="dddddd"/>
            </a:glo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" name="Google Shape;826;p43"/>
          <p:cNvGraphicFramePr/>
          <p:nvPr/>
        </p:nvGraphicFramePr>
        <p:xfrm>
          <a:off x="1254600" y="1398960"/>
          <a:ext cx="6755400" cy="2606400"/>
        </p:xfrm>
        <a:graphic>
          <a:graphicData uri="http://schemas.openxmlformats.org/drawingml/2006/table">
            <a:tbl>
              <a:tblPr/>
              <a:tblGrid>
                <a:gridCol w="3541320"/>
                <a:gridCol w="3214440"/>
              </a:tblGrid>
              <a:tr h="29268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Model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</a:rPr>
                        <a:t>Tačnost modela na test skupu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1128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500" spc="-1" strike="noStrike">
                          <a:solidFill>
                            <a:srgbClr val="000000"/>
                          </a:solidFill>
                          <a:latin typeface="Bebas Neue"/>
                          <a:ea typeface="Bebas Neue"/>
                        </a:rPr>
                        <a:t>Jednostavna konvolutivna neuronska mreža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5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0.8621026213050753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3504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500" spc="-1" strike="noStrike">
                          <a:solidFill>
                            <a:srgbClr val="000000"/>
                          </a:solidFill>
                          <a:latin typeface="Bebas Neue"/>
                          <a:ea typeface="Bebas Neue"/>
                        </a:rPr>
                        <a:t>Duboka konvolutivna neuronska mreža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0.9333519241494702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9868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500" spc="-1" strike="noStrike">
                          <a:solidFill>
                            <a:srgbClr val="000000"/>
                          </a:solidFill>
                          <a:latin typeface="Bebas Neue"/>
                          <a:ea typeface="Bebas Neue"/>
                        </a:rPr>
                        <a:t>Model sa učenjem hiperparametara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0.9159230340211936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908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500" spc="-1" strike="noStrike">
                          <a:solidFill>
                            <a:srgbClr val="000000"/>
                          </a:solidFill>
                          <a:latin typeface="Bebas Neue"/>
                          <a:ea typeface="Bebas Neue"/>
                        </a:rPr>
                        <a:t>ResNet50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0.5492191857222533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973" name="Google Shape;789;p 3"/>
          <p:cNvSpPr/>
          <p:nvPr/>
        </p:nvSpPr>
        <p:spPr>
          <a:xfrm>
            <a:off x="741240" y="457560"/>
            <a:ext cx="7716600" cy="62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ffffff"/>
                </a:solidFill>
                <a:latin typeface="Bebas Neue"/>
                <a:ea typeface="Bebas Neue"/>
              </a:rPr>
              <a:t>Kvalitet kreiranih modela na test skupu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/>
          </p:cNvSpPr>
          <p:nvPr>
            <p:ph type="title"/>
          </p:nvPr>
        </p:nvSpPr>
        <p:spPr>
          <a:xfrm>
            <a:off x="1577880" y="472680"/>
            <a:ext cx="6193800" cy="44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000" spc="-1" strike="noStrike">
                <a:solidFill>
                  <a:srgbClr val="ffffff"/>
                </a:solidFill>
                <a:latin typeface="Bebas Neue"/>
                <a:ea typeface="Bebas Neue"/>
              </a:rPr>
              <a:t>Hvala na pažnji!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5" name="Picture 975" descr=""/>
          <p:cNvPicPr/>
          <p:nvPr/>
        </p:nvPicPr>
        <p:blipFill>
          <a:blip r:embed="rId1"/>
          <a:stretch/>
        </p:blipFill>
        <p:spPr>
          <a:xfrm>
            <a:off x="2971800" y="1371600"/>
            <a:ext cx="3199680" cy="3199680"/>
          </a:xfrm>
          <a:prstGeom prst="rect">
            <a:avLst/>
          </a:prstGeom>
          <a:ln w="0">
            <a:noFill/>
          </a:ln>
          <a:effectLst>
            <a:glow rad="101520">
              <a:srgbClr val="dddddd"/>
            </a:glo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PlaceHolder 1"/>
          <p:cNvSpPr>
            <a:spLocks noGrp="1"/>
          </p:cNvSpPr>
          <p:nvPr>
            <p:ph type="title"/>
          </p:nvPr>
        </p:nvSpPr>
        <p:spPr>
          <a:xfrm>
            <a:off x="1411920" y="685440"/>
            <a:ext cx="6319440" cy="91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ffffff"/>
                </a:solidFill>
                <a:latin typeface="Bebas Neue"/>
                <a:ea typeface="Bebas Neue"/>
              </a:rPr>
              <a:t>Uvod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0" name="PlaceHolder 2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8880" cy="1234080"/>
          </a:xfrm>
          <a:prstGeom prst="rect">
            <a:avLst/>
          </a:prstGeom>
          <a:noFill/>
          <a:ln w="0">
            <a:noFill/>
          </a:ln>
          <a:effectLst>
            <a:outerShdw dist="0" dir="0" blurRad="0" rotWithShape="0">
              <a:srgbClr val="000000"/>
            </a:outerShdw>
          </a:effectLst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Problem prepoznavanja gestikulacija često je prisutan kako u računarstvu tako i u mnogim drugim sferama:</a:t>
            </a:r>
            <a:endParaRPr b="0" lang="en-US" sz="1600" spc="-1" strike="noStrike">
              <a:latin typeface="Arial"/>
            </a:endParaRPr>
          </a:p>
          <a:p>
            <a:pPr lvl="2" marL="64764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Video igre</a:t>
            </a:r>
            <a:endParaRPr b="0" lang="en-US" sz="1600" spc="-1" strike="noStrike">
              <a:latin typeface="Arial"/>
            </a:endParaRPr>
          </a:p>
          <a:p>
            <a:pPr lvl="2" marL="64764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Virtuelna realnost (</a:t>
            </a:r>
            <a:r>
              <a:rPr b="0" i="1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engl. Virtual Reality – VR)</a:t>
            </a:r>
            <a:endParaRPr b="0" lang="en-US" sz="1600" spc="-1" strike="noStrike">
              <a:latin typeface="Arial"/>
            </a:endParaRPr>
          </a:p>
          <a:p>
            <a:pPr lvl="2" marL="64764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Zdravstveni sistemi</a:t>
            </a:r>
            <a:endParaRPr b="0" lang="en-US" sz="1600" spc="-1" strike="noStrike">
              <a:latin typeface="Arial"/>
            </a:endParaRPr>
          </a:p>
          <a:p>
            <a:pPr lvl="2" marL="64764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Robotika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921" name="Google Shape;679;p37"/>
          <p:cNvGrpSpPr/>
          <p:nvPr/>
        </p:nvGrpSpPr>
        <p:grpSpPr>
          <a:xfrm>
            <a:off x="2859120" y="-387000"/>
            <a:ext cx="700200" cy="246600"/>
            <a:chOff x="2859120" y="-387000"/>
            <a:chExt cx="700200" cy="246600"/>
          </a:xfrm>
        </p:grpSpPr>
        <p:sp>
          <p:nvSpPr>
            <p:cNvPr id="922" name="Google Shape;680;p37"/>
            <p:cNvSpPr/>
            <p:nvPr/>
          </p:nvSpPr>
          <p:spPr>
            <a:xfrm>
              <a:off x="3279240" y="-188640"/>
              <a:ext cx="48240" cy="48240"/>
            </a:xfrm>
            <a:custGeom>
              <a:avLst/>
              <a:gdLst/>
              <a:ahLst/>
              <a:rect l="l" t="t" r="r" b="b"/>
              <a:pathLst>
                <a:path w="1977" h="1977">
                  <a:moveTo>
                    <a:pt x="1004" y="0"/>
                  </a:moveTo>
                  <a:cubicBezTo>
                    <a:pt x="457" y="0"/>
                    <a:pt x="1" y="456"/>
                    <a:pt x="1" y="973"/>
                  </a:cubicBezTo>
                  <a:cubicBezTo>
                    <a:pt x="1" y="1520"/>
                    <a:pt x="457" y="1976"/>
                    <a:pt x="1004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100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Google Shape;681;p37"/>
            <p:cNvSpPr/>
            <p:nvPr/>
          </p:nvSpPr>
          <p:spPr>
            <a:xfrm>
              <a:off x="3395520" y="-188640"/>
              <a:ext cx="48240" cy="48240"/>
            </a:xfrm>
            <a:custGeom>
              <a:avLst/>
              <a:gdLst/>
              <a:ahLst/>
              <a:rect l="l" t="t" r="r" b="b"/>
              <a:pathLst>
                <a:path w="1976" h="1977">
                  <a:moveTo>
                    <a:pt x="973" y="0"/>
                  </a:moveTo>
                  <a:cubicBezTo>
                    <a:pt x="426" y="0"/>
                    <a:pt x="0" y="456"/>
                    <a:pt x="0" y="973"/>
                  </a:cubicBezTo>
                  <a:cubicBezTo>
                    <a:pt x="0" y="1520"/>
                    <a:pt x="426" y="1976"/>
                    <a:pt x="973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Google Shape;682;p37"/>
            <p:cNvSpPr/>
            <p:nvPr/>
          </p:nvSpPr>
          <p:spPr>
            <a:xfrm>
              <a:off x="3511800" y="-188640"/>
              <a:ext cx="47520" cy="48240"/>
            </a:xfrm>
            <a:custGeom>
              <a:avLst/>
              <a:gdLst/>
              <a:ahLst/>
              <a:rect l="l" t="t" r="r" b="b"/>
              <a:pathLst>
                <a:path w="1947" h="1977">
                  <a:moveTo>
                    <a:pt x="973" y="0"/>
                  </a:moveTo>
                  <a:cubicBezTo>
                    <a:pt x="426" y="0"/>
                    <a:pt x="1" y="456"/>
                    <a:pt x="1" y="973"/>
                  </a:cubicBezTo>
                  <a:cubicBezTo>
                    <a:pt x="1" y="1520"/>
                    <a:pt x="426" y="1976"/>
                    <a:pt x="973" y="1976"/>
                  </a:cubicBezTo>
                  <a:cubicBezTo>
                    <a:pt x="1520" y="1976"/>
                    <a:pt x="1946" y="1520"/>
                    <a:pt x="1946" y="973"/>
                  </a:cubicBezTo>
                  <a:cubicBezTo>
                    <a:pt x="194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Google Shape;683;p37"/>
            <p:cNvSpPr/>
            <p:nvPr/>
          </p:nvSpPr>
          <p:spPr>
            <a:xfrm>
              <a:off x="2859120" y="-387000"/>
              <a:ext cx="120600" cy="120600"/>
            </a:xfrm>
            <a:custGeom>
              <a:avLst/>
              <a:gdLst/>
              <a:ahLst/>
              <a:rect l="l" t="t" r="r" b="b"/>
              <a:pathLst>
                <a:path w="4865" h="4864">
                  <a:moveTo>
                    <a:pt x="4347" y="0"/>
                  </a:moveTo>
                  <a:lnTo>
                    <a:pt x="1" y="4347"/>
                  </a:lnTo>
                  <a:lnTo>
                    <a:pt x="487" y="4863"/>
                  </a:lnTo>
                  <a:lnTo>
                    <a:pt x="4864" y="486"/>
                  </a:lnTo>
                  <a:lnTo>
                    <a:pt x="4347" y="0"/>
                  </a:ln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926" name="Picture 925" descr=""/>
          <p:cNvPicPr/>
          <p:nvPr/>
        </p:nvPicPr>
        <p:blipFill>
          <a:blip r:embed="rId1"/>
          <a:stretch/>
        </p:blipFill>
        <p:spPr>
          <a:xfrm>
            <a:off x="1599120" y="2971800"/>
            <a:ext cx="2743560" cy="1828080"/>
          </a:xfrm>
          <a:prstGeom prst="rect">
            <a:avLst/>
          </a:prstGeom>
          <a:ln w="0">
            <a:noFill/>
          </a:ln>
          <a:effectLst>
            <a:glow rad="101520">
              <a:srgbClr val="dddddd"/>
            </a:glow>
          </a:effectLst>
        </p:spPr>
      </p:pic>
      <p:pic>
        <p:nvPicPr>
          <p:cNvPr id="927" name="Picture 926" descr=""/>
          <p:cNvPicPr/>
          <p:nvPr/>
        </p:nvPicPr>
        <p:blipFill>
          <a:blip r:embed="rId2"/>
          <a:stretch/>
        </p:blipFill>
        <p:spPr>
          <a:xfrm>
            <a:off x="4800600" y="2971800"/>
            <a:ext cx="2742480" cy="1828080"/>
          </a:xfrm>
          <a:prstGeom prst="rect">
            <a:avLst/>
          </a:prstGeom>
          <a:ln w="0">
            <a:noFill/>
          </a:ln>
          <a:effectLst>
            <a:glow rad="101520">
              <a:srgbClr val="dddddd"/>
            </a:glo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PlaceHolder 1"/>
          <p:cNvSpPr>
            <a:spLocks noGrp="1"/>
          </p:cNvSpPr>
          <p:nvPr>
            <p:ph type="title"/>
          </p:nvPr>
        </p:nvSpPr>
        <p:spPr>
          <a:xfrm>
            <a:off x="1577880" y="472680"/>
            <a:ext cx="6193800" cy="44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ffffff"/>
                </a:solidFill>
                <a:latin typeface="Bebas Neue"/>
                <a:ea typeface="Bebas Neue"/>
              </a:rPr>
              <a:t>Prepoznavanje simbola znakovnog jezika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9" name="Picture 928" descr=""/>
          <p:cNvPicPr/>
          <p:nvPr/>
        </p:nvPicPr>
        <p:blipFill>
          <a:blip r:embed="rId1"/>
          <a:stretch/>
        </p:blipFill>
        <p:spPr>
          <a:xfrm>
            <a:off x="6629400" y="1828800"/>
            <a:ext cx="2056680" cy="2350800"/>
          </a:xfrm>
          <a:prstGeom prst="rect">
            <a:avLst/>
          </a:prstGeom>
          <a:ln w="0">
            <a:noFill/>
          </a:ln>
          <a:effectLst>
            <a:glow rad="101520">
              <a:srgbClr val="dddddd"/>
            </a:glow>
          </a:effectLst>
        </p:spPr>
      </p:pic>
      <p:sp>
        <p:nvSpPr>
          <p:cNvPr id="930" name="Google Shape;678;p 1"/>
          <p:cNvSpPr/>
          <p:nvPr/>
        </p:nvSpPr>
        <p:spPr>
          <a:xfrm>
            <a:off x="914400" y="2689920"/>
            <a:ext cx="5485680" cy="14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Olakšava se proces učenja znakovnog jezika osobama kojima je on neophodan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Prevazilaze se prepreke u komunikaciji između ljudi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Olakšava se kreiranje sistema za prevođenje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931" name="Google Shape;688;p 1"/>
          <p:cNvSpPr/>
          <p:nvPr/>
        </p:nvSpPr>
        <p:spPr>
          <a:xfrm>
            <a:off x="457200" y="1844280"/>
            <a:ext cx="6193800" cy="44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Bebas Neue"/>
                <a:ea typeface="Bebas Neue"/>
              </a:rPr>
              <a:t>Prepoznavanje gestikulacija ima značajnu primenu u kreiranju sistema koji se bave prepoznavanjem simbola i konstrukcija znakovnog jezika na fotografijama i video klipovima.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PlaceHolder 1"/>
          <p:cNvSpPr>
            <a:spLocks noGrp="1"/>
          </p:cNvSpPr>
          <p:nvPr>
            <p:ph type="title"/>
          </p:nvPr>
        </p:nvSpPr>
        <p:spPr>
          <a:xfrm>
            <a:off x="740880" y="228600"/>
            <a:ext cx="7716600" cy="75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ffffff"/>
                </a:solidFill>
                <a:latin typeface="Bebas Neue"/>
                <a:ea typeface="Bebas Neue"/>
              </a:rPr>
              <a:t>Sign Language MNIST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3" name="Picture 932" descr=""/>
          <p:cNvPicPr/>
          <p:nvPr/>
        </p:nvPicPr>
        <p:blipFill>
          <a:blip r:embed="rId1"/>
          <a:stretch/>
        </p:blipFill>
        <p:spPr>
          <a:xfrm>
            <a:off x="2057400" y="1076760"/>
            <a:ext cx="5257080" cy="3723120"/>
          </a:xfrm>
          <a:prstGeom prst="rect">
            <a:avLst/>
          </a:prstGeom>
          <a:ln w="0">
            <a:noFill/>
          </a:ln>
          <a:effectLst>
            <a:glow rad="101520">
              <a:srgbClr val="dddddd"/>
            </a:glo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PlaceHolder 1"/>
          <p:cNvSpPr>
            <a:spLocks noGrp="1"/>
          </p:cNvSpPr>
          <p:nvPr>
            <p:ph type="title"/>
          </p:nvPr>
        </p:nvSpPr>
        <p:spPr>
          <a:xfrm>
            <a:off x="740880" y="228600"/>
            <a:ext cx="7716600" cy="69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ffffff"/>
                </a:solidFill>
                <a:latin typeface="Bebas Neue"/>
                <a:ea typeface="Bebas Neue"/>
              </a:rPr>
              <a:t>O skupu podataka 📊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5" name="Google Shape;731;p40"/>
          <p:cNvSpPr/>
          <p:nvPr/>
        </p:nvSpPr>
        <p:spPr>
          <a:xfrm>
            <a:off x="4173480" y="4744800"/>
            <a:ext cx="814320" cy="106200"/>
          </a:xfrm>
          <a:custGeom>
            <a:avLst/>
            <a:gdLst/>
            <a:ahLst/>
            <a:rect l="l" t="t" r="r" b="b"/>
            <a:pathLst>
              <a:path w="32616" h="4286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Google Shape;678;p 2"/>
          <p:cNvSpPr/>
          <p:nvPr/>
        </p:nvSpPr>
        <p:spPr>
          <a:xfrm>
            <a:off x="914400" y="925200"/>
            <a:ext cx="7314480" cy="36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Ukupno sadrži 34627 instanci</a:t>
            </a:r>
            <a:endParaRPr b="0" lang="en-US" sz="16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Sadrži gestikulacije koje predstavljaju simbole američkog znakovnog jezika (</a:t>
            </a:r>
            <a:r>
              <a:rPr b="0" i="1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engl. American Sign Language – ASL)</a:t>
            </a:r>
            <a:endParaRPr b="0" lang="en-US" sz="16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Sva slova osim </a:t>
            </a:r>
            <a:r>
              <a:rPr b="0" i="1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J </a:t>
            </a:r>
            <a:r>
              <a:rPr b="0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i </a:t>
            </a:r>
            <a:r>
              <a:rPr b="0" i="1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Z </a:t>
            </a:r>
            <a:r>
              <a:rPr b="0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(zahtevaju pokrete ruku)</a:t>
            </a:r>
            <a:r>
              <a:rPr b="0" i="1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 </a:t>
            </a:r>
            <a:r>
              <a:rPr b="0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su predstavljena odgovarajućim fotografijama</a:t>
            </a:r>
            <a:endParaRPr b="0" lang="en-US" sz="16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Slike su dimenzija 28x28 piksela (inicijalno izravnate u vektor veličine 784) i crno-bele su boje</a:t>
            </a:r>
            <a:endParaRPr b="0" lang="en-US" sz="16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Postoji unapred odrađena podela na </a:t>
            </a:r>
            <a:r>
              <a:rPr b="1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trening </a:t>
            </a:r>
            <a:r>
              <a:rPr b="0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i </a:t>
            </a:r>
            <a:r>
              <a:rPr b="1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test</a:t>
            </a:r>
            <a:r>
              <a:rPr b="0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 skup pri čemu:</a:t>
            </a:r>
            <a:endParaRPr b="0" lang="en-US" sz="1600" spc="-1" strike="noStrike">
              <a:latin typeface="Arial"/>
            </a:endParaRPr>
          </a:p>
          <a:p>
            <a:pPr lvl="2" marL="64764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trening skup sadrži 27455 instanci</a:t>
            </a:r>
            <a:endParaRPr b="0" lang="en-US" sz="1600" spc="-1" strike="noStrike">
              <a:latin typeface="Arial"/>
            </a:endParaRPr>
          </a:p>
          <a:p>
            <a:pPr lvl="2" marL="64764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test skup sadrži 7172 instance</a:t>
            </a:r>
            <a:endParaRPr b="0" lang="en-US" sz="16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Svakoj fotografiji pridružena je oznaka klase u numeričkom obliku, odnosno broj od 0 do 24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7" name="Picture 936" descr=""/>
          <p:cNvPicPr/>
          <p:nvPr/>
        </p:nvPicPr>
        <p:blipFill>
          <a:blip r:embed="rId1"/>
          <a:stretch/>
        </p:blipFill>
        <p:spPr>
          <a:xfrm rot="11400">
            <a:off x="1454040" y="2406240"/>
            <a:ext cx="6395400" cy="2231640"/>
          </a:xfrm>
          <a:prstGeom prst="rect">
            <a:avLst/>
          </a:prstGeom>
          <a:ln w="0">
            <a:noFill/>
          </a:ln>
          <a:effectLst>
            <a:glow rad="101520">
              <a:srgbClr val="dddddd"/>
            </a:glow>
          </a:effectLst>
        </p:spPr>
      </p:pic>
      <p:sp>
        <p:nvSpPr>
          <p:cNvPr id="938" name="Google Shape;722;p 1"/>
          <p:cNvSpPr/>
          <p:nvPr/>
        </p:nvSpPr>
        <p:spPr>
          <a:xfrm>
            <a:off x="740880" y="228600"/>
            <a:ext cx="7716600" cy="69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ffffff"/>
                </a:solidFill>
                <a:latin typeface="Bebas Neue"/>
                <a:ea typeface="Bebas Neue"/>
              </a:rPr>
              <a:t>Pretprocesiranje podataka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39" name="Google Shape;678;p 3"/>
          <p:cNvSpPr/>
          <p:nvPr/>
        </p:nvSpPr>
        <p:spPr>
          <a:xfrm>
            <a:off x="914400" y="925200"/>
            <a:ext cx="7314480" cy="158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360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Nunito"/>
                <a:ea typeface="Nunito"/>
              </a:rPr>
              <a:t>Vršimo jednostavno pretprocesiranje podataka:</a:t>
            </a:r>
            <a:endParaRPr b="0" lang="en-US" sz="14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Nunito"/>
                <a:ea typeface="Nunito"/>
              </a:rPr>
              <a:t>Promena dimenzija podataka kako bismo dobili matricu dimenzije 28x28 piksela</a:t>
            </a:r>
            <a:endParaRPr b="0" lang="en-US" sz="14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Nunito"/>
                <a:ea typeface="Nunito"/>
              </a:rPr>
              <a:t>Skaliranje piksela na opseg [0, 1] radi brže konvergencije modela kao i boljih rezultata</a:t>
            </a:r>
            <a:endParaRPr b="0" lang="en-US" sz="14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Nunito"/>
                <a:ea typeface="Nunito"/>
              </a:rPr>
              <a:t>Pretvaranje oznaka labela u binarne vektore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600" cy="62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ffffff"/>
                </a:solidFill>
                <a:latin typeface="Bebas Neue"/>
                <a:ea typeface="Bebas Neue"/>
              </a:rPr>
              <a:t>Modeli 💡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1" name="Google Shape;797;p42"/>
          <p:cNvSpPr/>
          <p:nvPr/>
        </p:nvSpPr>
        <p:spPr>
          <a:xfrm>
            <a:off x="1484280" y="2202120"/>
            <a:ext cx="667800" cy="32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2880" bIns="0" anchor="ctr">
            <a:noAutofit/>
          </a:bodyPr>
          <a:p>
            <a:pPr algn="ctr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-GB" sz="2300" spc="-1" strike="noStrike">
                <a:solidFill>
                  <a:srgbClr val="1e343f"/>
                </a:solidFill>
                <a:latin typeface="Bebas Neue"/>
                <a:ea typeface="Bebas Neue"/>
              </a:rPr>
              <a:t>01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942" name="Google Shape;799;p42"/>
          <p:cNvSpPr/>
          <p:nvPr/>
        </p:nvSpPr>
        <p:spPr>
          <a:xfrm>
            <a:off x="4237560" y="3161880"/>
            <a:ext cx="667800" cy="32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2880" bIns="0" anchor="ctr">
            <a:noAutofit/>
          </a:bodyPr>
          <a:p>
            <a:pPr algn="ctr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-GB" sz="2300" spc="-1" strike="noStrike">
                <a:solidFill>
                  <a:srgbClr val="1e343f"/>
                </a:solidFill>
                <a:latin typeface="Bebas Neue"/>
                <a:ea typeface="Bebas Neue"/>
              </a:rPr>
              <a:t>02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943" name="Google Shape;800;p42"/>
          <p:cNvSpPr/>
          <p:nvPr/>
        </p:nvSpPr>
        <p:spPr>
          <a:xfrm>
            <a:off x="1313280" y="1941840"/>
            <a:ext cx="501120" cy="471240"/>
          </a:xfrm>
          <a:custGeom>
            <a:avLst/>
            <a:gdLst/>
            <a:ah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4" name="Google Shape;803;p42"/>
          <p:cNvSpPr/>
          <p:nvPr/>
        </p:nvSpPr>
        <p:spPr>
          <a:xfrm>
            <a:off x="1280160" y="1876320"/>
            <a:ext cx="501120" cy="471240"/>
          </a:xfrm>
          <a:custGeom>
            <a:avLst/>
            <a:gdLst/>
            <a:ah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5" name="Google Shape;678;p 4"/>
          <p:cNvSpPr/>
          <p:nvPr/>
        </p:nvSpPr>
        <p:spPr>
          <a:xfrm>
            <a:off x="457200" y="1059840"/>
            <a:ext cx="8228880" cy="1917000"/>
          </a:xfrm>
          <a:prstGeom prst="rect">
            <a:avLst/>
          </a:prstGeom>
          <a:noFill/>
          <a:ln w="0">
            <a:noFill/>
          </a:ln>
          <a:effectLst>
            <a:outerShdw rotWithShape="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Fokus rada je na razvoju različitih modela čije je učenje zasnovano na </a:t>
            </a:r>
            <a:r>
              <a:rPr b="1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konvolutivnim neuronskim mrežama</a:t>
            </a:r>
            <a:r>
              <a:rPr b="0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. Modeli koje ćemo opisati: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lvl="2" marL="64764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Jednostavna konvolutivna neuronska mreža</a:t>
            </a:r>
            <a:r>
              <a:rPr b="0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 - SimpleCNN </a:t>
            </a:r>
            <a:endParaRPr b="0" lang="en-US" sz="1600" spc="-1" strike="noStrike">
              <a:latin typeface="Arial"/>
            </a:endParaRPr>
          </a:p>
          <a:p>
            <a:pPr lvl="2" marL="64764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Konvolutivna mreža sa više slojeva konvolucije</a:t>
            </a:r>
            <a:r>
              <a:rPr b="0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 - DeepCNN</a:t>
            </a:r>
            <a:endParaRPr b="0" lang="en-US" sz="1600" spc="-1" strike="noStrike">
              <a:latin typeface="Arial"/>
            </a:endParaRPr>
          </a:p>
          <a:p>
            <a:pPr lvl="2" marL="64764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Model koji uči optimalne hiperparametre</a:t>
            </a:r>
            <a:r>
              <a:rPr b="0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 - Tuner</a:t>
            </a:r>
            <a:endParaRPr b="0" lang="en-US" sz="1600" spc="-1" strike="noStrike">
              <a:latin typeface="Arial"/>
            </a:endParaRPr>
          </a:p>
          <a:p>
            <a:pPr lvl="2" marL="64764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ResNet50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Svi prethodno spomenuti modeli koriste odgovarajuće implementacije i slojeve iz biblioteka </a:t>
            </a:r>
            <a:r>
              <a:rPr b="0" i="1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tensorflow</a:t>
            </a:r>
            <a:r>
              <a:rPr b="0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 i </a:t>
            </a:r>
            <a:r>
              <a:rPr b="0" i="1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keras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PlaceHolder 1"/>
          <p:cNvSpPr>
            <a:spLocks noGrp="1"/>
          </p:cNvSpPr>
          <p:nvPr>
            <p:ph type="title"/>
          </p:nvPr>
        </p:nvSpPr>
        <p:spPr>
          <a:xfrm>
            <a:off x="740880" y="228600"/>
            <a:ext cx="7716600" cy="69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ffffff"/>
                </a:solidFill>
                <a:latin typeface="Bebas Neue"/>
                <a:ea typeface="Bebas Neue"/>
              </a:rPr>
              <a:t>Konvolutivne neuronske mreže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7" name="Google Shape;731;p 2"/>
          <p:cNvSpPr/>
          <p:nvPr/>
        </p:nvSpPr>
        <p:spPr>
          <a:xfrm>
            <a:off x="4173480" y="4744800"/>
            <a:ext cx="814320" cy="106200"/>
          </a:xfrm>
          <a:custGeom>
            <a:avLst/>
            <a:gdLst/>
            <a:ahLst/>
            <a:rect l="l" t="t" r="r" b="b"/>
            <a:pathLst>
              <a:path w="32616" h="4286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8" name="Google Shape;678;p 5"/>
          <p:cNvSpPr/>
          <p:nvPr/>
        </p:nvSpPr>
        <p:spPr>
          <a:xfrm>
            <a:off x="914400" y="555480"/>
            <a:ext cx="7314480" cy="15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Dobre u radu sa matričnim podacima kao što su fotografije</a:t>
            </a:r>
            <a:endParaRPr b="0" lang="en-US" sz="16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Osnovna arhitektura ima sledeću formu:</a:t>
            </a:r>
            <a:endParaRPr b="0" lang="en-US" sz="1600" spc="-1" strike="noStrike">
              <a:latin typeface="Arial"/>
            </a:endParaRPr>
          </a:p>
          <a:p>
            <a:pPr lvl="2" marL="64764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Konvolutivni slojevi</a:t>
            </a:r>
            <a:endParaRPr b="0" lang="en-US" sz="1600" spc="-1" strike="noStrike">
              <a:latin typeface="Arial"/>
            </a:endParaRPr>
          </a:p>
          <a:p>
            <a:pPr lvl="2" marL="64764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Slojevi agregacije</a:t>
            </a:r>
            <a:endParaRPr b="0" lang="en-US" sz="1600" spc="-1" strike="noStrike">
              <a:latin typeface="Arial"/>
            </a:endParaRPr>
          </a:p>
          <a:p>
            <a:pPr lvl="2" marL="64764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Aktivacione funkcije</a:t>
            </a:r>
            <a:endParaRPr b="0" lang="en-US" sz="1600" spc="-1" strike="noStrike">
              <a:latin typeface="Arial"/>
            </a:endParaRPr>
          </a:p>
          <a:p>
            <a:pPr lvl="2" marL="64764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Nunito"/>
                <a:ea typeface="Nunito"/>
              </a:rPr>
              <a:t>Potpuno povezanu neuronsku mrežu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949" name="Picture 949" descr=""/>
          <p:cNvPicPr/>
          <p:nvPr/>
        </p:nvPicPr>
        <p:blipFill>
          <a:blip r:embed="rId1"/>
          <a:stretch/>
        </p:blipFill>
        <p:spPr>
          <a:xfrm>
            <a:off x="1495800" y="2644200"/>
            <a:ext cx="6504480" cy="2040840"/>
          </a:xfrm>
          <a:prstGeom prst="rect">
            <a:avLst/>
          </a:prstGeom>
          <a:ln w="0">
            <a:noFill/>
          </a:ln>
          <a:effectLst>
            <a:glow rad="101520">
              <a:srgbClr val="dddddd"/>
            </a:glo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722;p 3"/>
          <p:cNvSpPr/>
          <p:nvPr/>
        </p:nvSpPr>
        <p:spPr>
          <a:xfrm>
            <a:off x="740880" y="228600"/>
            <a:ext cx="7716600" cy="69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ffffff"/>
                </a:solidFill>
                <a:latin typeface="Bebas Neue"/>
                <a:ea typeface="Bebas Neue"/>
              </a:rPr>
              <a:t>Jednostavna konvolutivna neuronska mreža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951" name="Picture 951" descr=""/>
          <p:cNvPicPr/>
          <p:nvPr/>
        </p:nvPicPr>
        <p:blipFill>
          <a:blip r:embed="rId1"/>
          <a:stretch/>
        </p:blipFill>
        <p:spPr>
          <a:xfrm>
            <a:off x="457200" y="1782360"/>
            <a:ext cx="8228880" cy="2331720"/>
          </a:xfrm>
          <a:prstGeom prst="rect">
            <a:avLst/>
          </a:prstGeom>
          <a:ln w="0">
            <a:noFill/>
          </a:ln>
          <a:effectLst>
            <a:glow rad="101520">
              <a:srgbClr val="dddddd"/>
            </a:glo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  <Words>2546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2024-09-26T17:46:44Z</dcterms:created>
  <dc:creator/>
  <dc:description/>
  <dc:language>en-US</dc:language>
  <cp:lastModifiedBy/>
  <dcterms:modified xsi:type="dcterms:W3CDTF">2024-09-27T15:38:24Z</dcterms:modified>
  <cp:revision>14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B2BEF227B2BA46418A6A5F16315055CA_12</vt:lpwstr>
  </property>
  <property fmtid="{D5CDD505-2E9C-101B-9397-08002B2CF9AE}" pid="3" name="KSOProductBuildVer">
    <vt:lpwstr>1033-12.2.0.18545</vt:lpwstr>
  </property>
  <property fmtid="{D5CDD505-2E9C-101B-9397-08002B2CF9AE}" pid="4" name="Slides">
    <vt:i4>15</vt:i4>
  </property>
</Properties>
</file>