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0"/>
  </p:notesMasterIdLst>
  <p:sldIdLst>
    <p:sldId id="256" r:id="rId3"/>
    <p:sldId id="257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8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13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73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RASD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Jovanovic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Milica</a:t>
            </a:r>
            <a:r>
              <a:rPr lang="en-US" sz="2400" dirty="0" smtClean="0">
                <a:solidFill>
                  <a:srgbClr val="003366"/>
                </a:solidFill>
              </a:rPr>
              <a:t> 835953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Vidanovic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Pavle</a:t>
            </a:r>
            <a:r>
              <a:rPr lang="en-US" sz="2400" dirty="0" smtClean="0">
                <a:solidFill>
                  <a:srgbClr val="003366"/>
                </a:solidFill>
              </a:rPr>
              <a:t> 854472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2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2014/2015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4099" name="Picture 3" descr="D:\FAX\SW2\SW2015\Mockups\5 Requ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02715"/>
            <a:ext cx="283366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FAX\SW2\SW2015\Mockups\6 Reserv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68" y="1012309"/>
            <a:ext cx="283366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5123" name="Picture 3" descr="D:\FAX\SW2\SW2015\Mockups\11 Notification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34848"/>
            <a:ext cx="283366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FAX\SW2\SW2015\Mockups\12 Reservation detai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868" y="1028868"/>
            <a:ext cx="2833663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6146" name="Picture 2" descr="D:\FAX\SW2\SW2015\Mockups\Web Mockups\14 Admin list repor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88" y="912764"/>
            <a:ext cx="629078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7170" name="Picture 2" descr="D:\FAX\SW2\SW2015\Mockups\Web Mockups\15 Admin report details 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47" y="952744"/>
            <a:ext cx="6290785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3" y="1562100"/>
            <a:ext cx="8042464" cy="44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2051" name="Picture 3" descr="D:\FAX\SW2\SW2015\Mockups\1 Guest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X\SW2\SW2015\Mockups\2 Sign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950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X\SW2\SW2015\Mockups\3 Sign 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01" y="1654285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66"/>
                </a:solidFill>
              </a:rPr>
              <a:t>myTaxiService</a:t>
            </a:r>
            <a:r>
              <a:rPr lang="en-US" sz="3000" dirty="0" smtClean="0">
                <a:solidFill>
                  <a:srgbClr val="003366"/>
                </a:solidFill>
              </a:rPr>
              <a:t> software application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an application similar to Uber, which makes the process of assigning an available taxi vehicle to possible passengers </a:t>
            </a:r>
            <a:endParaRPr lang="en-US" sz="2400" dirty="0" smtClean="0"/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C:\Users\Milica\Desktop\881017364304704761KUbUM83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8" y="2348879"/>
            <a:ext cx="3598783" cy="30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44" y="1628800"/>
            <a:ext cx="12160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3940846">
            <a:off x="4522060" y="182726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33590" y="2376984"/>
            <a:ext cx="2016224" cy="188977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ilica\Desktop\023-taxi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6" y="3789040"/>
            <a:ext cx="2184127" cy="21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7481024">
            <a:off x="4319972" y="382719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ilica\Desktop\moto_morrison_sketch_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69" y="1775351"/>
            <a:ext cx="1641509" cy="11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lica\Desktop\rough-sketch-mobile-phone-hand-drawn-5438643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74" y="4160560"/>
            <a:ext cx="1564898" cy="16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9558" y="5656825"/>
            <a:ext cx="200493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21425908">
            <a:off x="7639383" y="3079046"/>
            <a:ext cx="421346" cy="902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4462" y="3928493"/>
            <a:ext cx="3658476" cy="204467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8329" y="1624801"/>
            <a:ext cx="3158785" cy="185781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Structure of RASD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200" y="630539"/>
            <a:ext cx="8229600" cy="5750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structure of the document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Give a basic overview about the system to be developed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Glossary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</a:t>
            </a:r>
            <a:r>
              <a:rPr lang="en-US" sz="2400" dirty="0" smtClean="0"/>
              <a:t>description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1800" dirty="0" smtClean="0"/>
              <a:t>- Give a list of stakeholders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user characteristics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Lists the actors in the system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 of goals, assumptions and constraints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Describes the domain of the problem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</a:t>
            </a:r>
            <a:r>
              <a:rPr lang="en-US" sz="2400" dirty="0" smtClean="0"/>
              <a:t>Requirements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Mockups of the software to be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Scenarios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Use cases and sequence diagrams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Class diagram and Activity flow diagram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Non functional requirements</a:t>
            </a:r>
            <a:r>
              <a:rPr lang="en-US" sz="1200" dirty="0" smtClean="0"/>
              <a:t>		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Alloy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Worlds </a:t>
            </a:r>
            <a:r>
              <a:rPr lang="en-US" sz="1800" dirty="0"/>
              <a:t>generated by Alloy Analyzer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</a:t>
            </a:r>
            <a:r>
              <a:rPr lang="en-US" sz="1800" dirty="0"/>
              <a:t>P</a:t>
            </a:r>
            <a:r>
              <a:rPr lang="en-US" sz="1800" dirty="0" smtClean="0"/>
              <a:t>rove </a:t>
            </a:r>
            <a:r>
              <a:rPr lang="en-US" sz="1800" dirty="0"/>
              <a:t>the model's consistency </a:t>
            </a:r>
            <a:endParaRPr lang="en-US" sz="1800" dirty="0"/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3525" indent="-263525"/>
            <a:r>
              <a:rPr lang="en-US" sz="2400" dirty="0"/>
              <a:t>Stakeholders: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Company</a:t>
            </a:r>
          </a:p>
          <a:p>
            <a:pPr>
              <a:buNone/>
            </a:pPr>
            <a:r>
              <a:rPr lang="en-US" sz="1600" dirty="0" smtClean="0"/>
              <a:t>	- provided </a:t>
            </a:r>
            <a:r>
              <a:rPr lang="en-US" sz="1600" dirty="0"/>
              <a:t>project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expect </a:t>
            </a:r>
            <a:r>
              <a:rPr lang="en-US" sz="1600" dirty="0"/>
              <a:t>it to be delivered in a way that satisfies given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respecting </a:t>
            </a:r>
            <a:r>
              <a:rPr lang="en-US" sz="1600" dirty="0"/>
              <a:t>the set deadlines and budget </a:t>
            </a:r>
            <a:endParaRPr lang="en-US" sz="12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Developer group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</a:t>
            </a:r>
          </a:p>
          <a:p>
            <a:pPr marL="339725" lvl="3"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- person </a:t>
            </a:r>
            <a:r>
              <a:rPr lang="en-US" sz="1600" dirty="0"/>
              <a:t>working for the company that ordered the software product</a:t>
            </a:r>
            <a:endParaRPr lang="en-US" sz="12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Passenger</a:t>
            </a:r>
          </a:p>
          <a:p>
            <a:pPr marL="339725" lvl="3">
              <a:buNone/>
            </a:pPr>
            <a:r>
              <a:rPr lang="en-US" dirty="0" smtClean="0"/>
              <a:t>	</a:t>
            </a:r>
            <a:r>
              <a:rPr lang="en-US" sz="1600" dirty="0"/>
              <a:t>- person who need a ride to specific location</a:t>
            </a:r>
            <a:endParaRPr lang="en-US" dirty="0" smtClean="0"/>
          </a:p>
          <a:p>
            <a:pPr marL="263525" indent="-263525">
              <a:tabLst>
                <a:tab pos="0" algn="l"/>
              </a:tabLst>
            </a:pPr>
            <a:r>
              <a:rPr lang="en-US" sz="2400" dirty="0" smtClean="0"/>
              <a:t>Actors</a:t>
            </a:r>
            <a:r>
              <a:rPr lang="en-US" sz="2400" dirty="0"/>
              <a:t>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Guest </a:t>
            </a:r>
            <a:r>
              <a:rPr lang="en-US" sz="1600" dirty="0" smtClean="0"/>
              <a:t>-</a:t>
            </a:r>
            <a:r>
              <a:rPr lang="en-US" sz="1800" dirty="0" smtClean="0"/>
              <a:t> </a:t>
            </a:r>
            <a:r>
              <a:rPr lang="en-US" sz="1600" dirty="0"/>
              <a:t>person accessing a system that has either never registered of hasn't logged in yet</a:t>
            </a:r>
            <a:endParaRPr lang="en-US" sz="16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</a:t>
            </a:r>
            <a:r>
              <a:rPr lang="en-US" sz="1600" dirty="0"/>
              <a:t>- person already registered and logged into the system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 </a:t>
            </a:r>
            <a:r>
              <a:rPr lang="en-US" sz="1600" dirty="0" smtClean="0"/>
              <a:t>- same as User, but can access to all features offered by the driver application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Admin </a:t>
            </a:r>
            <a:r>
              <a:rPr lang="en-US" sz="1600" dirty="0"/>
              <a:t>- person responsible for handling </a:t>
            </a:r>
            <a:r>
              <a:rPr lang="en-US" sz="1600" dirty="0" smtClean="0"/>
              <a:t>reports, can ban users or driver from system</a:t>
            </a:r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 descr="C:\Users\Milica\Desktop\023-taxi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3" y="5589240"/>
            <a:ext cx="917258" cy="9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80728"/>
            <a:ext cx="1062211" cy="14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/>
            <a:r>
              <a:rPr lang="en-US" sz="2400" dirty="0"/>
              <a:t>Goals: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[G1] registering new user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[G2] login to existing user’s account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[G3] managing user's profile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[G4] requesting a taxi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[G5] reserving a taxi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[G6] canceling a ride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[G7] checking taxi availability around user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[G8] reporting a problem caused by passenger or taxi driver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[G9] confirming/declining a ride(taxi driver)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/>
              <a:t>Domain </a:t>
            </a:r>
            <a:r>
              <a:rPr lang="en-US" sz="2400" dirty="0" smtClean="0"/>
              <a:t>properties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000" dirty="0" smtClean="0"/>
              <a:t>these </a:t>
            </a:r>
            <a:r>
              <a:rPr lang="en-US" sz="2000" dirty="0"/>
              <a:t>conditions hold in the analyzed world: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passenger needs a ride to specific location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details of the ride provided by the passenger are accurate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money </a:t>
            </a:r>
            <a:r>
              <a:rPr lang="en-US" dirty="0"/>
              <a:t>exchange between the passenger and the taxi driver is made independently from the </a:t>
            </a:r>
            <a:r>
              <a:rPr lang="en-US" dirty="0" err="1"/>
              <a:t>myTaxiService</a:t>
            </a:r>
            <a:r>
              <a:rPr lang="en-US" dirty="0"/>
              <a:t> system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distinction </a:t>
            </a:r>
            <a:r>
              <a:rPr lang="en-US" dirty="0"/>
              <a:t>between the zones are clearly defined </a:t>
            </a:r>
          </a:p>
        </p:txBody>
      </p:sp>
      <p:pic>
        <p:nvPicPr>
          <p:cNvPr id="3074" name="Picture 2" descr="C:\Users\Milica\Desktop\Globe-Australia-ske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07419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42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D:\FAX\SW2\SW2015\world machi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7968"/>
            <a:ext cx="66294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105273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 and the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18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2051" name="Picture 3" descr="D:\FAX\SW2\SW2015\Mockups\1 Guest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X\SW2\SW2015\Mockups\2 Sign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28950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X\SW2\SW2015\Mockups\3 Sign 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01" y="1654285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35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47864" y="1556792"/>
            <a:ext cx="5688632" cy="4536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0884" y="1288505"/>
            <a:ext cx="3537020" cy="509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3074" name="Picture 2" descr="D:\FAX\SW2\SW2015\Mockups\4 Home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76" y="1628800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AX\SW2\SW2015\Mockups\7 HomeDri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21" y="1628800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FAX\SW2\SW2015\Mockups\8 Popu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253</Words>
  <Application>Microsoft Office PowerPoint</Application>
  <PresentationFormat>On-screen Show (4:3)</PresentationFormat>
  <Paragraphs>95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Theme</vt:lpstr>
      <vt:lpstr>Custom Theme</vt:lpstr>
      <vt:lpstr>RASD</vt:lpstr>
      <vt:lpstr>myTaxiService software application</vt:lpstr>
      <vt:lpstr>Structure of RASD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cp:lastModifiedBy>Milica</cp:lastModifiedBy>
  <cp:revision>9</cp:revision>
  <dcterms:modified xsi:type="dcterms:W3CDTF">2015-11-08T14:12:40Z</dcterms:modified>
</cp:coreProperties>
</file>