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571b3ec6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571b3ec6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571b3ec6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571b3ec6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c571b3ec6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c571b3ec6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571b3ec6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c571b3ec6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18b7d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18b7d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571b3ec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571b3ec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571b3ec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571b3ec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571b3ec6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571b3ec6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571b3ec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571b3ec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571b3ec6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571b3ec6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571b3ec6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571b3ec6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571b3ec6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571b3ec6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571b3ec6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571b3ec6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i.googleblog.com/2017/08/launching-speech-commands-datase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07225" y="1082275"/>
            <a:ext cx="7725900" cy="21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sr" sz="3911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Speech Command Recognition</a:t>
            </a:r>
            <a:endParaRPr b="1" sz="391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829300" y="2569275"/>
            <a:ext cx="28803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i="1" lang="sr" sz="5536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Projekat iz mašinskog učenja</a:t>
            </a:r>
            <a:endParaRPr i="1" sz="5536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i="1" lang="sr" sz="5536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Milica Galjak</a:t>
            </a:r>
            <a:endParaRPr i="1" sz="5536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i="1" lang="sr" sz="5536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Prof. Jovana Kovačević</a:t>
            </a:r>
            <a:endParaRPr i="1" sz="5536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i="1" lang="sr" sz="5536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Asistent: Milan Čugurović</a:t>
            </a:r>
            <a:endParaRPr i="1" sz="5536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Metrike na trening skupu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88" y="666750"/>
            <a:ext cx="51149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Matrica konfuzije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925" y="585050"/>
            <a:ext cx="9143999" cy="45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Predviđanje nad nasumično odabranom instancom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75" y="1637225"/>
            <a:ext cx="56388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Predikcije prikazane grafički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1325"/>
            <a:ext cx="9143998" cy="39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Ideje za dalji rad na projektu: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Primenjivanje različitih neuronskih mreža nad istih skupom podataka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Proširivanje skupa podataka sa novim rečima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Razvijanje frontend aplikacije koja će komunicirati sa procesom koji je zadužen za prepoznavanje reči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Cilj projekta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Predviđanje reči iz skupa podataka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Demonstracija konvertovanja audio snimka u spektogram (sliku)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*.wav -&gt; spektogram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53578f4e_nohash_0.wav </a:t>
            </a:r>
            <a:r>
              <a:rPr lang="sr" sz="2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 </a:t>
            </a:r>
            <a:endParaRPr sz="2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163" y="2046175"/>
            <a:ext cx="22955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Informacije o skupu podataka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r" sz="2000"/>
              <a:t>Skup podataka sadrži 27 različitih reči od kojih svaka reč ima ~2000 instanci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r" sz="2000"/>
              <a:t>Svaka instanca je jedan audio snimak (*.wave fajl) koji traje 1 sekundu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r" sz="2000"/>
              <a:t>Snimci su takvi da različiti ljudi različitih glasova govore određene reči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r" sz="2000"/>
              <a:t>1 snimak = 1 reč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sr" sz="2000"/>
              <a:t>Skup podataka se moze preuzeti na ovoj adresi </a:t>
            </a:r>
            <a:r>
              <a:rPr lang="sr" sz="2000" u="sng">
                <a:solidFill>
                  <a:schemeClr val="hlink"/>
                </a:solidFill>
                <a:hlinkClick r:id="rId3"/>
              </a:rPr>
              <a:t>(link)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228600"/>
            <a:ext cx="8690325" cy="4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52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raspodela instanci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5856"/>
            <a:ext cx="9144000" cy="419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850" y="0"/>
            <a:ext cx="92198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stratify = 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154049" cy="14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Podela skupa podataka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3" y="1171600"/>
            <a:ext cx="90201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r"/>
              <a:t>Izgled modela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25" y="0"/>
            <a:ext cx="5707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