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FF09CB-C817-4521-B81F-4D381160AB2D}">
  <a:tblStyle styleId="{0BFF09CB-C817-4521-B81F-4D381160AB2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9" name="Google Shape;59;p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Big data systems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29"/>
            <a:ext cx="822210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Project 1: Big mobility and IoT data analytics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600"/>
              <a:t>1636 Milica Jovanovic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Zadatak 2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968400"/>
            <a:ext cx="85206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en"/>
              <a:t>Naći minimalne, maksimalne, srednje vrednosti, standardne devijaciju i ostale statističke parametre zagađenja (CO2, CO, HC, NOx, PMx, noise) ili potrošnje goriva (fuel, electricity) po ulicama (edge/lanes) u određenim vremenskim periodima.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2857"/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982725"/>
            <a:ext cx="8839200" cy="230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Zadatak 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84325" y="9611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Zagadjenje gorivom funkcija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687150"/>
            <a:ext cx="7987750" cy="28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686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App main funkcija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100" y="636513"/>
            <a:ext cx="8520599" cy="4458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DOCKERFILE i requirements.txt file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2905150" y="2514125"/>
            <a:ext cx="5875800" cy="21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Argumenti: 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Naziv 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Mesto izvrsavanja, lokalno ili na sparku local/spark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Tip zadatka vehicle, pollution,fel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Parametri za zadatak</a:t>
            </a:r>
            <a:endParaRPr/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Zadatak 1: lat, log, radius time start, time end, vehicle type</a:t>
            </a:r>
            <a:endParaRPr/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Zadatak 2: time start, time end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525" y="3268375"/>
            <a:ext cx="23622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550" y="1170200"/>
            <a:ext cx="6733251" cy="13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POKRETANJE APLIKACIJE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POKRETANJE APLIKACIJE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301050"/>
            <a:ext cx="75468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Prvo je potrebno kreirati bde network i pokrenuti docker-compose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Zatim postaviti podatke na HDFS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Nakon toga se pokrece spark aplikacija slanjem odgovarajucih argumenata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2944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DOCKER COMPOSE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Kroz docker se pokreću Hadoop kontejneri i Spark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025" y="1377325"/>
            <a:ext cx="8069101" cy="35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POSTAVLJANJE PODATAKA NA HDFS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Prvo na namenode: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docker cp b_emissions.csv namenode:/data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docker cp b_fcd.csv namenode:/data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zatim i na HDFS: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docker exec -it namenode bash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hdfs dfs -mkdir /data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hdfs dfs -put /data/b_emission.csv /data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hdfs dfs -put /data/b_fcd.csv /data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REZULTATI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1703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Zadatak 1 na klasteru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377675" y="675450"/>
            <a:ext cx="79746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SPARK_APPLICATION_ARGS="vehicle_count spark vehicle 52.517871 13.380510 0.2 500 1000 truck"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075" y="1086112"/>
            <a:ext cx="8127200" cy="36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ZADATAK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0773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Korišćenjem SUMO simulatora https://sumo.dlr.de kreirati jedan ili više velikih skupova podataka (~1GB) koji se odnose na kretanje vozila u IoT sistemima pametnih gradova i pametnog saobraćaja/transporta, u određenom gradu u Evropi ili svetu. Dobijene podatke u XML formatu prebaciti u .csv (xml2csv.py) i postaviti podatke na HDFS 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Razviti aplikaciju korišćenjem Apache Spark framework-a i Python (Scala, Java) API za batch obradu i analizu ovih podataka koja uključuje sledeće funkcionalnosti: 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Odrediti broj vozila i njihove karakteristike koja su prolazila u blizini značajnih mesta u gradu u određenom vremenskom periodu. Mesto (geo koordinate mesta), veličina „blizina“, granice vremenskog perioda i eventualni filter (npr. tip vozila) se zadaju kao argumenti aplikacije. 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Naći minimalne, maksimalne, srednje vrednosti, standardne devijaciju i ostale statističke parametre zagađenja (CO2, CO, HC, NOx, PMx, noise) ili potrošnje goriva (fuel, electricity) po ulicama (edge/lanes) u određenim vremenskim periodima.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Zadatak 2 za zagadjenje na klasteru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910300"/>
            <a:ext cx="85206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300"/>
              <a:t> SPARK_APPLICATION_ARGS="pollution_count spark pollution 500 1000" </a:t>
            </a:r>
            <a:endParaRPr sz="1300"/>
          </a:p>
        </p:txBody>
      </p:sp>
      <p:pic>
        <p:nvPicPr>
          <p:cNvPr id="210" name="Google Shape;21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75" y="1307225"/>
            <a:ext cx="8839199" cy="3249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Zadatak 2 za gorivo na klasteru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888525"/>
            <a:ext cx="8520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300"/>
              <a:t>SPARK_APPLICATION_ARGS="fuel_count spark fuel 500 1000" </a:t>
            </a:r>
            <a:endParaRPr sz="1300"/>
          </a:p>
        </p:txBody>
      </p:sp>
      <p:sp>
        <p:nvSpPr>
          <p:cNvPr id="217" name="Google Shape;217;p3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300" y="1336200"/>
            <a:ext cx="8835669" cy="32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SPARK MASTER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5" name="Google Shape;22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575" y="1014525"/>
            <a:ext cx="8642849" cy="376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Zadatak 1 lokalno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902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29032"/>
              <a:buNone/>
            </a:pPr>
            <a:r>
              <a:rPr lang="en"/>
              <a:t> SPARK_APPLICATION_ARGS="vehicle_count local vehicle 52.517871 13.380510 0.2 500 1000 truck"</a:t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363" y="1447050"/>
            <a:ext cx="8599274" cy="36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Zadatak 2 za zagadjenje lokalno</a:t>
            </a:r>
            <a:endParaRPr/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895800"/>
            <a:ext cx="85206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42857"/>
              <a:buNone/>
            </a:pPr>
            <a:r>
              <a:rPr lang="en"/>
              <a:t>SPARK_APPLICATION_ARGS="pollution_count local pollution 500 1000" </a:t>
            </a:r>
            <a:endParaRPr/>
          </a:p>
        </p:txBody>
      </p:sp>
      <p:pic>
        <p:nvPicPr>
          <p:cNvPr id="239" name="Google Shape;23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75" y="1322580"/>
            <a:ext cx="9143999" cy="3427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Zadatak 2 za gorivo lokalno</a:t>
            </a:r>
            <a:endParaRPr/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268125" y="902250"/>
            <a:ext cx="85206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29032"/>
              <a:buNone/>
            </a:pPr>
            <a:r>
              <a:rPr lang="en"/>
              <a:t>SPARK_APPLICATION_ARGS="fuel_count local fuel 500 1000"</a:t>
            </a:r>
            <a:endParaRPr/>
          </a:p>
        </p:txBody>
      </p:sp>
      <p:pic>
        <p:nvPicPr>
          <p:cNvPr id="246" name="Google Shape;24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75" y="1300780"/>
            <a:ext cx="9143999" cy="3427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POREĐENJE REZULTATA</a:t>
            </a:r>
            <a:endParaRPr/>
          </a:p>
        </p:txBody>
      </p:sp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53" name="Google Shape;253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{0BFF09CB-C817-4521-B81F-4D381160AB2D}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 klasteru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Lokalno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Zadatak 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60.81 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57.57 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Zadatak 2 zagadjenje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106.63 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100.79 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Zadatak 2 gorivo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58.21 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60.15 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Korišćene tehnologije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150" y="1103748"/>
            <a:ext cx="7514499" cy="34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GENERISANJE PODATAKA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134775" y="370400"/>
            <a:ext cx="4045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/>
              <a:t>GENERISANJE MREŽE</a:t>
            </a:r>
            <a:endParaRPr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134775" y="1359999"/>
            <a:ext cx="4045200" cy="26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Prvo je potrebno izabrati zeljeni grad i saobracaj koji ce se posmatrati i analizirati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radimo preko OSM WEB WIZARD-a</a:t>
            </a:r>
            <a:endParaRPr/>
          </a:p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5449" y="1881100"/>
            <a:ext cx="5454801" cy="326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GENERISANJE OUTPUT-A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 generisanje output-a korišćene su sledeće komande: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sumo -c osm.sumocfg --emission-output b_emissions.xml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sumo -c osm.sumocfg --fcd-output b_fcd.xml --fcd-output.geo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zatim: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 tools/xml/xml2csv.py ":LOCATION:\b_emissions.xml“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 tools/xml/xml2csv.py ":LOCATION:\b_fdc.xml“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APLIKACIJA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ZADATAK 1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272100" y="903050"/>
            <a:ext cx="85998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"/>
              <a:t>Odrediti broj vozila i njihove karakteristike koja su prolazila u blizini značajnih mesta u gradu u određenom vremenskom periodu. Mesto (geo koordinate mesta), veličina „blizina“, granice vremenskog perioda i eventualni filter (npr. tip vozila) se zadaju kao argumenti aplikacije.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2"/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300" y="2274150"/>
            <a:ext cx="8381399" cy="18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ZADATAK 1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 računanje udaljenosti između 2 tačke korišćena je Haversine formule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875" y="2432276"/>
            <a:ext cx="8090874" cy="167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