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37707d0a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37707d0a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4030ce0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4030ce0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4030ce0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4030ce0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4030ce02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4030ce02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4030ce0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4030ce0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030ce0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4030ce0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4030ce0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4030ce0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4030ce02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4030ce02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4030ce0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4030ce0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4030ce0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4030ce0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37707d0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37707d0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4030ce02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4030ce02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4030ce02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4030ce02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4030ce0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4030ce0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4030ce0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4030ce0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4030ce0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4030ce0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37707d0a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37707d0a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37707d0a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37707d0a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37707d0a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37707d0a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4030ce02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4030ce02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37707d0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37707d0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37707d0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37707d0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4030ce02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4030ce02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4030ce02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f4030ce0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4030ce02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f4030ce02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4030ce02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4030ce02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4030ce02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4030ce0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4030ce02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4030ce02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7707d0a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37707d0a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7707d0a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7707d0a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030ce0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4030ce0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37707d0a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37707d0a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37707d0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37707d0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7707d0a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7707d0a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wnload.geofabrik.de/" TargetMode="External"/><Relationship Id="rId4" Type="http://schemas.openxmlformats.org/officeDocument/2006/relationships/hyperlink" Target="https://www.openstreetmap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systems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23179"/>
            <a:ext cx="8222100" cy="22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Big Mobility Data Stream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1636 Milica Jovanovic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6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 Dockerfile i schema.cql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0" y="1559750"/>
            <a:ext cx="28812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cassandri se kreiraju bigdata keyspace i unutar njega dve tabele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Pollution u kojoj se cuvaju podaci o zagadjenju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u kojoj se cuvaju podaci o saobracaju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25" y="1284050"/>
            <a:ext cx="6016249" cy="38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3" y="544850"/>
            <a:ext cx="31337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treaming</a:t>
            </a:r>
            <a:r>
              <a:rPr lang="en"/>
              <a:t> aplikacije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Postoje dve streaming aplikacije ciji je zadatak da citaju podatke sa kafka topic-a, , sracunaju zagadjenje i saobracaj i vrate podatke na odgovarajuci kafka topic.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Podaci se citaju sa </a:t>
            </a:r>
            <a:r>
              <a:rPr i="1" lang="en"/>
              <a:t>berlin-emission</a:t>
            </a:r>
            <a:r>
              <a:rPr lang="en"/>
              <a:t> i </a:t>
            </a:r>
            <a:r>
              <a:rPr i="1" lang="en"/>
              <a:t>berlin fcd</a:t>
            </a:r>
            <a:r>
              <a:rPr lang="en"/>
              <a:t> topica, a salju na </a:t>
            </a:r>
            <a:r>
              <a:rPr i="1" lang="en"/>
              <a:t>berlin-pollution </a:t>
            </a:r>
            <a:r>
              <a:rPr lang="en"/>
              <a:t>i </a:t>
            </a:r>
            <a:r>
              <a:rPr i="1" lang="en"/>
              <a:t>berlin-traffic </a:t>
            </a:r>
            <a:r>
              <a:rPr lang="en"/>
              <a:t>topice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Kao ulazne argumente primaju tip prozora, sliding ili tumbling, window duration i slide duration ( za sliding tip)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Napravljene su dve aplikacije jedna Spark aplikacija u python-u, a druga Flink aplikacija u Java-i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app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983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Postavka i konekcija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" y="1555475"/>
            <a:ext cx="7537576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app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 podataka za zagadjenje i saobracaj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25" y="1138975"/>
            <a:ext cx="4319776" cy="38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50" y="2536100"/>
            <a:ext cx="43434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app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077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Racunanje zagadjenja i parsovanje timestamp-a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Slanje na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125" y="1671901"/>
            <a:ext cx="7073224" cy="34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app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961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Racunanje saobracaja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APPROX_COUNT_DISTINCT returns the approximate number of rows that contain a distinct value for expr 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86" y="1675375"/>
            <a:ext cx="7140516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199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</a:t>
            </a:r>
            <a:r>
              <a:rPr lang="en"/>
              <a:t>streaming</a:t>
            </a:r>
            <a:r>
              <a:rPr lang="en"/>
              <a:t> app - Dockerfile, submit.sh i requirements.txt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5" y="1291325"/>
            <a:ext cx="5814750" cy="38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450" y="985375"/>
            <a:ext cx="23241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621" y="2843771"/>
            <a:ext cx="6304876" cy="11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Apache Flink aplikacije: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POJO folder (Plain Old Java Objects):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Sadrži klase koje predstavljaju podatke sa kojima aplikacija radi - klase koje predstavljaju „šemu“ za čitanje sa Kafka topic-a (EmissionInfo i VehicleInfo), kao i „šeme“ za upis u Cassandru (TrafficData i PollutionData).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Deserializers: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Ovde se nalaze implementacije deserializatora koje se koriste za čitanje podataka iz JSON formata (kako ih Kafka producer šalje) i pretvaranje tih podataka u prethodno pomenute POJO Java objekte. Takodje se nalaze i serializatori koji služe za serijalizaciju podataka pre slanja na nove topic-e.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Analytics: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Ovde se nalaze klase koje implementiraju logiku analitičkih procesa. Na primer, klasa CountVehiclesOnLane vrši neophodnu agregaciju i računanje broja vozila, dok klasa LaneAggregator računa ukupno zagadjenje svih vozila u nekoj ulici.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239150" y="61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POJO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" y="597825"/>
            <a:ext cx="2072245" cy="43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025" y="669600"/>
            <a:ext cx="4129149" cy="3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Deserializers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1" y="1301646"/>
            <a:ext cx="5076700" cy="30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77350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Koristiti Big Data set generisan korišćenjem SUMO simulatora i proširiti ga neophodnim geoprostornim OpenStreetMap podacima koji se mogu downloadovati sa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http://download.geofabrik.de/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https://www.openstreetmap.org/</a:t>
            </a:r>
            <a:r>
              <a:rPr lang="en"/>
              <a:t>, https://planet.openstreetmap.org/ 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Implementirati aplikaciju koja će čitati podatke iz velike datoteke(-a) slog po slog i slati je na Kafka topic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Implementirati dve aplikacije za obradu tokova podataka korišćenjem Big Data framework-a: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Apache Spark (Structured) Streaming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Apache Flink (https://flink.apache.org/ 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 okviru aplikacije treba čitati podatke sa Kafka topic-a i u vremenskim prozorima (npr. 1min, 5min, 15 min, 30 min, 1h, …, što predstavlja ulazni argument aplikacije) koji mogu biti tumbling i sliding, za određene atribute i odrediti u „realnom vremenu“: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Najzagađenije oblasti u gradu u odnosu na parametre zagađenja (CO2, CO, HC, NOx, PMx, noise) u određenim vremenskim periodima. Preporuka: Podeliti grad u zone (kvadrante).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Ulice sa najvećim saobraćajem, kojima je prošlo najviše vozila u definisanim vremensskim intervalima.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Rezultate analize poslati na novi Kafka topic koje pomoćna aplikcija može „konzumirati“ i snimiti u NoSQL bazu podataka, Cassandra, InfluxDB ili HBase.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Serializers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73" y="1229873"/>
            <a:ext cx="6230200" cy="3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racunanje zagadjenja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268175" y="1222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951"/>
            <a:ext cx="8268494" cy="34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racunanje saobracaja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5" y="1467223"/>
            <a:ext cx="8703826" cy="31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10000"/>
            <a:ext cx="2974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App.java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55225" y="1440275"/>
            <a:ext cx="2974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App.java predstavlja ulaznu klasu Flink aplikacije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njoj se vrši čitanje sa Kafka topic-a, kao i slanje na nove topic-e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125" y="232700"/>
            <a:ext cx="5688975" cy="4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Flink streaming app - App.java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Obrada 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675" y="1113800"/>
            <a:ext cx="6504333" cy="39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POKRETANJE APLIKACIJE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POKRETANJE APLIKACIJE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301050"/>
            <a:ext cx="7546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Prvo je potrebno kreirati bde network i pokrenuti docker-compose i kreirati odgovarajuce kafka topic-e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Zatim pokrenuti jednu od streaming aplikacija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se pokrece consumer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29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Kroz docker se pokreću Kafka, Spark, Flink, Cassandra i Producer</a:t>
            </a:r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5" y="1350950"/>
            <a:ext cx="7878475" cy="3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kafka topic-a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7533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163" y="3340138"/>
            <a:ext cx="58197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Pokretanje consumer aplikacije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229875"/>
            <a:ext cx="356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●"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container rm consumer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●"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--rm -t consumer-app .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●"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--net bde --name consumer consumer-app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979" y="1229874"/>
            <a:ext cx="5130096" cy="3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Korišćene tehnologije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50" y="1075726"/>
            <a:ext cx="7493974" cy="37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 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2400"/>
            <a:ext cx="7791426" cy="1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Pokretanje spark streaming aplikacije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 rm spark-streaming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build --rm -t streaming-app 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--net bde --name spark-streaming streaming-app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50" y="2364976"/>
            <a:ext cx="8606900" cy="22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master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" y="1672492"/>
            <a:ext cx="9143998" cy="304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Pokretanje flink streaming aplikacije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Pokretanjem flink aplikacije komandom </a:t>
            </a:r>
            <a:r>
              <a:rPr i="1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mvn clean package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kreira se target folder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target folderu Java Maven aplikacije nalazi se SNAPSHOT.jar fajl neophodan za pokretanje Flink streaming aplikacije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175" y="2095725"/>
            <a:ext cx="3286600" cy="27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Dodavanje Flink aplikacije u job manager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407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Kreirani SNAPSHOT.jar fajl postavlja se na Flink JobManager kontejner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 parametar “Entry Class“ navodi se App.java klasa u projektu 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0" y="1981145"/>
            <a:ext cx="9144001" cy="229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manager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75" y="1178550"/>
            <a:ext cx="6833825" cy="361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APLIKACIJA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72100" y="903050"/>
            <a:ext cx="8599800" cy="3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 cita podatke iz fajla i salje ih na kafka topic-e </a:t>
            </a:r>
            <a:r>
              <a:rPr i="1" lang="en"/>
              <a:t>berlin-fcd</a:t>
            </a:r>
            <a:r>
              <a:rPr lang="en"/>
              <a:t> za saobracaj  i </a:t>
            </a:r>
            <a:r>
              <a:rPr i="1" lang="en"/>
              <a:t>berlin-emission </a:t>
            </a:r>
            <a:r>
              <a:rPr lang="en"/>
              <a:t>za zagadjenje.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Callback funkcija za slanje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50" y="2882625"/>
            <a:ext cx="7761350" cy="11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5825" y="61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6" y="573113"/>
            <a:ext cx="5739325" cy="399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425" y="2517674"/>
            <a:ext cx="6841024" cy="2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 Dockerfile i requirements.txt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88" y="2493025"/>
            <a:ext cx="56102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188" y="1109538"/>
            <a:ext cx="28479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61025" y="83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81475" y="3652825"/>
            <a:ext cx="43674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je Spark aplikacija koja cita podatke sa kafka topic-a, pollution topic i traffic topic, i upisuje ih u Cassandra bazu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75" y="832622"/>
            <a:ext cx="9144001" cy="256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00" y="83550"/>
            <a:ext cx="4180044" cy="2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775" y="3461373"/>
            <a:ext cx="3944350" cy="1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Dockerfile, submit.sh i requirements.txt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84325" y="961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25" y="914073"/>
            <a:ext cx="6450451" cy="30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488" y="914075"/>
            <a:ext cx="28289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075" y="3738871"/>
            <a:ext cx="6180351" cy="14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