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34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15-4761-411F-BC8C-6AA33B5ECBAE}" type="datetimeFigureOut">
              <a:rPr lang="en-US" smtClean="0"/>
              <a:t>26.09.2024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6D44-479E-4E8F-9805-30BBC4ED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1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15-4761-411F-BC8C-6AA33B5ECBAE}" type="datetimeFigureOut">
              <a:rPr lang="en-US" smtClean="0"/>
              <a:t>26.09.2024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6D44-479E-4E8F-9805-30BBC4ED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0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15-4761-411F-BC8C-6AA33B5ECBAE}" type="datetimeFigureOut">
              <a:rPr lang="en-US" smtClean="0"/>
              <a:t>26.09.2024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6D44-479E-4E8F-9805-30BBC4ED747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7253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15-4761-411F-BC8C-6AA33B5ECBAE}" type="datetimeFigureOut">
              <a:rPr lang="en-US" smtClean="0"/>
              <a:t>26.09.2024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6D44-479E-4E8F-9805-30BBC4ED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15-4761-411F-BC8C-6AA33B5ECBAE}" type="datetimeFigureOut">
              <a:rPr lang="en-US" smtClean="0"/>
              <a:t>26.09.2024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6D44-479E-4E8F-9805-30BBC4ED747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962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15-4761-411F-BC8C-6AA33B5ECBAE}" type="datetimeFigureOut">
              <a:rPr lang="en-US" smtClean="0"/>
              <a:t>26.09.2024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6D44-479E-4E8F-9805-30BBC4ED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16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15-4761-411F-BC8C-6AA33B5ECBAE}" type="datetimeFigureOut">
              <a:rPr lang="en-US" smtClean="0"/>
              <a:t>26.09.2024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6D44-479E-4E8F-9805-30BBC4ED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6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15-4761-411F-BC8C-6AA33B5ECBAE}" type="datetimeFigureOut">
              <a:rPr lang="en-US" smtClean="0"/>
              <a:t>26.09.2024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6D44-479E-4E8F-9805-30BBC4ED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15-4761-411F-BC8C-6AA33B5ECBAE}" type="datetimeFigureOut">
              <a:rPr lang="en-US" smtClean="0"/>
              <a:t>26.09.2024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6D44-479E-4E8F-9805-30BBC4ED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7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15-4761-411F-BC8C-6AA33B5ECBAE}" type="datetimeFigureOut">
              <a:rPr lang="en-US" smtClean="0"/>
              <a:t>26.09.2024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6D44-479E-4E8F-9805-30BBC4ED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2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15-4761-411F-BC8C-6AA33B5ECBAE}" type="datetimeFigureOut">
              <a:rPr lang="en-US" smtClean="0"/>
              <a:t>26.09.2024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6D44-479E-4E8F-9805-30BBC4ED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1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15-4761-411F-BC8C-6AA33B5ECBAE}" type="datetimeFigureOut">
              <a:rPr lang="en-US" smtClean="0"/>
              <a:t>26.09.2024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6D44-479E-4E8F-9805-30BBC4ED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5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15-4761-411F-BC8C-6AA33B5ECBAE}" type="datetimeFigureOut">
              <a:rPr lang="en-US" smtClean="0"/>
              <a:t>26.09.2024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6D44-479E-4E8F-9805-30BBC4ED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15-4761-411F-BC8C-6AA33B5ECBAE}" type="datetimeFigureOut">
              <a:rPr lang="en-US" smtClean="0"/>
              <a:t>26.09.2024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6D44-479E-4E8F-9805-30BBC4ED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8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15-4761-411F-BC8C-6AA33B5ECBAE}" type="datetimeFigureOut">
              <a:rPr lang="en-US" smtClean="0"/>
              <a:t>26.09.2024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6D44-479E-4E8F-9805-30BBC4ED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1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D015-4761-411F-BC8C-6AA33B5ECBAE}" type="datetimeFigureOut">
              <a:rPr lang="en-US" smtClean="0"/>
              <a:t>26.09.2024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6D44-479E-4E8F-9805-30BBC4ED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1D015-4761-411F-BC8C-6AA33B5ECBAE}" type="datetimeFigureOut">
              <a:rPr lang="en-US" smtClean="0"/>
              <a:t>26.09.2024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E56D44-479E-4E8F-9805-30BBC4ED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4243" y="1905190"/>
            <a:ext cx="876031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Fazi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logika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u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upravljačkim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sistemima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za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bespilotna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vozila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404" y="5338793"/>
            <a:ext cx="50034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Tamara Baranin 137/2020 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6404" y="5923568"/>
            <a:ext cx="43717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Milica Kužet 137/2020 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7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643" y="336542"/>
            <a:ext cx="9289279" cy="61247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bespilot</a:t>
            </a:r>
            <a:r>
              <a:rPr lang="sr-Latn-R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</a:t>
            </a:r>
            <a:r>
              <a:rPr lang="en-U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letelic</a:t>
            </a:r>
            <a:r>
              <a:rPr lang="sr-Latn-R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U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nisu</a:t>
            </a:r>
            <a:r>
              <a:rPr lang="en-U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sposobne</a:t>
            </a:r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 </a:t>
            </a:r>
            <a:r>
              <a:rPr lang="sr-Latn-R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samostalno izbegnu prepreke</a:t>
            </a:r>
          </a:p>
          <a:p>
            <a:pPr marL="457200" indent="-457200">
              <a:buFontTx/>
              <a:buChar char="-"/>
            </a:pPr>
            <a:endParaRPr lang="sr-Latn-RS" sz="2800" dirty="0" smtClean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ključni</a:t>
            </a:r>
            <a:r>
              <a:rPr lang="en-U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izazov</a:t>
            </a:r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za</a:t>
            </a:r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razvoj</a:t>
            </a:r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sr-Latn-R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 </a:t>
            </a:r>
            <a:r>
              <a:rPr lang="en-US" sz="2800" dirty="0" err="1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autonomna</a:t>
            </a:r>
            <a:r>
              <a:rPr lang="en-U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inteligentna</a:t>
            </a:r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kontrola</a:t>
            </a:r>
            <a:r>
              <a:rPr lang="en-U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sr-Latn-RS" sz="2800" dirty="0" smtClean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Tx/>
              <a:buChar char="-"/>
            </a:pPr>
            <a:endParaRPr lang="sr-Latn-RS" sz="2800" dirty="0" smtClean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Tx/>
              <a:buChar char="-"/>
            </a:pPr>
            <a:r>
              <a:rPr lang="sr-Latn-RS" sz="2800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sz="2800" dirty="0" err="1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edna</a:t>
            </a:r>
            <a:r>
              <a:rPr lang="en-U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od </a:t>
            </a:r>
            <a:r>
              <a:rPr lang="en-US" sz="2800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najvažnijih</a:t>
            </a:r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sposobnosti</a:t>
            </a:r>
            <a:r>
              <a:rPr lang="en-U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je </a:t>
            </a:r>
            <a:r>
              <a:rPr lang="en-US" sz="2800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planiranje</a:t>
            </a:r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putanja</a:t>
            </a:r>
            <a:r>
              <a:rPr lang="sr-Latn-R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sr-Latn-R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800" dirty="0" err="1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dinamičn</a:t>
            </a:r>
            <a:r>
              <a:rPr lang="sr-Latn-R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okruženjima</a:t>
            </a:r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ili</a:t>
            </a:r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onima</a:t>
            </a:r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gde</a:t>
            </a:r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nema</a:t>
            </a:r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prethodnih</a:t>
            </a:r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informacija</a:t>
            </a:r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 </a:t>
            </a:r>
            <a:r>
              <a:rPr lang="en-US" sz="2800" dirty="0" err="1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preprekama</a:t>
            </a:r>
            <a:r>
              <a:rPr lang="sr-Latn-R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457200" indent="-457200">
              <a:buFontTx/>
              <a:buChar char="-"/>
            </a:pPr>
            <a:endParaRPr lang="sr-Latn-RS" sz="2800" dirty="0" smtClean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Tx/>
              <a:buChar char="-"/>
            </a:pPr>
            <a:r>
              <a:rPr lang="sr-Latn-RS" sz="2800" b="1" dirty="0" err="1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800" b="1" dirty="0" err="1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ilj</a:t>
            </a:r>
            <a:r>
              <a:rPr lang="sr-Latn-RS" sz="2800" b="1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je</a:t>
            </a:r>
            <a:r>
              <a:rPr lang="en-US" sz="2800" b="1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 err="1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predloži</a:t>
            </a:r>
            <a:r>
              <a:rPr lang="sr-Latn-RS" sz="2800" b="1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</a:t>
            </a:r>
            <a:r>
              <a:rPr lang="en-US" sz="2800" b="1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 err="1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algoritam</a:t>
            </a:r>
            <a:r>
              <a:rPr lang="en-US" sz="2800" b="1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 err="1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koji</a:t>
            </a:r>
            <a:r>
              <a:rPr lang="en-US" sz="2800" b="1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 </a:t>
            </a:r>
            <a:r>
              <a:rPr lang="en-US" sz="2800" b="1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omogućio</a:t>
            </a:r>
            <a:r>
              <a:rPr lang="en-US" sz="2800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letelici</a:t>
            </a:r>
            <a:r>
              <a:rPr lang="en-US" sz="2800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 </a:t>
            </a:r>
            <a:r>
              <a:rPr lang="en-US" sz="2800" b="1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funkcioniše</a:t>
            </a:r>
            <a:r>
              <a:rPr lang="en-US" sz="2800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u </a:t>
            </a:r>
            <a:r>
              <a:rPr lang="en-US" sz="2800" b="1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realnom</a:t>
            </a:r>
            <a:r>
              <a:rPr lang="en-US" sz="2800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vremenu</a:t>
            </a:r>
            <a:r>
              <a:rPr lang="en-US" sz="2800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2800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nepoznatom</a:t>
            </a:r>
            <a:r>
              <a:rPr lang="en-US" sz="2800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okruženju</a:t>
            </a:r>
            <a:r>
              <a:rPr lang="en-US" sz="2800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US" sz="2800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 err="1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preprekama</a:t>
            </a:r>
            <a:endParaRPr lang="sr-Latn-RS" sz="2800" b="1" dirty="0" smtClean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Tx/>
              <a:buChar char="-"/>
            </a:pPr>
            <a:endParaRPr lang="en-US" sz="28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220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408" y="584223"/>
            <a:ext cx="9289279" cy="49552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RS" sz="3600" u="sng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FORMULACIJA PROBLEMA</a:t>
            </a:r>
          </a:p>
          <a:p>
            <a:pPr algn="ctr"/>
            <a:endParaRPr lang="sr-Latn-RS" sz="2800" dirty="0" smtClean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sr-Latn-RS" sz="2800" dirty="0" smtClean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Tx/>
              <a:buChar char="-"/>
            </a:pPr>
            <a:r>
              <a:rPr lang="sr-Latn-R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sr-Latn-R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ilj je generisati putanju između početnog stanja i krajnjeg stanja</a:t>
            </a:r>
          </a:p>
          <a:p>
            <a:pPr marL="457200" indent="-457200">
              <a:buFontTx/>
              <a:buChar char="-"/>
            </a:pPr>
            <a:endParaRPr lang="sr-Latn-RS" sz="2800" dirty="0" smtClean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Tx/>
              <a:buChar char="-"/>
            </a:pPr>
            <a:r>
              <a:rPr lang="sr-Latn-R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sr-Latn-R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inematičke jednačine zavise od inercijalne pozicije, brzine i ugla pravca</a:t>
            </a:r>
          </a:p>
          <a:p>
            <a:pPr marL="457200" indent="-457200">
              <a:buFontTx/>
              <a:buChar char="-"/>
            </a:pPr>
            <a:endParaRPr lang="sr-Latn-RS" sz="2800" dirty="0" smtClean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Tx/>
              <a:buChar char="-"/>
            </a:pPr>
            <a:r>
              <a:rPr lang="sr-Latn-R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sr-Latn-R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isinska razlika je izostavljena</a:t>
            </a:r>
            <a:endParaRPr lang="sr-Latn-RS" sz="2800" b="1" dirty="0" smtClean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Tx/>
              <a:buChar char="-"/>
            </a:pPr>
            <a:endParaRPr lang="en-US" sz="28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095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65" y="-141890"/>
            <a:ext cx="7503894" cy="56038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01463" y="5903893"/>
            <a:ext cx="928927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r-Latn-RS" sz="2800" i="1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prikaz kretanja bespilotne letelice</a:t>
            </a:r>
            <a:endParaRPr lang="sr-Latn-RS" sz="2800" b="1" i="1" dirty="0" smtClean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Tx/>
              <a:buChar char="-"/>
            </a:pPr>
            <a:endParaRPr lang="en-US" sz="2800" b="0" i="1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954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408" y="584223"/>
            <a:ext cx="9289279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RS" sz="3600" u="sng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FAZI LOGIKA</a:t>
            </a:r>
          </a:p>
          <a:p>
            <a:pPr algn="ctr"/>
            <a:endParaRPr lang="sr-Latn-RS" sz="2800" dirty="0" smtClean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Tx/>
              <a:buChar char="-"/>
            </a:pPr>
            <a:r>
              <a:rPr lang="sr-Latn-R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sr-Latn-R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udi prednosti u situacijama gde se okruženje neprekidno menja i gde su dostupne nepotpune informacije</a:t>
            </a:r>
          </a:p>
          <a:p>
            <a:pPr marL="457200" indent="-457200">
              <a:buFontTx/>
              <a:buChar char="-"/>
            </a:pPr>
            <a:endParaRPr lang="sr-Latn-RS" sz="2800" dirty="0" smtClean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Tx/>
              <a:buChar char="-"/>
            </a:pPr>
            <a:endParaRPr lang="sr-Latn-RS" sz="2800" dirty="0" smtClean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Tx/>
              <a:buChar char="-"/>
            </a:pPr>
            <a:r>
              <a:rPr lang="sr-Latn-RS" sz="28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sr-Latn-RS" sz="28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azifikacija</a:t>
            </a:r>
          </a:p>
          <a:p>
            <a:pPr marL="457200" indent="-457200">
              <a:buFontTx/>
              <a:buChar char="-"/>
            </a:pPr>
            <a:r>
              <a:rPr lang="sr-Latn-RS" sz="28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sr-Latn-R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ravila</a:t>
            </a:r>
          </a:p>
          <a:p>
            <a:pPr marL="457200" indent="-457200">
              <a:buFontTx/>
              <a:buChar char="-"/>
            </a:pPr>
            <a:r>
              <a:rPr lang="sr-Latn-RS" sz="28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r>
              <a:rPr lang="sr-Latn-RS" sz="28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efazifikacija</a:t>
            </a:r>
          </a:p>
        </p:txBody>
      </p:sp>
    </p:spTree>
    <p:extLst>
      <p:ext uri="{BB962C8B-B14F-4D97-AF65-F5344CB8AC3E}">
        <p14:creationId xmlns:p14="http://schemas.microsoft.com/office/powerpoint/2010/main" val="244644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9406" y="287858"/>
            <a:ext cx="9289279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RS" sz="3600" u="sng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Ulazne funkcije pripadnosti</a:t>
            </a:r>
          </a:p>
          <a:p>
            <a:pPr algn="ctr"/>
            <a:endParaRPr lang="sr-Latn-RS" sz="3600" dirty="0" smtClean="0">
              <a:ln w="0"/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sr-Latn-RS" sz="2800" dirty="0" smtClean="0">
                <a:ln w="0"/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Za ovaj sistem se koriste četiti ulaza i dva izlaza:</a:t>
            </a:r>
          </a:p>
          <a:p>
            <a:endParaRPr lang="sr-Latn-RS" sz="2800" dirty="0">
              <a:ln w="0"/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9406" y="2349961"/>
            <a:ext cx="5036278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r-Latn-R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ULAZI:</a:t>
            </a:r>
            <a:br>
              <a:rPr lang="sr-Latn-R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sr-Latn-R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udaljenost od prepreke</a:t>
            </a:r>
          </a:p>
          <a:p>
            <a:r>
              <a:rPr lang="sr-Latn-R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Ugao između UAV-a i prepreke</a:t>
            </a:r>
          </a:p>
          <a:p>
            <a:r>
              <a:rPr lang="sr-Latn-R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Udaljenost do cilja</a:t>
            </a:r>
          </a:p>
          <a:p>
            <a:r>
              <a:rPr lang="sr-Latn-R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Greška između trenutnog ugla</a:t>
            </a:r>
          </a:p>
          <a:p>
            <a:r>
              <a:rPr lang="sr-Latn-R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sr-Latn-R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putanje i ugla cilja</a:t>
            </a:r>
          </a:p>
          <a:p>
            <a:pPr marL="457200" indent="-457200">
              <a:buFontTx/>
              <a:buChar char="-"/>
            </a:pPr>
            <a:endParaRPr lang="sr-Latn-RS" sz="2800" dirty="0" smtClean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Tx/>
              <a:buChar char="-"/>
            </a:pPr>
            <a:endParaRPr lang="sr-Latn-RS" sz="2800" dirty="0" smtClean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4415" y="2349961"/>
            <a:ext cx="503627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r-Latn-R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IZLAZI:</a:t>
            </a:r>
            <a:br>
              <a:rPr lang="sr-Latn-R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sr-Latn-R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promena brzine</a:t>
            </a:r>
          </a:p>
          <a:p>
            <a:r>
              <a:rPr lang="sr-Latn-RS" sz="28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promena ugla putanje</a:t>
            </a:r>
          </a:p>
          <a:p>
            <a:pPr marL="457200" indent="-457200">
              <a:buFontTx/>
              <a:buChar char="-"/>
            </a:pPr>
            <a:endParaRPr lang="sr-Latn-RS" sz="2800" dirty="0" smtClean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4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7779" y="1880175"/>
            <a:ext cx="9289279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3600" dirty="0" smtClean="0">
                <a:ln w="0"/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KRETANJE BEZ PREPREKA</a:t>
            </a:r>
          </a:p>
          <a:p>
            <a:endParaRPr lang="sr-Latn-RS" sz="3600" dirty="0">
              <a:ln w="0"/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3600" dirty="0" smtClean="0">
                <a:ln w="0"/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KRETANJE SA PREPREKAMA</a:t>
            </a:r>
          </a:p>
          <a:p>
            <a:endParaRPr lang="sr-Latn-RS" sz="3600" dirty="0">
              <a:ln w="0"/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sz="3600" dirty="0" smtClean="0">
                <a:ln w="0"/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KRETANJE SA EKSTREMNIM UGLOVIMA</a:t>
            </a:r>
            <a:endParaRPr lang="sr-Latn-RS" sz="3600" dirty="0">
              <a:ln w="0"/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7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7434" y="2936464"/>
            <a:ext cx="513955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r-Latn-RS" sz="4800" dirty="0" smtClean="0">
                <a:ln w="0"/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HVALA NA PAŽNJI!</a:t>
            </a:r>
            <a:endParaRPr lang="sr-Latn-RS" sz="4800" dirty="0">
              <a:ln w="0"/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9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157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Milica Kuzet</dc:creator>
  <cp:lastModifiedBy>Milica Kuzet</cp:lastModifiedBy>
  <cp:revision>7</cp:revision>
  <dcterms:created xsi:type="dcterms:W3CDTF">2024-09-26T15:07:28Z</dcterms:created>
  <dcterms:modified xsi:type="dcterms:W3CDTF">2024-09-26T16:22:16Z</dcterms:modified>
</cp:coreProperties>
</file>