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Lst>
  <p:sldSz cx="12192000" cy="6858000"/>
  <p:notesSz cx="6858000" cy="9144000"/>
  <p:embeddedFontLst>
    <p:embeddedFont>
      <p:font typeface="Quattrocento Sans" panose="020B05020500000200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3144">
          <p15:clr>
            <a:srgbClr val="A4A3A4"/>
          </p15:clr>
        </p15:guide>
        <p15:guide id="3" orient="horz" pos="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792"/>
        <p:guide pos="3144"/>
        <p:guide orient="horz" pos="9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5" name="Google Shape;8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
        <p:cNvGrpSpPr/>
        <p:nvPr/>
      </p:nvGrpSpPr>
      <p:grpSpPr>
        <a:xfrm>
          <a:off x="0" y="0"/>
          <a:ext cx="0" cy="0"/>
          <a:chOff x="0" y="0"/>
          <a:chExt cx="0" cy="0"/>
        </a:xfrm>
      </p:grpSpPr>
      <p:sp>
        <p:nvSpPr>
          <p:cNvPr id="879" name="Google Shape;87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0" name="Google Shape;8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1" name="Google Shape;8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1" name="Google Shape;89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1488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2" name="Google Shape;90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0" name="Google Shape;9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6" name="Google Shape;91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1" name="Google Shape;8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8" name="Google Shape;81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5" name="Google Shape;8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1" name="Google Shape;8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1" name="Google Shape;8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1" name="Google Shape;86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1" name="Google Shape;87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1.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2"/>
        </a:solidFill>
        <a:effectLst/>
      </p:bgPr>
    </p:bg>
    <p:spTree>
      <p:nvGrpSpPr>
        <p:cNvPr id="1" name="Shape 15"/>
        <p:cNvGrpSpPr/>
        <p:nvPr/>
      </p:nvGrpSpPr>
      <p:grpSpPr>
        <a:xfrm>
          <a:off x="0" y="0"/>
          <a:ext cx="0" cy="0"/>
          <a:chOff x="0" y="0"/>
          <a:chExt cx="0" cy="0"/>
        </a:xfrm>
      </p:grpSpPr>
      <p:sp>
        <p:nvSpPr>
          <p:cNvPr id="16" name="Google Shape;16;p2"/>
          <p:cNvSpPr/>
          <p:nvPr/>
        </p:nvSpPr>
        <p:spPr>
          <a:xfrm>
            <a:off x="2021206" y="4828032"/>
            <a:ext cx="2029968"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7" name="Google Shape;17;p2"/>
          <p:cNvSpPr txBox="1">
            <a:spLocks noGrp="1"/>
          </p:cNvSpPr>
          <p:nvPr>
            <p:ph type="ctrTitle"/>
          </p:nvPr>
        </p:nvSpPr>
        <p:spPr>
          <a:xfrm>
            <a:off x="6084664" y="1122363"/>
            <a:ext cx="5486400"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2"/>
              </a:buClr>
              <a:buSzPts val="6000"/>
              <a:buFont typeface="Avenir"/>
              <a:buNone/>
              <a:defRPr sz="60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6080759" y="3602038"/>
            <a:ext cx="5486400" cy="1655762"/>
          </a:xfrm>
          <a:prstGeom prst="rect">
            <a:avLst/>
          </a:prstGeom>
          <a:noFill/>
          <a:ln>
            <a:noFill/>
          </a:ln>
        </p:spPr>
        <p:txBody>
          <a:bodyPr spcFirstLastPara="1" wrap="square" lIns="91425" tIns="45700" rIns="91425" bIns="45700" anchor="t" anchorCtr="0">
            <a:normAutofit/>
          </a:bodyPr>
          <a:lstStyle>
            <a:lvl1pPr lvl="0" algn="l">
              <a:lnSpc>
                <a:spcPct val="155555"/>
              </a:lnSpc>
              <a:spcBef>
                <a:spcPts val="0"/>
              </a:spcBef>
              <a:spcAft>
                <a:spcPts val="0"/>
              </a:spcAft>
              <a:buClr>
                <a:schemeClr val="dk2"/>
              </a:buClr>
              <a:buSzPts val="1800"/>
              <a:buNone/>
              <a:defRPr sz="1800">
                <a:solidFill>
                  <a:schemeClr val="dk2"/>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ftr" idx="11"/>
          </p:nvPr>
        </p:nvSpPr>
        <p:spPr>
          <a:xfrm>
            <a:off x="8727198" y="635508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chemeClr val="lt1"/>
                </a:solidFill>
                <a:latin typeface="Avenir"/>
                <a:ea typeface="Avenir"/>
                <a:cs typeface="Avenir"/>
                <a:sym typeface="Avenir"/>
              </a:defRPr>
            </a:lvl1pPr>
            <a:lvl2pPr marL="0" lvl="1" indent="0" algn="r">
              <a:spcBef>
                <a:spcPts val="0"/>
              </a:spcBef>
              <a:buNone/>
              <a:defRPr sz="1000" b="0" i="0" u="none" strike="noStrike" cap="none">
                <a:solidFill>
                  <a:schemeClr val="lt1"/>
                </a:solidFill>
                <a:latin typeface="Avenir"/>
                <a:ea typeface="Avenir"/>
                <a:cs typeface="Avenir"/>
                <a:sym typeface="Avenir"/>
              </a:defRPr>
            </a:lvl2pPr>
            <a:lvl3pPr marL="0" lvl="2" indent="0" algn="r">
              <a:spcBef>
                <a:spcPts val="0"/>
              </a:spcBef>
              <a:buNone/>
              <a:defRPr sz="1000" b="0" i="0" u="none" strike="noStrike" cap="none">
                <a:solidFill>
                  <a:schemeClr val="lt1"/>
                </a:solidFill>
                <a:latin typeface="Avenir"/>
                <a:ea typeface="Avenir"/>
                <a:cs typeface="Avenir"/>
                <a:sym typeface="Avenir"/>
              </a:defRPr>
            </a:lvl3pPr>
            <a:lvl4pPr marL="0" lvl="3" indent="0" algn="r">
              <a:spcBef>
                <a:spcPts val="0"/>
              </a:spcBef>
              <a:buNone/>
              <a:defRPr sz="1000" b="0" i="0" u="none" strike="noStrike" cap="none">
                <a:solidFill>
                  <a:schemeClr val="lt1"/>
                </a:solidFill>
                <a:latin typeface="Avenir"/>
                <a:ea typeface="Avenir"/>
                <a:cs typeface="Avenir"/>
                <a:sym typeface="Avenir"/>
              </a:defRPr>
            </a:lvl4pPr>
            <a:lvl5pPr marL="0" lvl="4" indent="0" algn="r">
              <a:spcBef>
                <a:spcPts val="0"/>
              </a:spcBef>
              <a:buNone/>
              <a:defRPr sz="1000" b="0" i="0" u="none" strike="noStrike" cap="none">
                <a:solidFill>
                  <a:schemeClr val="lt1"/>
                </a:solidFill>
                <a:latin typeface="Avenir"/>
                <a:ea typeface="Avenir"/>
                <a:cs typeface="Avenir"/>
                <a:sym typeface="Avenir"/>
              </a:defRPr>
            </a:lvl5pPr>
            <a:lvl6pPr marL="0" lvl="5" indent="0" algn="r">
              <a:spcBef>
                <a:spcPts val="0"/>
              </a:spcBef>
              <a:buNone/>
              <a:defRPr sz="1000" b="0" i="0" u="none" strike="noStrike" cap="none">
                <a:solidFill>
                  <a:schemeClr val="lt1"/>
                </a:solidFill>
                <a:latin typeface="Avenir"/>
                <a:ea typeface="Avenir"/>
                <a:cs typeface="Avenir"/>
                <a:sym typeface="Avenir"/>
              </a:defRPr>
            </a:lvl6pPr>
            <a:lvl7pPr marL="0" lvl="6" indent="0" algn="r">
              <a:spcBef>
                <a:spcPts val="0"/>
              </a:spcBef>
              <a:buNone/>
              <a:defRPr sz="1000" b="0" i="0" u="none" strike="noStrike" cap="none">
                <a:solidFill>
                  <a:schemeClr val="lt1"/>
                </a:solidFill>
                <a:latin typeface="Avenir"/>
                <a:ea typeface="Avenir"/>
                <a:cs typeface="Avenir"/>
                <a:sym typeface="Avenir"/>
              </a:defRPr>
            </a:lvl7pPr>
            <a:lvl8pPr marL="0" lvl="7" indent="0" algn="r">
              <a:spcBef>
                <a:spcPts val="0"/>
              </a:spcBef>
              <a:buNone/>
              <a:defRPr sz="1000" b="0" i="0" u="none" strike="noStrike" cap="none">
                <a:solidFill>
                  <a:schemeClr val="lt1"/>
                </a:solidFill>
                <a:latin typeface="Avenir"/>
                <a:ea typeface="Avenir"/>
                <a:cs typeface="Avenir"/>
                <a:sym typeface="Avenir"/>
              </a:defRPr>
            </a:lvl8pPr>
            <a:lvl9pPr marL="0" lvl="8" indent="0" algn="r">
              <a:spcBef>
                <a:spcPts val="0"/>
              </a:spcBef>
              <a:buNone/>
              <a:defRPr sz="10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2"/>
          <p:cNvSpPr/>
          <p:nvPr/>
        </p:nvSpPr>
        <p:spPr>
          <a:xfrm>
            <a:off x="0" y="0"/>
            <a:ext cx="2029968" cy="2029968"/>
          </a:xfrm>
          <a:custGeom>
            <a:avLst/>
            <a:gdLst/>
            <a:ahLst/>
            <a:cxnLst/>
            <a:rect l="l" t="t" r="r" b="b"/>
            <a:pathLst>
              <a:path w="1828800" h="1828800" extrusionOk="0">
                <a:moveTo>
                  <a:pt x="0" y="0"/>
                </a:moveTo>
                <a:lnTo>
                  <a:pt x="1828800" y="1828800"/>
                </a:lnTo>
                <a:lnTo>
                  <a:pt x="0" y="182880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2" name="Google Shape;22;p2"/>
          <p:cNvSpPr/>
          <p:nvPr/>
        </p:nvSpPr>
        <p:spPr>
          <a:xfrm>
            <a:off x="2457970" y="1686431"/>
            <a:ext cx="1828800" cy="1828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3" name="Google Shape;23;p2"/>
          <p:cNvSpPr/>
          <p:nvPr/>
        </p:nvSpPr>
        <p:spPr>
          <a:xfrm>
            <a:off x="0" y="6108192"/>
            <a:ext cx="2029968" cy="74980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24" name="Google Shape;24;p2"/>
          <p:cNvSpPr/>
          <p:nvPr/>
        </p:nvSpPr>
        <p:spPr>
          <a:xfrm>
            <a:off x="4054172" y="4069080"/>
            <a:ext cx="2788920" cy="2788920"/>
          </a:xfrm>
          <a:custGeom>
            <a:avLst/>
            <a:gdLst/>
            <a:ahLst/>
            <a:cxnLst/>
            <a:rect l="l" t="t" r="r" b="b"/>
            <a:pathLst>
              <a:path w="1828800" h="1828800" extrusionOk="0">
                <a:moveTo>
                  <a:pt x="0" y="0"/>
                </a:moveTo>
                <a:lnTo>
                  <a:pt x="1828800" y="1828800"/>
                </a:lnTo>
                <a:lnTo>
                  <a:pt x="0" y="1828800"/>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nvGrpSpPr>
          <p:cNvPr id="25" name="Google Shape;25;p2"/>
          <p:cNvGrpSpPr/>
          <p:nvPr/>
        </p:nvGrpSpPr>
        <p:grpSpPr>
          <a:xfrm>
            <a:off x="23853" y="2101527"/>
            <a:ext cx="1920240" cy="1920240"/>
            <a:chOff x="5361924" y="7472790"/>
            <a:chExt cx="1828800" cy="1828800"/>
          </a:xfrm>
        </p:grpSpPr>
        <p:grpSp>
          <p:nvGrpSpPr>
            <p:cNvPr id="26" name="Google Shape;26;p2"/>
            <p:cNvGrpSpPr/>
            <p:nvPr/>
          </p:nvGrpSpPr>
          <p:grpSpPr>
            <a:xfrm>
              <a:off x="5361924" y="7472790"/>
              <a:ext cx="1828800" cy="1828800"/>
              <a:chOff x="5361924" y="7472790"/>
              <a:chExt cx="1828800" cy="1828800"/>
            </a:xfrm>
          </p:grpSpPr>
          <p:grpSp>
            <p:nvGrpSpPr>
              <p:cNvPr id="27" name="Google Shape;27;p2"/>
              <p:cNvGrpSpPr/>
              <p:nvPr/>
            </p:nvGrpSpPr>
            <p:grpSpPr>
              <a:xfrm>
                <a:off x="5361924" y="7472790"/>
                <a:ext cx="1828800" cy="1828800"/>
                <a:chOff x="5388428" y="7173291"/>
                <a:chExt cx="1828800" cy="1828800"/>
              </a:xfrm>
            </p:grpSpPr>
            <p:grpSp>
              <p:nvGrpSpPr>
                <p:cNvPr id="28" name="Google Shape;28;p2"/>
                <p:cNvGrpSpPr/>
                <p:nvPr/>
              </p:nvGrpSpPr>
              <p:grpSpPr>
                <a:xfrm>
                  <a:off x="5388428" y="7173291"/>
                  <a:ext cx="1828800" cy="1828800"/>
                  <a:chOff x="5388428" y="7173291"/>
                  <a:chExt cx="1828800" cy="1828800"/>
                </a:xfrm>
              </p:grpSpPr>
              <p:grpSp>
                <p:nvGrpSpPr>
                  <p:cNvPr id="29" name="Google Shape;29;p2"/>
                  <p:cNvGrpSpPr/>
                  <p:nvPr/>
                </p:nvGrpSpPr>
                <p:grpSpPr>
                  <a:xfrm>
                    <a:off x="5388428" y="7173291"/>
                    <a:ext cx="1828800" cy="1828800"/>
                    <a:chOff x="5579044" y="7049770"/>
                    <a:chExt cx="1828800" cy="1828800"/>
                  </a:xfrm>
                </p:grpSpPr>
                <p:grpSp>
                  <p:nvGrpSpPr>
                    <p:cNvPr id="30" name="Google Shape;30;p2"/>
                    <p:cNvGrpSpPr/>
                    <p:nvPr/>
                  </p:nvGrpSpPr>
                  <p:grpSpPr>
                    <a:xfrm>
                      <a:off x="5579044" y="7049770"/>
                      <a:ext cx="1828800" cy="1828800"/>
                      <a:chOff x="5579044" y="7049770"/>
                      <a:chExt cx="1828800" cy="1828800"/>
                    </a:xfrm>
                  </p:grpSpPr>
                  <p:grpSp>
                    <p:nvGrpSpPr>
                      <p:cNvPr id="31" name="Google Shape;31;p2"/>
                      <p:cNvGrpSpPr/>
                      <p:nvPr/>
                    </p:nvGrpSpPr>
                    <p:grpSpPr>
                      <a:xfrm>
                        <a:off x="5579044" y="7049770"/>
                        <a:ext cx="1828800" cy="1828800"/>
                        <a:chOff x="5579044" y="7049770"/>
                        <a:chExt cx="1828800" cy="1828800"/>
                      </a:xfrm>
                    </p:grpSpPr>
                    <p:grpSp>
                      <p:nvGrpSpPr>
                        <p:cNvPr id="32" name="Google Shape;32;p2"/>
                        <p:cNvGrpSpPr/>
                        <p:nvPr/>
                      </p:nvGrpSpPr>
                      <p:grpSpPr>
                        <a:xfrm>
                          <a:off x="5579044" y="7049770"/>
                          <a:ext cx="1828800" cy="1828800"/>
                          <a:chOff x="5579044" y="7049770"/>
                          <a:chExt cx="1828800" cy="1828800"/>
                        </a:xfrm>
                      </p:grpSpPr>
                      <p:sp>
                        <p:nvSpPr>
                          <p:cNvPr id="33" name="Google Shape;33;p2"/>
                          <p:cNvSpPr/>
                          <p:nvPr/>
                        </p:nvSpPr>
                        <p:spPr>
                          <a:xfrm>
                            <a:off x="5579044" y="7049770"/>
                            <a:ext cx="1828800" cy="18288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34" name="Google Shape;34;p2"/>
                          <p:cNvSpPr/>
                          <p:nvPr/>
                        </p:nvSpPr>
                        <p:spPr>
                          <a:xfrm>
                            <a:off x="5647624" y="7118350"/>
                            <a:ext cx="1691640" cy="16916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35" name="Google Shape;35;p2"/>
                        <p:cNvSpPr/>
                        <p:nvPr/>
                      </p:nvSpPr>
                      <p:spPr>
                        <a:xfrm>
                          <a:off x="5716204" y="7186930"/>
                          <a:ext cx="1554480" cy="15544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36" name="Google Shape;36;p2"/>
                      <p:cNvSpPr/>
                      <p:nvPr/>
                    </p:nvSpPr>
                    <p:spPr>
                      <a:xfrm>
                        <a:off x="5784784" y="7255510"/>
                        <a:ext cx="1417320" cy="14173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37" name="Google Shape;37;p2"/>
                    <p:cNvSpPr/>
                    <p:nvPr/>
                  </p:nvSpPr>
                  <p:spPr>
                    <a:xfrm>
                      <a:off x="5853364" y="7324090"/>
                      <a:ext cx="1280160" cy="12801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38" name="Google Shape;38;p2"/>
                  <p:cNvSpPr/>
                  <p:nvPr/>
                </p:nvSpPr>
                <p:spPr>
                  <a:xfrm>
                    <a:off x="5731328" y="7516191"/>
                    <a:ext cx="1143000" cy="11430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39" name="Google Shape;39;p2"/>
                <p:cNvSpPr/>
                <p:nvPr/>
              </p:nvSpPr>
              <p:spPr>
                <a:xfrm>
                  <a:off x="5799908" y="7584771"/>
                  <a:ext cx="1005840" cy="10058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40" name="Google Shape;40;p2"/>
              <p:cNvSpPr/>
              <p:nvPr/>
            </p:nvSpPr>
            <p:spPr>
              <a:xfrm>
                <a:off x="5841984" y="7952850"/>
                <a:ext cx="868680" cy="8686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41" name="Google Shape;41;p2"/>
              <p:cNvSpPr/>
              <p:nvPr/>
            </p:nvSpPr>
            <p:spPr>
              <a:xfrm>
                <a:off x="5910564" y="8021430"/>
                <a:ext cx="731520" cy="7315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42" name="Google Shape;42;p2"/>
              <p:cNvSpPr/>
              <p:nvPr/>
            </p:nvSpPr>
            <p:spPr>
              <a:xfrm>
                <a:off x="5979144" y="8090010"/>
                <a:ext cx="594360" cy="5943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43" name="Google Shape;43;p2"/>
              <p:cNvSpPr/>
              <p:nvPr/>
            </p:nvSpPr>
            <p:spPr>
              <a:xfrm>
                <a:off x="6047724" y="8158590"/>
                <a:ext cx="457200" cy="4572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44" name="Google Shape;44;p2"/>
              <p:cNvSpPr/>
              <p:nvPr/>
            </p:nvSpPr>
            <p:spPr>
              <a:xfrm>
                <a:off x="6116304" y="8227170"/>
                <a:ext cx="320040" cy="3200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45" name="Google Shape;45;p2"/>
            <p:cNvSpPr/>
            <p:nvPr/>
          </p:nvSpPr>
          <p:spPr>
            <a:xfrm>
              <a:off x="6184884" y="8295750"/>
              <a:ext cx="182880" cy="1828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46" name="Google Shape;46;p2"/>
          <p:cNvSpPr/>
          <p:nvPr/>
        </p:nvSpPr>
        <p:spPr>
          <a:xfrm rot="10800000">
            <a:off x="1013527" y="2043171"/>
            <a:ext cx="1014984" cy="2029968"/>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7" name="Google Shape;47;p2"/>
          <p:cNvSpPr/>
          <p:nvPr/>
        </p:nvSpPr>
        <p:spPr>
          <a:xfrm rot="5400000">
            <a:off x="2028432" y="4821048"/>
            <a:ext cx="2029968" cy="2029968"/>
          </a:xfrm>
          <a:custGeom>
            <a:avLst/>
            <a:gdLst/>
            <a:ahLst/>
            <a:cxnLst/>
            <a:rect l="l" t="t" r="r" b="b"/>
            <a:pathLst>
              <a:path w="1828800" h="1828800" extrusionOk="0">
                <a:moveTo>
                  <a:pt x="0" y="0"/>
                </a:moveTo>
                <a:lnTo>
                  <a:pt x="1828800" y="1828800"/>
                </a:lnTo>
                <a:lnTo>
                  <a:pt x="0" y="1828800"/>
                </a:ln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8" name="Google Shape;48;p2"/>
          <p:cNvSpPr/>
          <p:nvPr/>
        </p:nvSpPr>
        <p:spPr>
          <a:xfrm>
            <a:off x="861942" y="888111"/>
            <a:ext cx="274320" cy="27432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49" name="Google Shape;49;p2"/>
          <p:cNvSpPr/>
          <p:nvPr/>
        </p:nvSpPr>
        <p:spPr>
          <a:xfrm>
            <a:off x="0" y="4082178"/>
            <a:ext cx="2029968" cy="20299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50" name="Google Shape;50;p2"/>
          <p:cNvPicPr preferRelativeResize="0"/>
          <p:nvPr/>
        </p:nvPicPr>
        <p:blipFill rotWithShape="1">
          <a:blip r:embed="rId2">
            <a:alphaModFix/>
          </a:blip>
          <a:srcRect/>
          <a:stretch/>
        </p:blipFill>
        <p:spPr>
          <a:xfrm rot="10800000">
            <a:off x="2029016" y="2051944"/>
            <a:ext cx="2029968" cy="2029968"/>
          </a:xfrm>
          <a:prstGeom prst="rect">
            <a:avLst/>
          </a:prstGeom>
          <a:noFill/>
          <a:ln>
            <a:noFill/>
          </a:ln>
        </p:spPr>
      </p:pic>
      <p:pic>
        <p:nvPicPr>
          <p:cNvPr id="51" name="Google Shape;51;p2"/>
          <p:cNvPicPr preferRelativeResize="0"/>
          <p:nvPr/>
        </p:nvPicPr>
        <p:blipFill rotWithShape="1">
          <a:blip r:embed="rId3">
            <a:alphaModFix/>
          </a:blip>
          <a:srcRect/>
          <a:stretch/>
        </p:blipFill>
        <p:spPr>
          <a:xfrm>
            <a:off x="0" y="4078224"/>
            <a:ext cx="2029968" cy="2029968"/>
          </a:xfrm>
          <a:prstGeom prst="rect">
            <a:avLst/>
          </a:prstGeom>
          <a:noFill/>
          <a:ln>
            <a:noFill/>
          </a:ln>
        </p:spPr>
      </p:pic>
      <p:cxnSp>
        <p:nvCxnSpPr>
          <p:cNvPr id="52" name="Google Shape;52;p2"/>
          <p:cNvCxnSpPr/>
          <p:nvPr/>
        </p:nvCxnSpPr>
        <p:spPr>
          <a:xfrm>
            <a:off x="974376" y="989441"/>
            <a:ext cx="5867327" cy="5867206"/>
          </a:xfrm>
          <a:prstGeom prst="straightConnector1">
            <a:avLst/>
          </a:prstGeom>
          <a:noFill/>
          <a:ln w="38100" cap="flat" cmpd="sng">
            <a:solidFill>
              <a:schemeClr val="lt1"/>
            </a:solidFill>
            <a:prstDash val="solid"/>
            <a:miter lim="800000"/>
            <a:headEnd type="none" w="sm" len="sm"/>
            <a:tailEnd type="none" w="sm" len="sm"/>
          </a:ln>
        </p:spPr>
      </p:cxnSp>
      <p:sp>
        <p:nvSpPr>
          <p:cNvPr id="53" name="Google Shape;53;p2"/>
          <p:cNvSpPr txBox="1">
            <a:spLocks noGrp="1"/>
          </p:cNvSpPr>
          <p:nvPr>
            <p:ph type="dt" idx="10"/>
          </p:nvPr>
        </p:nvSpPr>
        <p:spPr>
          <a:xfrm>
            <a:off x="7508027"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60">
          <p15:clr>
            <a:srgbClr val="FBAE40"/>
          </p15:clr>
        </p15:guide>
        <p15:guide id="5" pos="729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rket comparison">
  <p:cSld name="Market comparison">
    <p:bg>
      <p:bgPr>
        <a:solidFill>
          <a:schemeClr val="accent2"/>
        </a:solidFill>
        <a:effectLst/>
      </p:bgPr>
    </p:bg>
    <p:spTree>
      <p:nvGrpSpPr>
        <p:cNvPr id="1" name="Shape 448"/>
        <p:cNvGrpSpPr/>
        <p:nvPr/>
      </p:nvGrpSpPr>
      <p:grpSpPr>
        <a:xfrm>
          <a:off x="0" y="0"/>
          <a:ext cx="0" cy="0"/>
          <a:chOff x="0" y="0"/>
          <a:chExt cx="0" cy="0"/>
        </a:xfrm>
      </p:grpSpPr>
      <p:sp>
        <p:nvSpPr>
          <p:cNvPr id="449" name="Google Shape;449;p11"/>
          <p:cNvSpPr txBox="1">
            <a:spLocks noGrp="1"/>
          </p:cNvSpPr>
          <p:nvPr>
            <p:ph type="title"/>
          </p:nvPr>
        </p:nvSpPr>
        <p:spPr>
          <a:xfrm>
            <a:off x="1552574" y="896111"/>
            <a:ext cx="10182226"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0" name="Google Shape;450;p11"/>
          <p:cNvSpPr txBox="1">
            <a:spLocks noGrp="1"/>
          </p:cNvSpPr>
          <p:nvPr>
            <p:ph type="body" idx="1"/>
          </p:nvPr>
        </p:nvSpPr>
        <p:spPr>
          <a:xfrm>
            <a:off x="1380744" y="2203704"/>
            <a:ext cx="1463040" cy="7858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769DC7"/>
              </a:buClr>
              <a:buSzPts val="3200"/>
              <a:buNone/>
              <a:defRPr sz="3200" b="1">
                <a:solidFill>
                  <a:srgbClr val="769DC7"/>
                </a:solidFill>
              </a:defRPr>
            </a:lvl1pPr>
            <a:lvl2pPr marL="914400" lvl="1" indent="-292100" algn="l">
              <a:lnSpc>
                <a:spcPct val="90000"/>
              </a:lnSpc>
              <a:spcBef>
                <a:spcPts val="500"/>
              </a:spcBef>
              <a:spcAft>
                <a:spcPts val="0"/>
              </a:spcAft>
              <a:buClr>
                <a:schemeClr val="dk1"/>
              </a:buClr>
              <a:buSzPts val="1000"/>
              <a:buChar char="•"/>
              <a:defRPr sz="1000"/>
            </a:lvl2pPr>
            <a:lvl3pPr marL="1371600" lvl="2" indent="-292100" algn="l">
              <a:lnSpc>
                <a:spcPct val="90000"/>
              </a:lnSpc>
              <a:spcBef>
                <a:spcPts val="500"/>
              </a:spcBef>
              <a:spcAft>
                <a:spcPts val="0"/>
              </a:spcAft>
              <a:buClr>
                <a:schemeClr val="dk1"/>
              </a:buClr>
              <a:buSzPts val="1000"/>
              <a:buChar char="•"/>
              <a:defRPr sz="1000"/>
            </a:lvl3pPr>
            <a:lvl4pPr marL="1828800" lvl="3" indent="-292100" algn="l">
              <a:lnSpc>
                <a:spcPct val="90000"/>
              </a:lnSpc>
              <a:spcBef>
                <a:spcPts val="500"/>
              </a:spcBef>
              <a:spcAft>
                <a:spcPts val="0"/>
              </a:spcAft>
              <a:buClr>
                <a:schemeClr val="dk1"/>
              </a:buClr>
              <a:buSzPts val="1000"/>
              <a:buChar char="•"/>
              <a:defRPr sz="1000"/>
            </a:lvl4pPr>
            <a:lvl5pPr marL="2286000" lvl="4" indent="-292100" algn="l">
              <a:lnSpc>
                <a:spcPct val="90000"/>
              </a:lnSpc>
              <a:spcBef>
                <a:spcPts val="50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1" name="Google Shape;451;p11"/>
          <p:cNvSpPr txBox="1">
            <a:spLocks noGrp="1"/>
          </p:cNvSpPr>
          <p:nvPr>
            <p:ph type="body" idx="2"/>
          </p:nvPr>
        </p:nvSpPr>
        <p:spPr>
          <a:xfrm>
            <a:off x="1325880" y="3465576"/>
            <a:ext cx="1463040" cy="7858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769DC7"/>
              </a:buClr>
              <a:buSzPts val="3200"/>
              <a:buNone/>
              <a:defRPr sz="3200" b="1">
                <a:solidFill>
                  <a:srgbClr val="769DC7"/>
                </a:solidFill>
              </a:defRPr>
            </a:lvl1pPr>
            <a:lvl2pPr marL="914400" lvl="1" indent="-292100" algn="l">
              <a:lnSpc>
                <a:spcPct val="90000"/>
              </a:lnSpc>
              <a:spcBef>
                <a:spcPts val="500"/>
              </a:spcBef>
              <a:spcAft>
                <a:spcPts val="0"/>
              </a:spcAft>
              <a:buClr>
                <a:schemeClr val="dk1"/>
              </a:buClr>
              <a:buSzPts val="1000"/>
              <a:buChar char="•"/>
              <a:defRPr sz="1000"/>
            </a:lvl2pPr>
            <a:lvl3pPr marL="1371600" lvl="2" indent="-292100" algn="l">
              <a:lnSpc>
                <a:spcPct val="90000"/>
              </a:lnSpc>
              <a:spcBef>
                <a:spcPts val="500"/>
              </a:spcBef>
              <a:spcAft>
                <a:spcPts val="0"/>
              </a:spcAft>
              <a:buClr>
                <a:schemeClr val="dk1"/>
              </a:buClr>
              <a:buSzPts val="1000"/>
              <a:buChar char="•"/>
              <a:defRPr sz="1000"/>
            </a:lvl3pPr>
            <a:lvl4pPr marL="1828800" lvl="3" indent="-292100" algn="l">
              <a:lnSpc>
                <a:spcPct val="90000"/>
              </a:lnSpc>
              <a:spcBef>
                <a:spcPts val="500"/>
              </a:spcBef>
              <a:spcAft>
                <a:spcPts val="0"/>
              </a:spcAft>
              <a:buClr>
                <a:schemeClr val="dk1"/>
              </a:buClr>
              <a:buSzPts val="1000"/>
              <a:buChar char="•"/>
              <a:defRPr sz="1000"/>
            </a:lvl4pPr>
            <a:lvl5pPr marL="2286000" lvl="4" indent="-292100" algn="l">
              <a:lnSpc>
                <a:spcPct val="90000"/>
              </a:lnSpc>
              <a:spcBef>
                <a:spcPts val="50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2" name="Google Shape;452;p11"/>
          <p:cNvSpPr txBox="1">
            <a:spLocks noGrp="1"/>
          </p:cNvSpPr>
          <p:nvPr>
            <p:ph type="body" idx="3"/>
          </p:nvPr>
        </p:nvSpPr>
        <p:spPr>
          <a:xfrm>
            <a:off x="1325880" y="4745736"/>
            <a:ext cx="1463040" cy="785812"/>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rgbClr val="769DC7"/>
              </a:buClr>
              <a:buSzPts val="3200"/>
              <a:buNone/>
              <a:defRPr sz="3200" b="1">
                <a:solidFill>
                  <a:srgbClr val="769DC7"/>
                </a:solidFill>
              </a:defRPr>
            </a:lvl1pPr>
            <a:lvl2pPr marL="914400" lvl="1" indent="-292100" algn="l">
              <a:lnSpc>
                <a:spcPct val="90000"/>
              </a:lnSpc>
              <a:spcBef>
                <a:spcPts val="500"/>
              </a:spcBef>
              <a:spcAft>
                <a:spcPts val="0"/>
              </a:spcAft>
              <a:buClr>
                <a:schemeClr val="dk1"/>
              </a:buClr>
              <a:buSzPts val="1000"/>
              <a:buChar char="•"/>
              <a:defRPr sz="1000"/>
            </a:lvl2pPr>
            <a:lvl3pPr marL="1371600" lvl="2" indent="-292100" algn="l">
              <a:lnSpc>
                <a:spcPct val="90000"/>
              </a:lnSpc>
              <a:spcBef>
                <a:spcPts val="500"/>
              </a:spcBef>
              <a:spcAft>
                <a:spcPts val="0"/>
              </a:spcAft>
              <a:buClr>
                <a:schemeClr val="dk1"/>
              </a:buClr>
              <a:buSzPts val="1000"/>
              <a:buChar char="•"/>
              <a:defRPr sz="1000"/>
            </a:lvl3pPr>
            <a:lvl4pPr marL="1828800" lvl="3" indent="-292100" algn="l">
              <a:lnSpc>
                <a:spcPct val="90000"/>
              </a:lnSpc>
              <a:spcBef>
                <a:spcPts val="500"/>
              </a:spcBef>
              <a:spcAft>
                <a:spcPts val="0"/>
              </a:spcAft>
              <a:buClr>
                <a:schemeClr val="dk1"/>
              </a:buClr>
              <a:buSzPts val="1000"/>
              <a:buChar char="•"/>
              <a:defRPr sz="1000"/>
            </a:lvl4pPr>
            <a:lvl5pPr marL="2286000" lvl="4" indent="-292100" algn="l">
              <a:lnSpc>
                <a:spcPct val="90000"/>
              </a:lnSpc>
              <a:spcBef>
                <a:spcPts val="500"/>
              </a:spcBef>
              <a:spcAft>
                <a:spcPts val="0"/>
              </a:spcAft>
              <a:buClr>
                <a:schemeClr val="dk1"/>
              </a:buClr>
              <a:buSzPts val="1000"/>
              <a:buChar char="•"/>
              <a:defRPr sz="1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3" name="Google Shape;453;p11"/>
          <p:cNvSpPr txBox="1">
            <a:spLocks noGrp="1"/>
          </p:cNvSpPr>
          <p:nvPr>
            <p:ph type="dt" idx="10"/>
          </p:nvPr>
        </p:nvSpPr>
        <p:spPr>
          <a:xfrm>
            <a:off x="155448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4" name="Google Shape;454;p11"/>
          <p:cNvSpPr txBox="1">
            <a:spLocks noGrp="1"/>
          </p:cNvSpPr>
          <p:nvPr>
            <p:ph type="body" idx="4"/>
          </p:nvPr>
        </p:nvSpPr>
        <p:spPr>
          <a:xfrm>
            <a:off x="4489704" y="2624328"/>
            <a:ext cx="6153912" cy="9418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2"/>
              </a:buClr>
              <a:buSzPts val="2000"/>
              <a:buNone/>
              <a:defRPr sz="2000">
                <a:solidFill>
                  <a:schemeClr val="dk2"/>
                </a:solidFill>
              </a:defRPr>
            </a:lvl1pPr>
            <a:lvl2pPr marL="914400" lvl="1" indent="-330200" algn="l">
              <a:lnSpc>
                <a:spcPct val="90000"/>
              </a:lnSpc>
              <a:spcBef>
                <a:spcPts val="500"/>
              </a:spcBef>
              <a:spcAft>
                <a:spcPts val="0"/>
              </a:spcAft>
              <a:buClr>
                <a:schemeClr val="dk2"/>
              </a:buClr>
              <a:buSzPts val="1600"/>
              <a:buChar char="•"/>
              <a:defRPr sz="1600">
                <a:solidFill>
                  <a:schemeClr val="dk2"/>
                </a:solidFill>
              </a:defRPr>
            </a:lvl2pPr>
            <a:lvl3pPr marL="1371600" lvl="2" indent="-330200" algn="l">
              <a:lnSpc>
                <a:spcPct val="90000"/>
              </a:lnSpc>
              <a:spcBef>
                <a:spcPts val="500"/>
              </a:spcBef>
              <a:spcAft>
                <a:spcPts val="0"/>
              </a:spcAft>
              <a:buClr>
                <a:schemeClr val="dk2"/>
              </a:buClr>
              <a:buSzPts val="1600"/>
              <a:buChar char="•"/>
              <a:defRPr sz="1600">
                <a:solidFill>
                  <a:schemeClr val="dk2"/>
                </a:solidFill>
              </a:defRPr>
            </a:lvl3pPr>
            <a:lvl4pPr marL="1828800" lvl="3" indent="-330200" algn="l">
              <a:lnSpc>
                <a:spcPct val="90000"/>
              </a:lnSpc>
              <a:spcBef>
                <a:spcPts val="500"/>
              </a:spcBef>
              <a:spcAft>
                <a:spcPts val="0"/>
              </a:spcAft>
              <a:buClr>
                <a:schemeClr val="dk2"/>
              </a:buClr>
              <a:buSzPts val="1600"/>
              <a:buChar char="•"/>
              <a:defRPr sz="1600">
                <a:solidFill>
                  <a:schemeClr val="dk2"/>
                </a:solidFill>
              </a:defRPr>
            </a:lvl4pPr>
            <a:lvl5pPr marL="2286000" lvl="4" indent="-330200" algn="l">
              <a:lnSpc>
                <a:spcPct val="90000"/>
              </a:lnSpc>
              <a:spcBef>
                <a:spcPts val="500"/>
              </a:spcBef>
              <a:spcAft>
                <a:spcPts val="0"/>
              </a:spcAft>
              <a:buClr>
                <a:schemeClr val="dk2"/>
              </a:buClr>
              <a:buSzPts val="1600"/>
              <a:buChar char="•"/>
              <a:defRPr sz="16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5" name="Google Shape;455;p11"/>
          <p:cNvSpPr txBox="1">
            <a:spLocks noGrp="1"/>
          </p:cNvSpPr>
          <p:nvPr>
            <p:ph type="body" idx="5"/>
          </p:nvPr>
        </p:nvSpPr>
        <p:spPr>
          <a:xfrm>
            <a:off x="4489704" y="3904488"/>
            <a:ext cx="6153912" cy="9418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2"/>
              </a:buClr>
              <a:buSzPts val="2000"/>
              <a:buNone/>
              <a:defRPr sz="2000">
                <a:solidFill>
                  <a:schemeClr val="dk2"/>
                </a:solidFill>
              </a:defRPr>
            </a:lvl1pPr>
            <a:lvl2pPr marL="914400" lvl="1" indent="-330200" algn="l">
              <a:lnSpc>
                <a:spcPct val="90000"/>
              </a:lnSpc>
              <a:spcBef>
                <a:spcPts val="500"/>
              </a:spcBef>
              <a:spcAft>
                <a:spcPts val="0"/>
              </a:spcAft>
              <a:buClr>
                <a:schemeClr val="dk2"/>
              </a:buClr>
              <a:buSzPts val="1600"/>
              <a:buChar char="•"/>
              <a:defRPr sz="1600">
                <a:solidFill>
                  <a:schemeClr val="dk2"/>
                </a:solidFill>
              </a:defRPr>
            </a:lvl2pPr>
            <a:lvl3pPr marL="1371600" lvl="2" indent="-330200" algn="l">
              <a:lnSpc>
                <a:spcPct val="90000"/>
              </a:lnSpc>
              <a:spcBef>
                <a:spcPts val="500"/>
              </a:spcBef>
              <a:spcAft>
                <a:spcPts val="0"/>
              </a:spcAft>
              <a:buClr>
                <a:schemeClr val="dk2"/>
              </a:buClr>
              <a:buSzPts val="1600"/>
              <a:buChar char="•"/>
              <a:defRPr sz="1600">
                <a:solidFill>
                  <a:schemeClr val="dk2"/>
                </a:solidFill>
              </a:defRPr>
            </a:lvl3pPr>
            <a:lvl4pPr marL="1828800" lvl="3" indent="-330200" algn="l">
              <a:lnSpc>
                <a:spcPct val="90000"/>
              </a:lnSpc>
              <a:spcBef>
                <a:spcPts val="500"/>
              </a:spcBef>
              <a:spcAft>
                <a:spcPts val="0"/>
              </a:spcAft>
              <a:buClr>
                <a:schemeClr val="dk2"/>
              </a:buClr>
              <a:buSzPts val="1600"/>
              <a:buChar char="•"/>
              <a:defRPr sz="1600">
                <a:solidFill>
                  <a:schemeClr val="dk2"/>
                </a:solidFill>
              </a:defRPr>
            </a:lvl4pPr>
            <a:lvl5pPr marL="2286000" lvl="4" indent="-330200" algn="l">
              <a:lnSpc>
                <a:spcPct val="90000"/>
              </a:lnSpc>
              <a:spcBef>
                <a:spcPts val="500"/>
              </a:spcBef>
              <a:spcAft>
                <a:spcPts val="0"/>
              </a:spcAft>
              <a:buClr>
                <a:schemeClr val="dk2"/>
              </a:buClr>
              <a:buSzPts val="1600"/>
              <a:buChar char="•"/>
              <a:defRPr sz="16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6" name="Google Shape;456;p11"/>
          <p:cNvSpPr txBox="1">
            <a:spLocks noGrp="1"/>
          </p:cNvSpPr>
          <p:nvPr>
            <p:ph type="body" idx="6"/>
          </p:nvPr>
        </p:nvSpPr>
        <p:spPr>
          <a:xfrm>
            <a:off x="4489704" y="5157216"/>
            <a:ext cx="6153912" cy="941832"/>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2"/>
              </a:buClr>
              <a:buSzPts val="2000"/>
              <a:buNone/>
              <a:defRPr sz="2000">
                <a:solidFill>
                  <a:schemeClr val="dk2"/>
                </a:solidFill>
              </a:defRPr>
            </a:lvl1pPr>
            <a:lvl2pPr marL="914400" lvl="1" indent="-330200" algn="l">
              <a:lnSpc>
                <a:spcPct val="90000"/>
              </a:lnSpc>
              <a:spcBef>
                <a:spcPts val="500"/>
              </a:spcBef>
              <a:spcAft>
                <a:spcPts val="0"/>
              </a:spcAft>
              <a:buClr>
                <a:schemeClr val="dk2"/>
              </a:buClr>
              <a:buSzPts val="1600"/>
              <a:buChar char="•"/>
              <a:defRPr sz="1600">
                <a:solidFill>
                  <a:schemeClr val="dk2"/>
                </a:solidFill>
              </a:defRPr>
            </a:lvl2pPr>
            <a:lvl3pPr marL="1371600" lvl="2" indent="-330200" algn="l">
              <a:lnSpc>
                <a:spcPct val="90000"/>
              </a:lnSpc>
              <a:spcBef>
                <a:spcPts val="500"/>
              </a:spcBef>
              <a:spcAft>
                <a:spcPts val="0"/>
              </a:spcAft>
              <a:buClr>
                <a:schemeClr val="dk2"/>
              </a:buClr>
              <a:buSzPts val="1600"/>
              <a:buChar char="•"/>
              <a:defRPr sz="1600">
                <a:solidFill>
                  <a:schemeClr val="dk2"/>
                </a:solidFill>
              </a:defRPr>
            </a:lvl3pPr>
            <a:lvl4pPr marL="1828800" lvl="3" indent="-330200" algn="l">
              <a:lnSpc>
                <a:spcPct val="90000"/>
              </a:lnSpc>
              <a:spcBef>
                <a:spcPts val="500"/>
              </a:spcBef>
              <a:spcAft>
                <a:spcPts val="0"/>
              </a:spcAft>
              <a:buClr>
                <a:schemeClr val="dk2"/>
              </a:buClr>
              <a:buSzPts val="1600"/>
              <a:buChar char="•"/>
              <a:defRPr sz="1600">
                <a:solidFill>
                  <a:schemeClr val="dk2"/>
                </a:solidFill>
              </a:defRPr>
            </a:lvl4pPr>
            <a:lvl5pPr marL="2286000" lvl="4" indent="-330200" algn="l">
              <a:lnSpc>
                <a:spcPct val="90000"/>
              </a:lnSpc>
              <a:spcBef>
                <a:spcPts val="500"/>
              </a:spcBef>
              <a:spcAft>
                <a:spcPts val="0"/>
              </a:spcAft>
              <a:buClr>
                <a:schemeClr val="dk2"/>
              </a:buClr>
              <a:buSzPts val="1600"/>
              <a:buChar char="•"/>
              <a:defRPr sz="1600">
                <a:solidFill>
                  <a:schemeClr val="dk2"/>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57" name="Google Shape;457;p11"/>
          <p:cNvGrpSpPr/>
          <p:nvPr/>
        </p:nvGrpSpPr>
        <p:grpSpPr>
          <a:xfrm>
            <a:off x="0" y="0"/>
            <a:ext cx="1014984" cy="6858000"/>
            <a:chOff x="0" y="0"/>
            <a:chExt cx="1014984" cy="6858000"/>
          </a:xfrm>
        </p:grpSpPr>
        <p:sp>
          <p:nvSpPr>
            <p:cNvPr id="458" name="Google Shape;458;p11"/>
            <p:cNvSpPr/>
            <p:nvPr/>
          </p:nvSpPr>
          <p:spPr>
            <a:xfrm>
              <a:off x="0" y="4828032"/>
              <a:ext cx="1014984" cy="202996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59" name="Google Shape;459;p11"/>
            <p:cNvSpPr/>
            <p:nvPr/>
          </p:nvSpPr>
          <p:spPr>
            <a:xfrm>
              <a:off x="0" y="2833299"/>
              <a:ext cx="1014984" cy="20299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60" name="Google Shape;460;p11"/>
            <p:cNvSpPr/>
            <p:nvPr/>
          </p:nvSpPr>
          <p:spPr>
            <a:xfrm>
              <a:off x="0" y="0"/>
              <a:ext cx="1014984"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61" name="Google Shape;461;p11"/>
            <p:cNvSpPr/>
            <p:nvPr/>
          </p:nvSpPr>
          <p:spPr>
            <a:xfrm>
              <a:off x="0" y="2029863"/>
              <a:ext cx="1014984" cy="81295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62" name="Google Shape;462;p11"/>
            <p:cNvSpPr/>
            <p:nvPr/>
          </p:nvSpPr>
          <p:spPr>
            <a:xfrm rot="10800000">
              <a:off x="100582" y="2936725"/>
              <a:ext cx="914400" cy="1828800"/>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463" name="Google Shape;463;p11"/>
            <p:cNvPicPr preferRelativeResize="0"/>
            <p:nvPr/>
          </p:nvPicPr>
          <p:blipFill rotWithShape="1">
            <a:blip r:embed="rId2">
              <a:alphaModFix/>
            </a:blip>
            <a:srcRect/>
            <a:stretch/>
          </p:blipFill>
          <p:spPr>
            <a:xfrm rot="5400000">
              <a:off x="-457200" y="5416459"/>
              <a:ext cx="1828800" cy="914400"/>
            </a:xfrm>
            <a:prstGeom prst="rect">
              <a:avLst/>
            </a:prstGeom>
            <a:noFill/>
            <a:ln>
              <a:noFill/>
            </a:ln>
          </p:spPr>
        </p:pic>
        <p:pic>
          <p:nvPicPr>
            <p:cNvPr id="464" name="Google Shape;464;p11"/>
            <p:cNvPicPr preferRelativeResize="0"/>
            <p:nvPr/>
          </p:nvPicPr>
          <p:blipFill rotWithShape="1">
            <a:blip r:embed="rId3">
              <a:alphaModFix/>
            </a:blip>
            <a:srcRect/>
            <a:stretch/>
          </p:blipFill>
          <p:spPr>
            <a:xfrm rot="5400000">
              <a:off x="-457200" y="563329"/>
              <a:ext cx="1828800" cy="914400"/>
            </a:xfrm>
            <a:prstGeom prst="rect">
              <a:avLst/>
            </a:prstGeom>
            <a:noFill/>
            <a:ln>
              <a:noFill/>
            </a:ln>
          </p:spPr>
        </p:pic>
      </p:grpSp>
      <p:cxnSp>
        <p:nvCxnSpPr>
          <p:cNvPr id="465" name="Google Shape;465;p11"/>
          <p:cNvCxnSpPr/>
          <p:nvPr/>
        </p:nvCxnSpPr>
        <p:spPr>
          <a:xfrm>
            <a:off x="1704025" y="2853257"/>
            <a:ext cx="2315146" cy="0"/>
          </a:xfrm>
          <a:prstGeom prst="straightConnector1">
            <a:avLst/>
          </a:prstGeom>
          <a:noFill/>
          <a:ln w="25400" cap="flat" cmpd="sng">
            <a:solidFill>
              <a:srgbClr val="769DC7"/>
            </a:solidFill>
            <a:prstDash val="solid"/>
            <a:miter lim="800000"/>
            <a:headEnd type="none" w="sm" len="sm"/>
            <a:tailEnd type="none" w="sm" len="sm"/>
          </a:ln>
        </p:spPr>
      </p:cxnSp>
      <p:sp>
        <p:nvSpPr>
          <p:cNvPr id="466" name="Google Shape;466;p11"/>
          <p:cNvSpPr/>
          <p:nvPr/>
        </p:nvSpPr>
        <p:spPr>
          <a:xfrm>
            <a:off x="3982733" y="2744646"/>
            <a:ext cx="217221" cy="217221"/>
          </a:xfrm>
          <a:prstGeom prst="ellipse">
            <a:avLst/>
          </a:prstGeom>
          <a:solidFill>
            <a:srgbClr val="769D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67" name="Google Shape;467;p11"/>
          <p:cNvGrpSpPr/>
          <p:nvPr/>
        </p:nvGrpSpPr>
        <p:grpSpPr>
          <a:xfrm>
            <a:off x="1717361" y="4002156"/>
            <a:ext cx="2495929" cy="1480420"/>
            <a:chOff x="1717361" y="4002156"/>
            <a:chExt cx="2495929" cy="1480420"/>
          </a:xfrm>
        </p:grpSpPr>
        <p:cxnSp>
          <p:nvCxnSpPr>
            <p:cNvPr id="468" name="Google Shape;468;p11"/>
            <p:cNvCxnSpPr/>
            <p:nvPr/>
          </p:nvCxnSpPr>
          <p:spPr>
            <a:xfrm>
              <a:off x="1717361" y="4110767"/>
              <a:ext cx="2315146" cy="0"/>
            </a:xfrm>
            <a:prstGeom prst="straightConnector1">
              <a:avLst/>
            </a:prstGeom>
            <a:noFill/>
            <a:ln w="25400" cap="flat" cmpd="sng">
              <a:solidFill>
                <a:srgbClr val="769DC7"/>
              </a:solidFill>
              <a:prstDash val="solid"/>
              <a:miter lim="800000"/>
              <a:headEnd type="none" w="sm" len="sm"/>
              <a:tailEnd type="none" w="sm" len="sm"/>
            </a:ln>
          </p:spPr>
        </p:cxnSp>
        <p:sp>
          <p:nvSpPr>
            <p:cNvPr id="469" name="Google Shape;469;p11"/>
            <p:cNvSpPr/>
            <p:nvPr/>
          </p:nvSpPr>
          <p:spPr>
            <a:xfrm>
              <a:off x="3996069" y="4002156"/>
              <a:ext cx="217221" cy="217221"/>
            </a:xfrm>
            <a:prstGeom prst="ellipse">
              <a:avLst/>
            </a:prstGeom>
            <a:solidFill>
              <a:srgbClr val="769D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470" name="Google Shape;470;p11"/>
            <p:cNvCxnSpPr/>
            <p:nvPr/>
          </p:nvCxnSpPr>
          <p:spPr>
            <a:xfrm>
              <a:off x="1717361" y="5373966"/>
              <a:ext cx="2315146" cy="0"/>
            </a:xfrm>
            <a:prstGeom prst="straightConnector1">
              <a:avLst/>
            </a:prstGeom>
            <a:noFill/>
            <a:ln w="25400" cap="flat" cmpd="sng">
              <a:solidFill>
                <a:srgbClr val="769DC7"/>
              </a:solidFill>
              <a:prstDash val="solid"/>
              <a:miter lim="800000"/>
              <a:headEnd type="none" w="sm" len="sm"/>
              <a:tailEnd type="none" w="sm" len="sm"/>
            </a:ln>
          </p:spPr>
        </p:cxnSp>
        <p:sp>
          <p:nvSpPr>
            <p:cNvPr id="471" name="Google Shape;471;p11"/>
            <p:cNvSpPr/>
            <p:nvPr/>
          </p:nvSpPr>
          <p:spPr>
            <a:xfrm>
              <a:off x="3996069" y="5265355"/>
              <a:ext cx="217221" cy="217221"/>
            </a:xfrm>
            <a:prstGeom prst="ellipse">
              <a:avLst/>
            </a:prstGeom>
            <a:solidFill>
              <a:srgbClr val="769DC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472" name="Google Shape;472;p11"/>
          <p:cNvSpPr txBox="1">
            <a:spLocks noGrp="1"/>
          </p:cNvSpPr>
          <p:nvPr>
            <p:ph type="ftr" idx="11"/>
          </p:nvPr>
        </p:nvSpPr>
        <p:spPr>
          <a:xfrm>
            <a:off x="574452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3" name="Google Shape;473;p11"/>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Avenir"/>
                <a:ea typeface="Avenir"/>
                <a:cs typeface="Avenir"/>
                <a:sym typeface="Avenir"/>
              </a:defRPr>
            </a:lvl1pPr>
            <a:lvl2pPr marL="0" lvl="1" indent="0" algn="r">
              <a:spcBef>
                <a:spcPts val="0"/>
              </a:spcBef>
              <a:buNone/>
              <a:defRPr sz="1000">
                <a:solidFill>
                  <a:schemeClr val="lt1"/>
                </a:solidFill>
                <a:latin typeface="Avenir"/>
                <a:ea typeface="Avenir"/>
                <a:cs typeface="Avenir"/>
                <a:sym typeface="Avenir"/>
              </a:defRPr>
            </a:lvl2pPr>
            <a:lvl3pPr marL="0" lvl="2" indent="0" algn="r">
              <a:spcBef>
                <a:spcPts val="0"/>
              </a:spcBef>
              <a:buNone/>
              <a:defRPr sz="1000">
                <a:solidFill>
                  <a:schemeClr val="lt1"/>
                </a:solidFill>
                <a:latin typeface="Avenir"/>
                <a:ea typeface="Avenir"/>
                <a:cs typeface="Avenir"/>
                <a:sym typeface="Avenir"/>
              </a:defRPr>
            </a:lvl3pPr>
            <a:lvl4pPr marL="0" lvl="3" indent="0" algn="r">
              <a:spcBef>
                <a:spcPts val="0"/>
              </a:spcBef>
              <a:buNone/>
              <a:defRPr sz="1000">
                <a:solidFill>
                  <a:schemeClr val="lt1"/>
                </a:solidFill>
                <a:latin typeface="Avenir"/>
                <a:ea typeface="Avenir"/>
                <a:cs typeface="Avenir"/>
                <a:sym typeface="Avenir"/>
              </a:defRPr>
            </a:lvl4pPr>
            <a:lvl5pPr marL="0" lvl="4" indent="0" algn="r">
              <a:spcBef>
                <a:spcPts val="0"/>
              </a:spcBef>
              <a:buNone/>
              <a:defRPr sz="1000">
                <a:solidFill>
                  <a:schemeClr val="lt1"/>
                </a:solidFill>
                <a:latin typeface="Avenir"/>
                <a:ea typeface="Avenir"/>
                <a:cs typeface="Avenir"/>
                <a:sym typeface="Avenir"/>
              </a:defRPr>
            </a:lvl5pPr>
            <a:lvl6pPr marL="0" lvl="5" indent="0" algn="r">
              <a:spcBef>
                <a:spcPts val="0"/>
              </a:spcBef>
              <a:buNone/>
              <a:defRPr sz="1000">
                <a:solidFill>
                  <a:schemeClr val="lt1"/>
                </a:solidFill>
                <a:latin typeface="Avenir"/>
                <a:ea typeface="Avenir"/>
                <a:cs typeface="Avenir"/>
                <a:sym typeface="Avenir"/>
              </a:defRPr>
            </a:lvl6pPr>
            <a:lvl7pPr marL="0" lvl="6" indent="0" algn="r">
              <a:spcBef>
                <a:spcPts val="0"/>
              </a:spcBef>
              <a:buNone/>
              <a:defRPr sz="1000">
                <a:solidFill>
                  <a:schemeClr val="lt1"/>
                </a:solidFill>
                <a:latin typeface="Avenir"/>
                <a:ea typeface="Avenir"/>
                <a:cs typeface="Avenir"/>
                <a:sym typeface="Avenir"/>
              </a:defRPr>
            </a:lvl7pPr>
            <a:lvl8pPr marL="0" lvl="7" indent="0" algn="r">
              <a:spcBef>
                <a:spcPts val="0"/>
              </a:spcBef>
              <a:buNone/>
              <a:defRPr sz="1000">
                <a:solidFill>
                  <a:schemeClr val="lt1"/>
                </a:solidFill>
                <a:latin typeface="Avenir"/>
                <a:ea typeface="Avenir"/>
                <a:cs typeface="Avenir"/>
                <a:sym typeface="Avenir"/>
              </a:defRPr>
            </a:lvl8pPr>
            <a:lvl9pPr marL="0" lvl="8" indent="0" algn="r">
              <a:spcBef>
                <a:spcPts val="0"/>
              </a:spcBef>
              <a:buNone/>
              <a:defRPr sz="1000">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p:cSld name="Comparison">
    <p:bg>
      <p:bgPr>
        <a:solidFill>
          <a:schemeClr val="dk2"/>
        </a:solidFill>
        <a:effectLst/>
      </p:bgPr>
    </p:bg>
    <p:spTree>
      <p:nvGrpSpPr>
        <p:cNvPr id="1" name="Shape 474"/>
        <p:cNvGrpSpPr/>
        <p:nvPr/>
      </p:nvGrpSpPr>
      <p:grpSpPr>
        <a:xfrm>
          <a:off x="0" y="0"/>
          <a:ext cx="0" cy="0"/>
          <a:chOff x="0" y="0"/>
          <a:chExt cx="0" cy="0"/>
        </a:xfrm>
      </p:grpSpPr>
      <p:sp>
        <p:nvSpPr>
          <p:cNvPr id="475" name="Google Shape;475;p12"/>
          <p:cNvSpPr txBox="1">
            <a:spLocks noGrp="1"/>
          </p:cNvSpPr>
          <p:nvPr>
            <p:ph type="title"/>
          </p:nvPr>
        </p:nvSpPr>
        <p:spPr>
          <a:xfrm>
            <a:off x="914400" y="896112"/>
            <a:ext cx="9124951" cy="1362456"/>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6" name="Google Shape;476;p12"/>
          <p:cNvSpPr txBox="1">
            <a:spLocks noGrp="1"/>
          </p:cNvSpPr>
          <p:nvPr>
            <p:ph type="body" idx="1"/>
          </p:nvPr>
        </p:nvSpPr>
        <p:spPr>
          <a:xfrm>
            <a:off x="914400" y="2354580"/>
            <a:ext cx="4297679" cy="455295"/>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7" name="Google Shape;477;p12"/>
          <p:cNvSpPr txBox="1">
            <a:spLocks noGrp="1"/>
          </p:cNvSpPr>
          <p:nvPr>
            <p:ph type="body" idx="2"/>
          </p:nvPr>
        </p:nvSpPr>
        <p:spPr>
          <a:xfrm>
            <a:off x="914400" y="2990850"/>
            <a:ext cx="4297680" cy="3105150"/>
          </a:xfrm>
          <a:prstGeom prst="rect">
            <a:avLst/>
          </a:prstGeom>
          <a:noFill/>
          <a:ln>
            <a:noFill/>
          </a:ln>
        </p:spPr>
        <p:txBody>
          <a:bodyPr spcFirstLastPara="1" wrap="square" lIns="91425" tIns="45700" rIns="91425" bIns="45700" anchor="t" anchorCtr="0">
            <a:normAutofit/>
          </a:bodyPr>
          <a:lstStyle>
            <a:lvl1pPr marL="457200" lvl="0" indent="-330200" algn="l">
              <a:lnSpc>
                <a:spcPct val="125000"/>
              </a:lnSpc>
              <a:spcBef>
                <a:spcPts val="1000"/>
              </a:spcBef>
              <a:spcAft>
                <a:spcPts val="0"/>
              </a:spcAft>
              <a:buClr>
                <a:schemeClr val="dk1"/>
              </a:buClr>
              <a:buSzPts val="1600"/>
              <a:buChar char="•"/>
              <a:defRPr sz="1600"/>
            </a:lvl1pPr>
            <a:lvl2pPr marL="914400" lvl="1" indent="-330200" algn="l">
              <a:lnSpc>
                <a:spcPct val="125000"/>
              </a:lnSpc>
              <a:spcBef>
                <a:spcPts val="500"/>
              </a:spcBef>
              <a:spcAft>
                <a:spcPts val="0"/>
              </a:spcAft>
              <a:buClr>
                <a:schemeClr val="dk1"/>
              </a:buClr>
              <a:buSzPts val="1600"/>
              <a:buChar char="•"/>
              <a:defRPr sz="1600"/>
            </a:lvl2pPr>
            <a:lvl3pPr marL="1371600" lvl="2" indent="-330200" algn="l">
              <a:lnSpc>
                <a:spcPct val="125000"/>
              </a:lnSpc>
              <a:spcBef>
                <a:spcPts val="500"/>
              </a:spcBef>
              <a:spcAft>
                <a:spcPts val="0"/>
              </a:spcAft>
              <a:buClr>
                <a:schemeClr val="dk1"/>
              </a:buClr>
              <a:buSzPts val="1600"/>
              <a:buChar char="•"/>
              <a:defRPr sz="1600"/>
            </a:lvl3pPr>
            <a:lvl4pPr marL="1828800" lvl="3" indent="-330200" algn="l">
              <a:lnSpc>
                <a:spcPct val="125000"/>
              </a:lnSpc>
              <a:spcBef>
                <a:spcPts val="500"/>
              </a:spcBef>
              <a:spcAft>
                <a:spcPts val="0"/>
              </a:spcAft>
              <a:buClr>
                <a:schemeClr val="dk1"/>
              </a:buClr>
              <a:buSzPts val="1600"/>
              <a:buChar char="•"/>
              <a:defRPr sz="1600"/>
            </a:lvl4pPr>
            <a:lvl5pPr marL="2286000" lvl="4" indent="-330200" algn="l">
              <a:lnSpc>
                <a:spcPct val="125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8" name="Google Shape;478;p12"/>
          <p:cNvSpPr txBox="1">
            <a:spLocks noGrp="1"/>
          </p:cNvSpPr>
          <p:nvPr>
            <p:ph type="body" idx="3"/>
          </p:nvPr>
        </p:nvSpPr>
        <p:spPr>
          <a:xfrm>
            <a:off x="5864487" y="2352675"/>
            <a:ext cx="4297680" cy="4572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9" name="Google Shape;479;p12"/>
          <p:cNvSpPr txBox="1">
            <a:spLocks noGrp="1"/>
          </p:cNvSpPr>
          <p:nvPr>
            <p:ph type="body" idx="4"/>
          </p:nvPr>
        </p:nvSpPr>
        <p:spPr>
          <a:xfrm>
            <a:off x="5863344" y="2990850"/>
            <a:ext cx="4297680" cy="3105150"/>
          </a:xfrm>
          <a:prstGeom prst="rect">
            <a:avLst/>
          </a:prstGeom>
          <a:noFill/>
          <a:ln>
            <a:noFill/>
          </a:ln>
        </p:spPr>
        <p:txBody>
          <a:bodyPr spcFirstLastPara="1" wrap="square" lIns="91425" tIns="45700" rIns="91425" bIns="45700" anchor="t" anchorCtr="0">
            <a:normAutofit/>
          </a:bodyPr>
          <a:lstStyle>
            <a:lvl1pPr marL="457200" lvl="0" indent="-330200" algn="l">
              <a:lnSpc>
                <a:spcPct val="125000"/>
              </a:lnSpc>
              <a:spcBef>
                <a:spcPts val="1000"/>
              </a:spcBef>
              <a:spcAft>
                <a:spcPts val="0"/>
              </a:spcAft>
              <a:buClr>
                <a:schemeClr val="dk1"/>
              </a:buClr>
              <a:buSzPts val="1600"/>
              <a:buChar char="•"/>
              <a:defRPr sz="1600"/>
            </a:lvl1pPr>
            <a:lvl2pPr marL="914400" lvl="1" indent="-330200" algn="l">
              <a:lnSpc>
                <a:spcPct val="125000"/>
              </a:lnSpc>
              <a:spcBef>
                <a:spcPts val="500"/>
              </a:spcBef>
              <a:spcAft>
                <a:spcPts val="0"/>
              </a:spcAft>
              <a:buClr>
                <a:schemeClr val="dk1"/>
              </a:buClr>
              <a:buSzPts val="1600"/>
              <a:buChar char="•"/>
              <a:defRPr sz="1600"/>
            </a:lvl2pPr>
            <a:lvl3pPr marL="1371600" lvl="2" indent="-330200" algn="l">
              <a:lnSpc>
                <a:spcPct val="125000"/>
              </a:lnSpc>
              <a:spcBef>
                <a:spcPts val="500"/>
              </a:spcBef>
              <a:spcAft>
                <a:spcPts val="0"/>
              </a:spcAft>
              <a:buClr>
                <a:schemeClr val="dk1"/>
              </a:buClr>
              <a:buSzPts val="1600"/>
              <a:buChar char="•"/>
              <a:defRPr sz="1600"/>
            </a:lvl3pPr>
            <a:lvl4pPr marL="1828800" lvl="3" indent="-330200" algn="l">
              <a:lnSpc>
                <a:spcPct val="125000"/>
              </a:lnSpc>
              <a:spcBef>
                <a:spcPts val="500"/>
              </a:spcBef>
              <a:spcAft>
                <a:spcPts val="0"/>
              </a:spcAft>
              <a:buClr>
                <a:schemeClr val="dk1"/>
              </a:buClr>
              <a:buSzPts val="1600"/>
              <a:buChar char="•"/>
              <a:defRPr sz="1600"/>
            </a:lvl4pPr>
            <a:lvl5pPr marL="2286000" lvl="4" indent="-330200" algn="l">
              <a:lnSpc>
                <a:spcPct val="125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480" name="Google Shape;480;p12"/>
          <p:cNvGrpSpPr/>
          <p:nvPr/>
        </p:nvGrpSpPr>
        <p:grpSpPr>
          <a:xfrm>
            <a:off x="11239499" y="0"/>
            <a:ext cx="1015984" cy="6858000"/>
            <a:chOff x="11239499" y="0"/>
            <a:chExt cx="1015984" cy="6858000"/>
          </a:xfrm>
        </p:grpSpPr>
        <p:sp>
          <p:nvSpPr>
            <p:cNvPr id="481" name="Google Shape;481;p12"/>
            <p:cNvSpPr/>
            <p:nvPr/>
          </p:nvSpPr>
          <p:spPr>
            <a:xfrm>
              <a:off x="11240499" y="4828032"/>
              <a:ext cx="1014984" cy="20299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82" name="Google Shape;482;p12"/>
            <p:cNvSpPr/>
            <p:nvPr/>
          </p:nvSpPr>
          <p:spPr>
            <a:xfrm>
              <a:off x="11240499" y="2833299"/>
              <a:ext cx="1014984" cy="2029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83" name="Google Shape;483;p12"/>
            <p:cNvSpPr/>
            <p:nvPr/>
          </p:nvSpPr>
          <p:spPr>
            <a:xfrm>
              <a:off x="11240499" y="0"/>
              <a:ext cx="1014984"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484" name="Google Shape;484;p12" descr="A black and white striped pattern&#10;&#10;Description automatically generated with low confidence"/>
            <p:cNvPicPr preferRelativeResize="0"/>
            <p:nvPr/>
          </p:nvPicPr>
          <p:blipFill rotWithShape="1">
            <a:blip r:embed="rId2">
              <a:alphaModFix/>
            </a:blip>
            <a:srcRect/>
            <a:stretch/>
          </p:blipFill>
          <p:spPr>
            <a:xfrm rot="5400000">
              <a:off x="10777681" y="552957"/>
              <a:ext cx="1828800" cy="905164"/>
            </a:xfrm>
            <a:prstGeom prst="rect">
              <a:avLst/>
            </a:prstGeom>
            <a:noFill/>
            <a:ln>
              <a:noFill/>
            </a:ln>
          </p:spPr>
        </p:pic>
        <p:sp>
          <p:nvSpPr>
            <p:cNvPr id="485" name="Google Shape;485;p12"/>
            <p:cNvSpPr/>
            <p:nvPr/>
          </p:nvSpPr>
          <p:spPr>
            <a:xfrm>
              <a:off x="11240499" y="2029863"/>
              <a:ext cx="1014984" cy="81295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486" name="Google Shape;486;p12"/>
            <p:cNvPicPr preferRelativeResize="0"/>
            <p:nvPr/>
          </p:nvPicPr>
          <p:blipFill rotWithShape="1">
            <a:blip r:embed="rId3">
              <a:alphaModFix/>
            </a:blip>
            <a:srcRect/>
            <a:stretch/>
          </p:blipFill>
          <p:spPr>
            <a:xfrm rot="-5400000">
              <a:off x="10880040" y="5394960"/>
              <a:ext cx="1828800" cy="914400"/>
            </a:xfrm>
            <a:prstGeom prst="rect">
              <a:avLst/>
            </a:prstGeom>
            <a:noFill/>
            <a:ln>
              <a:noFill/>
            </a:ln>
          </p:spPr>
        </p:pic>
        <p:sp>
          <p:nvSpPr>
            <p:cNvPr id="487" name="Google Shape;487;p12"/>
            <p:cNvSpPr/>
            <p:nvPr/>
          </p:nvSpPr>
          <p:spPr>
            <a:xfrm>
              <a:off x="11250235" y="4949368"/>
              <a:ext cx="914400" cy="1828800"/>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488" name="Google Shape;488;p12"/>
            <p:cNvPicPr preferRelativeResize="0"/>
            <p:nvPr/>
          </p:nvPicPr>
          <p:blipFill rotWithShape="1">
            <a:blip r:embed="rId4">
              <a:alphaModFix/>
            </a:blip>
            <a:srcRect/>
            <a:stretch/>
          </p:blipFill>
          <p:spPr>
            <a:xfrm rot="5400000">
              <a:off x="10793035" y="3391083"/>
              <a:ext cx="1828800" cy="914400"/>
            </a:xfrm>
            <a:prstGeom prst="rect">
              <a:avLst/>
            </a:prstGeom>
            <a:noFill/>
            <a:ln>
              <a:noFill/>
            </a:ln>
          </p:spPr>
        </p:pic>
      </p:grpSp>
      <p:sp>
        <p:nvSpPr>
          <p:cNvPr id="489" name="Google Shape;489;p12"/>
          <p:cNvSpPr txBox="1">
            <a:spLocks noGrp="1"/>
          </p:cNvSpPr>
          <p:nvPr>
            <p:ph type="dt" idx="10"/>
          </p:nvPr>
        </p:nvSpPr>
        <p:spPr>
          <a:xfrm>
            <a:off x="91440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0" name="Google Shape;490;p12"/>
          <p:cNvSpPr txBox="1">
            <a:spLocks noGrp="1"/>
          </p:cNvSpPr>
          <p:nvPr>
            <p:ph type="ftr" idx="11"/>
          </p:nvPr>
        </p:nvSpPr>
        <p:spPr>
          <a:xfrm>
            <a:off x="542448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1" name="Google Shape;491;p12"/>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Avenir"/>
                <a:ea typeface="Avenir"/>
                <a:cs typeface="Avenir"/>
                <a:sym typeface="Avenir"/>
              </a:defRPr>
            </a:lvl1pPr>
            <a:lvl2pPr marL="0" lvl="1" indent="0" algn="r">
              <a:spcBef>
                <a:spcPts val="0"/>
              </a:spcBef>
              <a:buNone/>
              <a:defRPr sz="1000">
                <a:solidFill>
                  <a:schemeClr val="lt1"/>
                </a:solidFill>
                <a:latin typeface="Avenir"/>
                <a:ea typeface="Avenir"/>
                <a:cs typeface="Avenir"/>
                <a:sym typeface="Avenir"/>
              </a:defRPr>
            </a:lvl2pPr>
            <a:lvl3pPr marL="0" lvl="2" indent="0" algn="r">
              <a:spcBef>
                <a:spcPts val="0"/>
              </a:spcBef>
              <a:buNone/>
              <a:defRPr sz="1000">
                <a:solidFill>
                  <a:schemeClr val="lt1"/>
                </a:solidFill>
                <a:latin typeface="Avenir"/>
                <a:ea typeface="Avenir"/>
                <a:cs typeface="Avenir"/>
                <a:sym typeface="Avenir"/>
              </a:defRPr>
            </a:lvl3pPr>
            <a:lvl4pPr marL="0" lvl="3" indent="0" algn="r">
              <a:spcBef>
                <a:spcPts val="0"/>
              </a:spcBef>
              <a:buNone/>
              <a:defRPr sz="1000">
                <a:solidFill>
                  <a:schemeClr val="lt1"/>
                </a:solidFill>
                <a:latin typeface="Avenir"/>
                <a:ea typeface="Avenir"/>
                <a:cs typeface="Avenir"/>
                <a:sym typeface="Avenir"/>
              </a:defRPr>
            </a:lvl4pPr>
            <a:lvl5pPr marL="0" lvl="4" indent="0" algn="r">
              <a:spcBef>
                <a:spcPts val="0"/>
              </a:spcBef>
              <a:buNone/>
              <a:defRPr sz="1000">
                <a:solidFill>
                  <a:schemeClr val="lt1"/>
                </a:solidFill>
                <a:latin typeface="Avenir"/>
                <a:ea typeface="Avenir"/>
                <a:cs typeface="Avenir"/>
                <a:sym typeface="Avenir"/>
              </a:defRPr>
            </a:lvl5pPr>
            <a:lvl6pPr marL="0" lvl="5" indent="0" algn="r">
              <a:spcBef>
                <a:spcPts val="0"/>
              </a:spcBef>
              <a:buNone/>
              <a:defRPr sz="1000">
                <a:solidFill>
                  <a:schemeClr val="lt1"/>
                </a:solidFill>
                <a:latin typeface="Avenir"/>
                <a:ea typeface="Avenir"/>
                <a:cs typeface="Avenir"/>
                <a:sym typeface="Avenir"/>
              </a:defRPr>
            </a:lvl6pPr>
            <a:lvl7pPr marL="0" lvl="6" indent="0" algn="r">
              <a:spcBef>
                <a:spcPts val="0"/>
              </a:spcBef>
              <a:buNone/>
              <a:defRPr sz="1000">
                <a:solidFill>
                  <a:schemeClr val="lt1"/>
                </a:solidFill>
                <a:latin typeface="Avenir"/>
                <a:ea typeface="Avenir"/>
                <a:cs typeface="Avenir"/>
                <a:sym typeface="Avenir"/>
              </a:defRPr>
            </a:lvl7pPr>
            <a:lvl8pPr marL="0" lvl="7" indent="0" algn="r">
              <a:spcBef>
                <a:spcPts val="0"/>
              </a:spcBef>
              <a:buNone/>
              <a:defRPr sz="1000">
                <a:solidFill>
                  <a:schemeClr val="lt1"/>
                </a:solidFill>
                <a:latin typeface="Avenir"/>
                <a:ea typeface="Avenir"/>
                <a:cs typeface="Avenir"/>
                <a:sym typeface="Avenir"/>
              </a:defRPr>
            </a:lvl8pPr>
            <a:lvl9pPr marL="0" lvl="8" indent="0" algn="r">
              <a:spcBef>
                <a:spcPts val="0"/>
              </a:spcBef>
              <a:buNone/>
              <a:defRPr sz="1000">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etition chart">
  <p:cSld name="Competition chart">
    <p:bg>
      <p:bgPr>
        <a:solidFill>
          <a:schemeClr val="dk2"/>
        </a:solidFill>
        <a:effectLst/>
      </p:bgPr>
    </p:bg>
    <p:spTree>
      <p:nvGrpSpPr>
        <p:cNvPr id="1" name="Shape 492"/>
        <p:cNvGrpSpPr/>
        <p:nvPr/>
      </p:nvGrpSpPr>
      <p:grpSpPr>
        <a:xfrm>
          <a:off x="0" y="0"/>
          <a:ext cx="0" cy="0"/>
          <a:chOff x="0" y="0"/>
          <a:chExt cx="0" cy="0"/>
        </a:xfrm>
      </p:grpSpPr>
      <p:sp>
        <p:nvSpPr>
          <p:cNvPr id="493" name="Google Shape;493;p13"/>
          <p:cNvSpPr txBox="1">
            <a:spLocks noGrp="1"/>
          </p:cNvSpPr>
          <p:nvPr>
            <p:ph type="title"/>
          </p:nvPr>
        </p:nvSpPr>
        <p:spPr>
          <a:xfrm>
            <a:off x="914400" y="896112"/>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4" name="Google Shape;494;p13"/>
          <p:cNvSpPr txBox="1">
            <a:spLocks noGrp="1"/>
          </p:cNvSpPr>
          <p:nvPr>
            <p:ph type="body" idx="1"/>
          </p:nvPr>
        </p:nvSpPr>
        <p:spPr>
          <a:xfrm>
            <a:off x="5271896" y="2355182"/>
            <a:ext cx="198000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5" name="Google Shape;495;p13"/>
          <p:cNvSpPr txBox="1">
            <a:spLocks noGrp="1"/>
          </p:cNvSpPr>
          <p:nvPr>
            <p:ph type="body" idx="2"/>
          </p:nvPr>
        </p:nvSpPr>
        <p:spPr>
          <a:xfrm>
            <a:off x="1070771" y="3383280"/>
            <a:ext cx="19800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6" name="Google Shape;496;p13"/>
          <p:cNvSpPr txBox="1">
            <a:spLocks noGrp="1"/>
          </p:cNvSpPr>
          <p:nvPr>
            <p:ph type="body" idx="3"/>
          </p:nvPr>
        </p:nvSpPr>
        <p:spPr>
          <a:xfrm>
            <a:off x="9171870" y="3383280"/>
            <a:ext cx="1980000" cy="36576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7" name="Google Shape;497;p13"/>
          <p:cNvSpPr txBox="1">
            <a:spLocks noGrp="1"/>
          </p:cNvSpPr>
          <p:nvPr>
            <p:ph type="body" idx="4"/>
          </p:nvPr>
        </p:nvSpPr>
        <p:spPr>
          <a:xfrm>
            <a:off x="5264750" y="4933275"/>
            <a:ext cx="1980000" cy="3657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1400"/>
              <a:buFont typeface="Arial"/>
              <a:buNone/>
              <a:defRPr sz="14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98" name="Google Shape;498;p13"/>
          <p:cNvPicPr preferRelativeResize="0"/>
          <p:nvPr/>
        </p:nvPicPr>
        <p:blipFill rotWithShape="1">
          <a:blip r:embed="rId2">
            <a:alphaModFix/>
          </a:blip>
          <a:srcRect/>
          <a:stretch/>
        </p:blipFill>
        <p:spPr>
          <a:xfrm rot="10800000">
            <a:off x="11177016" y="0"/>
            <a:ext cx="1014984" cy="1014984"/>
          </a:xfrm>
          <a:prstGeom prst="rect">
            <a:avLst/>
          </a:prstGeom>
          <a:noFill/>
          <a:ln>
            <a:noFill/>
          </a:ln>
        </p:spPr>
      </p:pic>
      <p:cxnSp>
        <p:nvCxnSpPr>
          <p:cNvPr id="499" name="Google Shape;499;p13"/>
          <p:cNvCxnSpPr/>
          <p:nvPr/>
        </p:nvCxnSpPr>
        <p:spPr>
          <a:xfrm>
            <a:off x="1066800" y="3771900"/>
            <a:ext cx="10058400" cy="0"/>
          </a:xfrm>
          <a:prstGeom prst="straightConnector1">
            <a:avLst/>
          </a:prstGeom>
          <a:noFill/>
          <a:ln w="38100" cap="sq" cmpd="sng">
            <a:solidFill>
              <a:schemeClr val="accent2"/>
            </a:solidFill>
            <a:prstDash val="solid"/>
            <a:miter lim="800000"/>
            <a:headEnd type="none" w="sm" len="sm"/>
            <a:tailEnd type="none" w="sm" len="sm"/>
          </a:ln>
        </p:spPr>
      </p:cxnSp>
      <p:cxnSp>
        <p:nvCxnSpPr>
          <p:cNvPr id="500" name="Google Shape;500;p13"/>
          <p:cNvCxnSpPr/>
          <p:nvPr/>
        </p:nvCxnSpPr>
        <p:spPr>
          <a:xfrm>
            <a:off x="6254750" y="2743200"/>
            <a:ext cx="0" cy="2066925"/>
          </a:xfrm>
          <a:prstGeom prst="straightConnector1">
            <a:avLst/>
          </a:prstGeom>
          <a:noFill/>
          <a:ln w="38100" cap="flat" cmpd="sng">
            <a:solidFill>
              <a:schemeClr val="accent2"/>
            </a:solidFill>
            <a:prstDash val="solid"/>
            <a:miter lim="800000"/>
            <a:headEnd type="none" w="sm" len="sm"/>
            <a:tailEnd type="none" w="sm" len="sm"/>
          </a:ln>
        </p:spPr>
      </p:cxnSp>
      <p:sp>
        <p:nvSpPr>
          <p:cNvPr id="501" name="Google Shape;501;p13"/>
          <p:cNvSpPr txBox="1">
            <a:spLocks noGrp="1"/>
          </p:cNvSpPr>
          <p:nvPr>
            <p:ph type="dt" idx="10"/>
          </p:nvPr>
        </p:nvSpPr>
        <p:spPr>
          <a:xfrm>
            <a:off x="91440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2" name="Google Shape;502;p13"/>
          <p:cNvSpPr txBox="1">
            <a:spLocks noGrp="1"/>
          </p:cNvSpPr>
          <p:nvPr>
            <p:ph type="ftr" idx="11"/>
          </p:nvPr>
        </p:nvSpPr>
        <p:spPr>
          <a:xfrm>
            <a:off x="5424488"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3" name="Google Shape;503;p13"/>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rgbClr val="3F3F3F"/>
                </a:solidFill>
                <a:latin typeface="Avenir"/>
                <a:ea typeface="Avenir"/>
                <a:cs typeface="Avenir"/>
                <a:sym typeface="Avenir"/>
              </a:defRPr>
            </a:lvl1pPr>
            <a:lvl2pPr marL="0" lvl="1" indent="0" algn="r">
              <a:spcBef>
                <a:spcPts val="0"/>
              </a:spcBef>
              <a:buNone/>
              <a:defRPr sz="1000">
                <a:solidFill>
                  <a:srgbClr val="3F3F3F"/>
                </a:solidFill>
                <a:latin typeface="Avenir"/>
                <a:ea typeface="Avenir"/>
                <a:cs typeface="Avenir"/>
                <a:sym typeface="Avenir"/>
              </a:defRPr>
            </a:lvl2pPr>
            <a:lvl3pPr marL="0" lvl="2" indent="0" algn="r">
              <a:spcBef>
                <a:spcPts val="0"/>
              </a:spcBef>
              <a:buNone/>
              <a:defRPr sz="1000">
                <a:solidFill>
                  <a:srgbClr val="3F3F3F"/>
                </a:solidFill>
                <a:latin typeface="Avenir"/>
                <a:ea typeface="Avenir"/>
                <a:cs typeface="Avenir"/>
                <a:sym typeface="Avenir"/>
              </a:defRPr>
            </a:lvl3pPr>
            <a:lvl4pPr marL="0" lvl="3" indent="0" algn="r">
              <a:spcBef>
                <a:spcPts val="0"/>
              </a:spcBef>
              <a:buNone/>
              <a:defRPr sz="1000">
                <a:solidFill>
                  <a:srgbClr val="3F3F3F"/>
                </a:solidFill>
                <a:latin typeface="Avenir"/>
                <a:ea typeface="Avenir"/>
                <a:cs typeface="Avenir"/>
                <a:sym typeface="Avenir"/>
              </a:defRPr>
            </a:lvl4pPr>
            <a:lvl5pPr marL="0" lvl="4" indent="0" algn="r">
              <a:spcBef>
                <a:spcPts val="0"/>
              </a:spcBef>
              <a:buNone/>
              <a:defRPr sz="1000">
                <a:solidFill>
                  <a:srgbClr val="3F3F3F"/>
                </a:solidFill>
                <a:latin typeface="Avenir"/>
                <a:ea typeface="Avenir"/>
                <a:cs typeface="Avenir"/>
                <a:sym typeface="Avenir"/>
              </a:defRPr>
            </a:lvl5pPr>
            <a:lvl6pPr marL="0" lvl="5" indent="0" algn="r">
              <a:spcBef>
                <a:spcPts val="0"/>
              </a:spcBef>
              <a:buNone/>
              <a:defRPr sz="1000">
                <a:solidFill>
                  <a:srgbClr val="3F3F3F"/>
                </a:solidFill>
                <a:latin typeface="Avenir"/>
                <a:ea typeface="Avenir"/>
                <a:cs typeface="Avenir"/>
                <a:sym typeface="Avenir"/>
              </a:defRPr>
            </a:lvl6pPr>
            <a:lvl7pPr marL="0" lvl="6" indent="0" algn="r">
              <a:spcBef>
                <a:spcPts val="0"/>
              </a:spcBef>
              <a:buNone/>
              <a:defRPr sz="1000">
                <a:solidFill>
                  <a:srgbClr val="3F3F3F"/>
                </a:solidFill>
                <a:latin typeface="Avenir"/>
                <a:ea typeface="Avenir"/>
                <a:cs typeface="Avenir"/>
                <a:sym typeface="Avenir"/>
              </a:defRPr>
            </a:lvl7pPr>
            <a:lvl8pPr marL="0" lvl="7" indent="0" algn="r">
              <a:spcBef>
                <a:spcPts val="0"/>
              </a:spcBef>
              <a:buNone/>
              <a:defRPr sz="1000">
                <a:solidFill>
                  <a:srgbClr val="3F3F3F"/>
                </a:solidFill>
                <a:latin typeface="Avenir"/>
                <a:ea typeface="Avenir"/>
                <a:cs typeface="Avenir"/>
                <a:sym typeface="Avenir"/>
              </a:defRPr>
            </a:lvl8pPr>
            <a:lvl9pPr marL="0" lvl="8" indent="0" algn="r">
              <a:spcBef>
                <a:spcPts val="0"/>
              </a:spcBef>
              <a:buNone/>
              <a:defRPr sz="1000">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action">
  <p:cSld name="Traction">
    <p:bg>
      <p:bgPr>
        <a:solidFill>
          <a:srgbClr val="BEBAC7"/>
        </a:solidFill>
        <a:effectLst/>
      </p:bgPr>
    </p:bg>
    <p:spTree>
      <p:nvGrpSpPr>
        <p:cNvPr id="1" name="Shape 504"/>
        <p:cNvGrpSpPr/>
        <p:nvPr/>
      </p:nvGrpSpPr>
      <p:grpSpPr>
        <a:xfrm>
          <a:off x="0" y="0"/>
          <a:ext cx="0" cy="0"/>
          <a:chOff x="0" y="0"/>
          <a:chExt cx="0" cy="0"/>
        </a:xfrm>
      </p:grpSpPr>
      <p:sp>
        <p:nvSpPr>
          <p:cNvPr id="505" name="Google Shape;505;p14"/>
          <p:cNvSpPr txBox="1">
            <a:spLocks noGrp="1"/>
          </p:cNvSpPr>
          <p:nvPr>
            <p:ph type="title"/>
          </p:nvPr>
        </p:nvSpPr>
        <p:spPr>
          <a:xfrm>
            <a:off x="4937760" y="898524"/>
            <a:ext cx="6800850"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06" name="Google Shape;506;p14"/>
          <p:cNvGrpSpPr/>
          <p:nvPr/>
        </p:nvGrpSpPr>
        <p:grpSpPr>
          <a:xfrm>
            <a:off x="-292906" y="-1403779"/>
            <a:ext cx="5762289" cy="8263876"/>
            <a:chOff x="-292906" y="-1403779"/>
            <a:chExt cx="5762289" cy="8263876"/>
          </a:xfrm>
        </p:grpSpPr>
        <p:pic>
          <p:nvPicPr>
            <p:cNvPr id="507" name="Google Shape;507;p14"/>
            <p:cNvPicPr preferRelativeResize="0"/>
            <p:nvPr/>
          </p:nvPicPr>
          <p:blipFill rotWithShape="1">
            <a:blip r:embed="rId2">
              <a:alphaModFix/>
            </a:blip>
            <a:srcRect/>
            <a:stretch/>
          </p:blipFill>
          <p:spPr>
            <a:xfrm rot="8097646">
              <a:off x="1569916" y="-983359"/>
              <a:ext cx="2029968" cy="2029968"/>
            </a:xfrm>
            <a:prstGeom prst="rect">
              <a:avLst/>
            </a:prstGeom>
            <a:noFill/>
            <a:ln>
              <a:noFill/>
            </a:ln>
          </p:spPr>
        </p:pic>
        <p:pic>
          <p:nvPicPr>
            <p:cNvPr id="508" name="Google Shape;508;p14"/>
            <p:cNvPicPr preferRelativeResize="0"/>
            <p:nvPr/>
          </p:nvPicPr>
          <p:blipFill rotWithShape="1">
            <a:blip r:embed="rId3">
              <a:alphaModFix/>
            </a:blip>
            <a:srcRect/>
            <a:stretch/>
          </p:blipFill>
          <p:spPr>
            <a:xfrm rot="-8110773">
              <a:off x="3019001" y="3357927"/>
              <a:ext cx="2029968" cy="2029968"/>
            </a:xfrm>
            <a:prstGeom prst="rect">
              <a:avLst/>
            </a:prstGeom>
            <a:noFill/>
            <a:ln>
              <a:noFill/>
            </a:ln>
          </p:spPr>
        </p:pic>
        <p:grpSp>
          <p:nvGrpSpPr>
            <p:cNvPr id="509" name="Google Shape;509;p14"/>
            <p:cNvGrpSpPr/>
            <p:nvPr/>
          </p:nvGrpSpPr>
          <p:grpSpPr>
            <a:xfrm>
              <a:off x="-292906" y="37812"/>
              <a:ext cx="4328854" cy="6822285"/>
              <a:chOff x="-292906" y="37812"/>
              <a:chExt cx="4328854" cy="6822285"/>
            </a:xfrm>
          </p:grpSpPr>
          <p:sp>
            <p:nvSpPr>
              <p:cNvPr id="510" name="Google Shape;510;p14"/>
              <p:cNvSpPr/>
              <p:nvPr/>
            </p:nvSpPr>
            <p:spPr>
              <a:xfrm rot="-8091810">
                <a:off x="141725" y="458228"/>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511" name="Google Shape;511;p14"/>
              <p:cNvPicPr preferRelativeResize="0"/>
              <p:nvPr/>
            </p:nvPicPr>
            <p:blipFill rotWithShape="1">
              <a:blip r:embed="rId4">
                <a:alphaModFix/>
              </a:blip>
              <a:srcRect/>
              <a:stretch/>
            </p:blipFill>
            <p:spPr>
              <a:xfrm rot="-2697467">
                <a:off x="1574706" y="1900474"/>
                <a:ext cx="2029968" cy="2029968"/>
              </a:xfrm>
              <a:prstGeom prst="rect">
                <a:avLst/>
              </a:prstGeom>
              <a:noFill/>
              <a:ln>
                <a:noFill/>
              </a:ln>
            </p:spPr>
          </p:pic>
          <p:sp>
            <p:nvSpPr>
              <p:cNvPr id="512" name="Google Shape;512;p14"/>
              <p:cNvSpPr/>
              <p:nvPr/>
            </p:nvSpPr>
            <p:spPr>
              <a:xfrm rot="-2700000">
                <a:off x="1580257" y="1923515"/>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513" name="Google Shape;513;p14"/>
              <p:cNvPicPr preferRelativeResize="0"/>
              <p:nvPr/>
            </p:nvPicPr>
            <p:blipFill rotWithShape="1">
              <a:blip r:embed="rId2">
                <a:alphaModFix/>
              </a:blip>
              <a:srcRect/>
              <a:stretch/>
            </p:blipFill>
            <p:spPr>
              <a:xfrm rot="2708786">
                <a:off x="145529" y="3355869"/>
                <a:ext cx="2029968" cy="2029968"/>
              </a:xfrm>
              <a:prstGeom prst="rect">
                <a:avLst/>
              </a:prstGeom>
              <a:noFill/>
              <a:ln>
                <a:noFill/>
              </a:ln>
            </p:spPr>
          </p:pic>
          <p:grpSp>
            <p:nvGrpSpPr>
              <p:cNvPr id="514" name="Google Shape;514;p14"/>
              <p:cNvGrpSpPr/>
              <p:nvPr/>
            </p:nvGrpSpPr>
            <p:grpSpPr>
              <a:xfrm>
                <a:off x="1159403" y="5806395"/>
                <a:ext cx="2870810" cy="1000774"/>
                <a:chOff x="-13699" y="5839164"/>
                <a:chExt cx="2862790" cy="1000774"/>
              </a:xfrm>
            </p:grpSpPr>
            <p:sp>
              <p:nvSpPr>
                <p:cNvPr id="515" name="Google Shape;515;p14"/>
                <p:cNvSpPr/>
                <p:nvPr/>
              </p:nvSpPr>
              <p:spPr>
                <a:xfrm>
                  <a:off x="-13699" y="5839164"/>
                  <a:ext cx="2862790" cy="28868"/>
                </a:xfrm>
                <a:custGeom>
                  <a:avLst/>
                  <a:gdLst/>
                  <a:ahLst/>
                  <a:cxnLst/>
                  <a:rect l="l" t="t" r="r" b="b"/>
                  <a:pathLst>
                    <a:path w="2862790" h="28868" extrusionOk="0">
                      <a:moveTo>
                        <a:pt x="0" y="0"/>
                      </a:moveTo>
                      <a:lnTo>
                        <a:pt x="2862790" y="0"/>
                      </a:lnTo>
                      <a:lnTo>
                        <a:pt x="2833921"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16" name="Google Shape;516;p14"/>
                <p:cNvSpPr/>
                <p:nvPr/>
              </p:nvSpPr>
              <p:spPr>
                <a:xfrm>
                  <a:off x="47246" y="5900109"/>
                  <a:ext cx="2740900" cy="28868"/>
                </a:xfrm>
                <a:custGeom>
                  <a:avLst/>
                  <a:gdLst/>
                  <a:ahLst/>
                  <a:cxnLst/>
                  <a:rect l="l" t="t" r="r" b="b"/>
                  <a:pathLst>
                    <a:path w="2740900" h="28868" extrusionOk="0">
                      <a:moveTo>
                        <a:pt x="0" y="0"/>
                      </a:moveTo>
                      <a:lnTo>
                        <a:pt x="2740900" y="0"/>
                      </a:lnTo>
                      <a:lnTo>
                        <a:pt x="2712032"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17" name="Google Shape;517;p14"/>
                <p:cNvSpPr/>
                <p:nvPr/>
              </p:nvSpPr>
              <p:spPr>
                <a:xfrm>
                  <a:off x="108992" y="5960251"/>
                  <a:ext cx="2619012" cy="29671"/>
                </a:xfrm>
                <a:custGeom>
                  <a:avLst/>
                  <a:gdLst/>
                  <a:ahLst/>
                  <a:cxnLst/>
                  <a:rect l="l" t="t" r="r" b="b"/>
                  <a:pathLst>
                    <a:path w="2619012" h="29671" extrusionOk="0">
                      <a:moveTo>
                        <a:pt x="0" y="0"/>
                      </a:moveTo>
                      <a:lnTo>
                        <a:pt x="2619012" y="0"/>
                      </a:lnTo>
                      <a:lnTo>
                        <a:pt x="2590143" y="28868"/>
                      </a:lnTo>
                      <a:lnTo>
                        <a:pt x="28067" y="29671"/>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18" name="Google Shape;518;p14"/>
                <p:cNvSpPr/>
                <p:nvPr/>
              </p:nvSpPr>
              <p:spPr>
                <a:xfrm>
                  <a:off x="169937" y="6021196"/>
                  <a:ext cx="2497122" cy="29670"/>
                </a:xfrm>
                <a:custGeom>
                  <a:avLst/>
                  <a:gdLst/>
                  <a:ahLst/>
                  <a:cxnLst/>
                  <a:rect l="l" t="t" r="r" b="b"/>
                  <a:pathLst>
                    <a:path w="2497122" h="29670" extrusionOk="0">
                      <a:moveTo>
                        <a:pt x="0" y="0"/>
                      </a:moveTo>
                      <a:lnTo>
                        <a:pt x="2497122" y="0"/>
                      </a:lnTo>
                      <a:lnTo>
                        <a:pt x="2468254" y="28868"/>
                      </a:lnTo>
                      <a:lnTo>
                        <a:pt x="28066" y="29670"/>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19" name="Google Shape;519;p14"/>
                <p:cNvSpPr/>
                <p:nvPr/>
              </p:nvSpPr>
              <p:spPr>
                <a:xfrm>
                  <a:off x="229279" y="6082140"/>
                  <a:ext cx="2376837" cy="28869"/>
                </a:xfrm>
                <a:custGeom>
                  <a:avLst/>
                  <a:gdLst/>
                  <a:ahLst/>
                  <a:cxnLst/>
                  <a:rect l="l" t="t" r="r" b="b"/>
                  <a:pathLst>
                    <a:path w="2376837" h="28869" extrusionOk="0">
                      <a:moveTo>
                        <a:pt x="0" y="0"/>
                      </a:moveTo>
                      <a:lnTo>
                        <a:pt x="2376837" y="0"/>
                      </a:lnTo>
                      <a:lnTo>
                        <a:pt x="2347968" y="28868"/>
                      </a:lnTo>
                      <a:lnTo>
                        <a:pt x="28868"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0" name="Google Shape;520;p14"/>
                <p:cNvSpPr/>
                <p:nvPr/>
              </p:nvSpPr>
              <p:spPr>
                <a:xfrm>
                  <a:off x="290222" y="6143085"/>
                  <a:ext cx="2254948" cy="28868"/>
                </a:xfrm>
                <a:custGeom>
                  <a:avLst/>
                  <a:gdLst/>
                  <a:ahLst/>
                  <a:cxnLst/>
                  <a:rect l="l" t="t" r="r" b="b"/>
                  <a:pathLst>
                    <a:path w="2254948" h="28868" extrusionOk="0">
                      <a:moveTo>
                        <a:pt x="0" y="0"/>
                      </a:moveTo>
                      <a:lnTo>
                        <a:pt x="2254948" y="0"/>
                      </a:lnTo>
                      <a:lnTo>
                        <a:pt x="2226080"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1" name="Google Shape;521;p14"/>
                <p:cNvSpPr/>
                <p:nvPr/>
              </p:nvSpPr>
              <p:spPr>
                <a:xfrm>
                  <a:off x="351970" y="6203227"/>
                  <a:ext cx="2133059" cy="29671"/>
                </a:xfrm>
                <a:custGeom>
                  <a:avLst/>
                  <a:gdLst/>
                  <a:ahLst/>
                  <a:cxnLst/>
                  <a:rect l="l" t="t" r="r" b="b"/>
                  <a:pathLst>
                    <a:path w="2133059" h="29671" extrusionOk="0">
                      <a:moveTo>
                        <a:pt x="2133059" y="0"/>
                      </a:moveTo>
                      <a:lnTo>
                        <a:pt x="2104190" y="28869"/>
                      </a:lnTo>
                      <a:lnTo>
                        <a:pt x="28066" y="29671"/>
                      </a:lnTo>
                      <a:lnTo>
                        <a:pt x="28868" y="28869"/>
                      </a:lnTo>
                      <a:lnTo>
                        <a:pt x="0" y="1"/>
                      </a:lnTo>
                      <a:lnTo>
                        <a:pt x="213305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2" name="Google Shape;522;p14"/>
                <p:cNvSpPr/>
                <p:nvPr/>
              </p:nvSpPr>
              <p:spPr>
                <a:xfrm>
                  <a:off x="411310" y="6264172"/>
                  <a:ext cx="2012774" cy="28868"/>
                </a:xfrm>
                <a:custGeom>
                  <a:avLst/>
                  <a:gdLst/>
                  <a:ahLst/>
                  <a:cxnLst/>
                  <a:rect l="l" t="t" r="r" b="b"/>
                  <a:pathLst>
                    <a:path w="2012774" h="28868" extrusionOk="0">
                      <a:moveTo>
                        <a:pt x="0" y="0"/>
                      </a:moveTo>
                      <a:lnTo>
                        <a:pt x="2012774" y="0"/>
                      </a:lnTo>
                      <a:lnTo>
                        <a:pt x="1983905"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3" name="Google Shape;523;p14"/>
                <p:cNvSpPr/>
                <p:nvPr/>
              </p:nvSpPr>
              <p:spPr>
                <a:xfrm>
                  <a:off x="472255" y="6325117"/>
                  <a:ext cx="1890884" cy="28868"/>
                </a:xfrm>
                <a:custGeom>
                  <a:avLst/>
                  <a:gdLst/>
                  <a:ahLst/>
                  <a:cxnLst/>
                  <a:rect l="l" t="t" r="r" b="b"/>
                  <a:pathLst>
                    <a:path w="1890884" h="28868" extrusionOk="0">
                      <a:moveTo>
                        <a:pt x="0" y="0"/>
                      </a:moveTo>
                      <a:lnTo>
                        <a:pt x="1890884" y="0"/>
                      </a:lnTo>
                      <a:lnTo>
                        <a:pt x="1862016"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4" name="Google Shape;524;p14"/>
                <p:cNvSpPr/>
                <p:nvPr/>
              </p:nvSpPr>
              <p:spPr>
                <a:xfrm>
                  <a:off x="533199" y="6386061"/>
                  <a:ext cx="1768996" cy="28869"/>
                </a:xfrm>
                <a:custGeom>
                  <a:avLst/>
                  <a:gdLst/>
                  <a:ahLst/>
                  <a:cxnLst/>
                  <a:rect l="l" t="t" r="r" b="b"/>
                  <a:pathLst>
                    <a:path w="1768996" h="28869" extrusionOk="0">
                      <a:moveTo>
                        <a:pt x="0" y="0"/>
                      </a:moveTo>
                      <a:lnTo>
                        <a:pt x="1768996" y="0"/>
                      </a:lnTo>
                      <a:lnTo>
                        <a:pt x="1740128" y="28868"/>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5" name="Google Shape;525;p14"/>
                <p:cNvSpPr/>
                <p:nvPr/>
              </p:nvSpPr>
              <p:spPr>
                <a:xfrm>
                  <a:off x="594946" y="6446204"/>
                  <a:ext cx="1647106" cy="29670"/>
                </a:xfrm>
                <a:custGeom>
                  <a:avLst/>
                  <a:gdLst/>
                  <a:ahLst/>
                  <a:cxnLst/>
                  <a:rect l="l" t="t" r="r" b="b"/>
                  <a:pathLst>
                    <a:path w="1647106" h="29670" extrusionOk="0">
                      <a:moveTo>
                        <a:pt x="0" y="0"/>
                      </a:moveTo>
                      <a:lnTo>
                        <a:pt x="1647106" y="0"/>
                      </a:lnTo>
                      <a:lnTo>
                        <a:pt x="1618238" y="28868"/>
                      </a:lnTo>
                      <a:lnTo>
                        <a:pt x="28066" y="29670"/>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6" name="Google Shape;526;p14"/>
                <p:cNvSpPr/>
                <p:nvPr/>
              </p:nvSpPr>
              <p:spPr>
                <a:xfrm>
                  <a:off x="654287" y="6507148"/>
                  <a:ext cx="1526821" cy="28869"/>
                </a:xfrm>
                <a:custGeom>
                  <a:avLst/>
                  <a:gdLst/>
                  <a:ahLst/>
                  <a:cxnLst/>
                  <a:rect l="l" t="t" r="r" b="b"/>
                  <a:pathLst>
                    <a:path w="1526821" h="28869" extrusionOk="0">
                      <a:moveTo>
                        <a:pt x="0" y="0"/>
                      </a:moveTo>
                      <a:lnTo>
                        <a:pt x="1526821" y="0"/>
                      </a:lnTo>
                      <a:lnTo>
                        <a:pt x="1497952" y="28868"/>
                      </a:lnTo>
                      <a:lnTo>
                        <a:pt x="28868"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7" name="Google Shape;527;p14"/>
                <p:cNvSpPr/>
                <p:nvPr/>
              </p:nvSpPr>
              <p:spPr>
                <a:xfrm>
                  <a:off x="715231" y="6568093"/>
                  <a:ext cx="1404932" cy="28868"/>
                </a:xfrm>
                <a:custGeom>
                  <a:avLst/>
                  <a:gdLst/>
                  <a:ahLst/>
                  <a:cxnLst/>
                  <a:rect l="l" t="t" r="r" b="b"/>
                  <a:pathLst>
                    <a:path w="1404932" h="28868" extrusionOk="0">
                      <a:moveTo>
                        <a:pt x="0" y="0"/>
                      </a:moveTo>
                      <a:lnTo>
                        <a:pt x="1404932" y="0"/>
                      </a:lnTo>
                      <a:lnTo>
                        <a:pt x="1376064"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8" name="Google Shape;528;p14"/>
                <p:cNvSpPr/>
                <p:nvPr/>
              </p:nvSpPr>
              <p:spPr>
                <a:xfrm>
                  <a:off x="776977" y="6628235"/>
                  <a:ext cx="1283044" cy="29671"/>
                </a:xfrm>
                <a:custGeom>
                  <a:avLst/>
                  <a:gdLst/>
                  <a:ahLst/>
                  <a:cxnLst/>
                  <a:rect l="l" t="t" r="r" b="b"/>
                  <a:pathLst>
                    <a:path w="1283044" h="29671" extrusionOk="0">
                      <a:moveTo>
                        <a:pt x="1283044" y="0"/>
                      </a:moveTo>
                      <a:lnTo>
                        <a:pt x="1254175" y="28869"/>
                      </a:lnTo>
                      <a:lnTo>
                        <a:pt x="28067" y="29671"/>
                      </a:lnTo>
                      <a:lnTo>
                        <a:pt x="28869" y="28869"/>
                      </a:lnTo>
                      <a:lnTo>
                        <a:pt x="0" y="1"/>
                      </a:lnTo>
                      <a:lnTo>
                        <a:pt x="128304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29" name="Google Shape;529;p14"/>
                <p:cNvSpPr/>
                <p:nvPr/>
              </p:nvSpPr>
              <p:spPr>
                <a:xfrm>
                  <a:off x="837922" y="6689180"/>
                  <a:ext cx="1161154" cy="29670"/>
                </a:xfrm>
                <a:custGeom>
                  <a:avLst/>
                  <a:gdLst/>
                  <a:ahLst/>
                  <a:cxnLst/>
                  <a:rect l="l" t="t" r="r" b="b"/>
                  <a:pathLst>
                    <a:path w="1161154" h="29670" extrusionOk="0">
                      <a:moveTo>
                        <a:pt x="0" y="0"/>
                      </a:moveTo>
                      <a:lnTo>
                        <a:pt x="1161154" y="0"/>
                      </a:lnTo>
                      <a:lnTo>
                        <a:pt x="1132285" y="28868"/>
                      </a:lnTo>
                      <a:lnTo>
                        <a:pt x="28066" y="29670"/>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30" name="Google Shape;530;p14"/>
                <p:cNvSpPr/>
                <p:nvPr/>
              </p:nvSpPr>
              <p:spPr>
                <a:xfrm>
                  <a:off x="897263" y="6750124"/>
                  <a:ext cx="1040868" cy="28869"/>
                </a:xfrm>
                <a:custGeom>
                  <a:avLst/>
                  <a:gdLst/>
                  <a:ahLst/>
                  <a:cxnLst/>
                  <a:rect l="l" t="t" r="r" b="b"/>
                  <a:pathLst>
                    <a:path w="1040868" h="28869" extrusionOk="0">
                      <a:moveTo>
                        <a:pt x="0" y="0"/>
                      </a:moveTo>
                      <a:lnTo>
                        <a:pt x="1040868" y="0"/>
                      </a:lnTo>
                      <a:lnTo>
                        <a:pt x="1012000" y="28869"/>
                      </a:lnTo>
                      <a:lnTo>
                        <a:pt x="28868"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31" name="Google Shape;531;p14"/>
                <p:cNvSpPr/>
                <p:nvPr/>
              </p:nvSpPr>
              <p:spPr>
                <a:xfrm>
                  <a:off x="958207" y="6811069"/>
                  <a:ext cx="918980" cy="28869"/>
                </a:xfrm>
                <a:custGeom>
                  <a:avLst/>
                  <a:gdLst/>
                  <a:ahLst/>
                  <a:cxnLst/>
                  <a:rect l="l" t="t" r="r" b="b"/>
                  <a:pathLst>
                    <a:path w="918980" h="28869" extrusionOk="0">
                      <a:moveTo>
                        <a:pt x="0" y="0"/>
                      </a:moveTo>
                      <a:lnTo>
                        <a:pt x="918980" y="0"/>
                      </a:lnTo>
                      <a:lnTo>
                        <a:pt x="890112" y="28868"/>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532" name="Google Shape;532;p14"/>
              <p:cNvSpPr/>
              <p:nvPr/>
            </p:nvSpPr>
            <p:spPr>
              <a:xfrm>
                <a:off x="2960473" y="5801762"/>
                <a:ext cx="1075475" cy="1058335"/>
              </a:xfrm>
              <a:custGeom>
                <a:avLst/>
                <a:gdLst/>
                <a:ahLst/>
                <a:cxnLst/>
                <a:rect l="l" t="t" r="r" b="b"/>
                <a:pathLst>
                  <a:path w="1062720" h="1062720" extrusionOk="0">
                    <a:moveTo>
                      <a:pt x="1062720" y="0"/>
                    </a:moveTo>
                    <a:lnTo>
                      <a:pt x="1062720" y="1062720"/>
                    </a:lnTo>
                    <a:lnTo>
                      <a:pt x="0" y="1062720"/>
                    </a:lnTo>
                    <a:lnTo>
                      <a:pt x="106272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33" name="Google Shape;533;p14"/>
              <p:cNvSpPr/>
              <p:nvPr/>
            </p:nvSpPr>
            <p:spPr>
              <a:xfrm>
                <a:off x="-7601" y="2930958"/>
                <a:ext cx="1128311" cy="2870805"/>
              </a:xfrm>
              <a:custGeom>
                <a:avLst/>
                <a:gdLst/>
                <a:ahLst/>
                <a:cxnLst/>
                <a:rect l="l" t="t" r="r" b="b"/>
                <a:pathLst>
                  <a:path w="1128311" h="2870805" extrusionOk="0">
                    <a:moveTo>
                      <a:pt x="1128311" y="0"/>
                    </a:moveTo>
                    <a:lnTo>
                      <a:pt x="1123909" y="2870805"/>
                    </a:lnTo>
                    <a:lnTo>
                      <a:pt x="0" y="1743443"/>
                    </a:lnTo>
                    <a:lnTo>
                      <a:pt x="0" y="1124856"/>
                    </a:lnTo>
                    <a:lnTo>
                      <a:pt x="112831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34" name="Google Shape;534;p14"/>
              <p:cNvSpPr/>
              <p:nvPr/>
            </p:nvSpPr>
            <p:spPr>
              <a:xfrm rot="-8099720">
                <a:off x="126341" y="458327"/>
                <a:ext cx="2024298" cy="2024298"/>
              </a:xfrm>
              <a:custGeom>
                <a:avLst/>
                <a:gdLst/>
                <a:ahLst/>
                <a:cxnLst/>
                <a:rect l="l" t="t" r="r" b="b"/>
                <a:pathLst>
                  <a:path w="2024298" h="2024298" extrusionOk="0">
                    <a:moveTo>
                      <a:pt x="2024298" y="2024298"/>
                    </a:moveTo>
                    <a:lnTo>
                      <a:pt x="0" y="0"/>
                    </a:lnTo>
                    <a:lnTo>
                      <a:pt x="40826" y="0"/>
                    </a:lnTo>
                    <a:lnTo>
                      <a:pt x="2024298" y="1983472"/>
                    </a:lnTo>
                    <a:lnTo>
                      <a:pt x="2024298" y="20242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5" name="Google Shape;535;p14"/>
              <p:cNvSpPr/>
              <p:nvPr/>
            </p:nvSpPr>
            <p:spPr>
              <a:xfrm rot="-8099720">
                <a:off x="108491" y="501416"/>
                <a:ext cx="1938109" cy="1938109"/>
              </a:xfrm>
              <a:custGeom>
                <a:avLst/>
                <a:gdLst/>
                <a:ahLst/>
                <a:cxnLst/>
                <a:rect l="l" t="t" r="r" b="b"/>
                <a:pathLst>
                  <a:path w="1938109" h="1938109" extrusionOk="0">
                    <a:moveTo>
                      <a:pt x="1938109" y="1938109"/>
                    </a:moveTo>
                    <a:lnTo>
                      <a:pt x="0" y="0"/>
                    </a:lnTo>
                    <a:lnTo>
                      <a:pt x="40826" y="0"/>
                    </a:lnTo>
                    <a:lnTo>
                      <a:pt x="1938109" y="1897283"/>
                    </a:lnTo>
                    <a:lnTo>
                      <a:pt x="1938109" y="19381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6" name="Google Shape;536;p14"/>
              <p:cNvSpPr/>
              <p:nvPr/>
            </p:nvSpPr>
            <p:spPr>
              <a:xfrm rot="-8099720">
                <a:off x="90475" y="544906"/>
                <a:ext cx="1853055" cy="1851921"/>
              </a:xfrm>
              <a:custGeom>
                <a:avLst/>
                <a:gdLst/>
                <a:ahLst/>
                <a:cxnLst/>
                <a:rect l="l" t="t" r="r" b="b"/>
                <a:pathLst>
                  <a:path w="1853055" h="1851921" extrusionOk="0">
                    <a:moveTo>
                      <a:pt x="1851921" y="1851921"/>
                    </a:moveTo>
                    <a:lnTo>
                      <a:pt x="0" y="0"/>
                    </a:lnTo>
                    <a:lnTo>
                      <a:pt x="40826" y="0"/>
                    </a:lnTo>
                    <a:lnTo>
                      <a:pt x="1853055" y="1811094"/>
                    </a:lnTo>
                    <a:lnTo>
                      <a:pt x="1851920" y="1811094"/>
                    </a:lnTo>
                    <a:lnTo>
                      <a:pt x="1851921" y="185192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7" name="Google Shape;537;p14"/>
              <p:cNvSpPr/>
              <p:nvPr/>
            </p:nvSpPr>
            <p:spPr>
              <a:xfrm rot="-8099720">
                <a:off x="72624" y="587994"/>
                <a:ext cx="1766866" cy="1765732"/>
              </a:xfrm>
              <a:custGeom>
                <a:avLst/>
                <a:gdLst/>
                <a:ahLst/>
                <a:cxnLst/>
                <a:rect l="l" t="t" r="r" b="b"/>
                <a:pathLst>
                  <a:path w="1766866" h="1765732" extrusionOk="0">
                    <a:moveTo>
                      <a:pt x="1765732" y="1765732"/>
                    </a:moveTo>
                    <a:lnTo>
                      <a:pt x="0" y="0"/>
                    </a:lnTo>
                    <a:lnTo>
                      <a:pt x="40826" y="0"/>
                    </a:lnTo>
                    <a:lnTo>
                      <a:pt x="1766866" y="1724906"/>
                    </a:lnTo>
                    <a:lnTo>
                      <a:pt x="1765731" y="1724906"/>
                    </a:lnTo>
                    <a:lnTo>
                      <a:pt x="1765732" y="176573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8" name="Google Shape;538;p14"/>
              <p:cNvSpPr/>
              <p:nvPr/>
            </p:nvSpPr>
            <p:spPr>
              <a:xfrm rot="-8099720">
                <a:off x="55175" y="630117"/>
                <a:ext cx="1680678" cy="1680677"/>
              </a:xfrm>
              <a:custGeom>
                <a:avLst/>
                <a:gdLst/>
                <a:ahLst/>
                <a:cxnLst/>
                <a:rect l="l" t="t" r="r" b="b"/>
                <a:pathLst>
                  <a:path w="1680678" h="1680677" extrusionOk="0">
                    <a:moveTo>
                      <a:pt x="1680678" y="1680677"/>
                    </a:moveTo>
                    <a:lnTo>
                      <a:pt x="0" y="0"/>
                    </a:lnTo>
                    <a:lnTo>
                      <a:pt x="40826" y="0"/>
                    </a:lnTo>
                    <a:lnTo>
                      <a:pt x="1680678" y="1639851"/>
                    </a:lnTo>
                    <a:lnTo>
                      <a:pt x="1680678" y="16806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39" name="Google Shape;539;p14"/>
              <p:cNvSpPr/>
              <p:nvPr/>
            </p:nvSpPr>
            <p:spPr>
              <a:xfrm rot="-8099720">
                <a:off x="37325" y="673206"/>
                <a:ext cx="1594489" cy="1594489"/>
              </a:xfrm>
              <a:custGeom>
                <a:avLst/>
                <a:gdLst/>
                <a:ahLst/>
                <a:cxnLst/>
                <a:rect l="l" t="t" r="r" b="b"/>
                <a:pathLst>
                  <a:path w="1594489" h="1594489" extrusionOk="0">
                    <a:moveTo>
                      <a:pt x="1594489" y="1594489"/>
                    </a:moveTo>
                    <a:lnTo>
                      <a:pt x="0" y="0"/>
                    </a:lnTo>
                    <a:lnTo>
                      <a:pt x="40826" y="0"/>
                    </a:lnTo>
                    <a:lnTo>
                      <a:pt x="1594489" y="1553663"/>
                    </a:lnTo>
                    <a:lnTo>
                      <a:pt x="1594489" y="159448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0" name="Google Shape;540;p14"/>
              <p:cNvSpPr/>
              <p:nvPr/>
            </p:nvSpPr>
            <p:spPr>
              <a:xfrm rot="-8099720">
                <a:off x="19309" y="716696"/>
                <a:ext cx="1509435" cy="1508300"/>
              </a:xfrm>
              <a:custGeom>
                <a:avLst/>
                <a:gdLst/>
                <a:ahLst/>
                <a:cxnLst/>
                <a:rect l="l" t="t" r="r" b="b"/>
                <a:pathLst>
                  <a:path w="1509435" h="1508300" extrusionOk="0">
                    <a:moveTo>
                      <a:pt x="1508301" y="1508300"/>
                    </a:moveTo>
                    <a:lnTo>
                      <a:pt x="0" y="0"/>
                    </a:lnTo>
                    <a:lnTo>
                      <a:pt x="40826" y="0"/>
                    </a:lnTo>
                    <a:lnTo>
                      <a:pt x="1509435" y="1467474"/>
                    </a:lnTo>
                    <a:lnTo>
                      <a:pt x="1508301" y="1467474"/>
                    </a:lnTo>
                    <a:lnTo>
                      <a:pt x="1508301" y="15083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1" name="Google Shape;541;p14"/>
              <p:cNvSpPr/>
              <p:nvPr/>
            </p:nvSpPr>
            <p:spPr>
              <a:xfrm rot="-8099720">
                <a:off x="1859" y="758817"/>
                <a:ext cx="1423246" cy="1423247"/>
              </a:xfrm>
              <a:custGeom>
                <a:avLst/>
                <a:gdLst/>
                <a:ahLst/>
                <a:cxnLst/>
                <a:rect l="l" t="t" r="r" b="b"/>
                <a:pathLst>
                  <a:path w="1423246" h="1423247" extrusionOk="0">
                    <a:moveTo>
                      <a:pt x="1423246" y="1423247"/>
                    </a:moveTo>
                    <a:lnTo>
                      <a:pt x="0" y="0"/>
                    </a:lnTo>
                    <a:lnTo>
                      <a:pt x="40825" y="0"/>
                    </a:lnTo>
                    <a:lnTo>
                      <a:pt x="1423246" y="1382420"/>
                    </a:lnTo>
                    <a:lnTo>
                      <a:pt x="1423246" y="142324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2" name="Google Shape;542;p14"/>
              <p:cNvSpPr/>
              <p:nvPr/>
            </p:nvSpPr>
            <p:spPr>
              <a:xfrm rot="-8099720">
                <a:off x="-15991" y="801908"/>
                <a:ext cx="1337057" cy="1337057"/>
              </a:xfrm>
              <a:custGeom>
                <a:avLst/>
                <a:gdLst/>
                <a:ahLst/>
                <a:cxnLst/>
                <a:rect l="l" t="t" r="r" b="b"/>
                <a:pathLst>
                  <a:path w="1337057" h="1337057" extrusionOk="0">
                    <a:moveTo>
                      <a:pt x="1337057" y="1337057"/>
                    </a:moveTo>
                    <a:lnTo>
                      <a:pt x="0" y="0"/>
                    </a:lnTo>
                    <a:lnTo>
                      <a:pt x="40826" y="0"/>
                    </a:lnTo>
                    <a:lnTo>
                      <a:pt x="1337057" y="1296231"/>
                    </a:lnTo>
                    <a:lnTo>
                      <a:pt x="1337057" y="133705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3" name="Google Shape;543;p14"/>
              <p:cNvSpPr/>
              <p:nvPr/>
            </p:nvSpPr>
            <p:spPr>
              <a:xfrm rot="-8099720">
                <a:off x="-33841" y="844997"/>
                <a:ext cx="1250869" cy="1250869"/>
              </a:xfrm>
              <a:custGeom>
                <a:avLst/>
                <a:gdLst/>
                <a:ahLst/>
                <a:cxnLst/>
                <a:rect l="l" t="t" r="r" b="b"/>
                <a:pathLst>
                  <a:path w="1250869" h="1250869" extrusionOk="0">
                    <a:moveTo>
                      <a:pt x="1250869" y="1250869"/>
                    </a:moveTo>
                    <a:lnTo>
                      <a:pt x="0" y="0"/>
                    </a:lnTo>
                    <a:lnTo>
                      <a:pt x="40825" y="0"/>
                    </a:lnTo>
                    <a:lnTo>
                      <a:pt x="1250869" y="1210042"/>
                    </a:lnTo>
                    <a:lnTo>
                      <a:pt x="1250869" y="12508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4" name="Google Shape;544;p14"/>
              <p:cNvSpPr/>
              <p:nvPr/>
            </p:nvSpPr>
            <p:spPr>
              <a:xfrm rot="-8099720">
                <a:off x="-51857" y="888486"/>
                <a:ext cx="1165814" cy="1164680"/>
              </a:xfrm>
              <a:custGeom>
                <a:avLst/>
                <a:gdLst/>
                <a:ahLst/>
                <a:cxnLst/>
                <a:rect l="l" t="t" r="r" b="b"/>
                <a:pathLst>
                  <a:path w="1165814" h="1164680" extrusionOk="0">
                    <a:moveTo>
                      <a:pt x="1164680" y="1164680"/>
                    </a:moveTo>
                    <a:lnTo>
                      <a:pt x="0" y="1"/>
                    </a:lnTo>
                    <a:lnTo>
                      <a:pt x="40825" y="0"/>
                    </a:lnTo>
                    <a:lnTo>
                      <a:pt x="1165814" y="1123854"/>
                    </a:lnTo>
                    <a:lnTo>
                      <a:pt x="1164680" y="1123854"/>
                    </a:lnTo>
                    <a:lnTo>
                      <a:pt x="1164680" y="116468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5" name="Google Shape;545;p14"/>
              <p:cNvSpPr/>
              <p:nvPr/>
            </p:nvSpPr>
            <p:spPr>
              <a:xfrm rot="-8099720">
                <a:off x="-69307" y="930608"/>
                <a:ext cx="1079626" cy="1079626"/>
              </a:xfrm>
              <a:custGeom>
                <a:avLst/>
                <a:gdLst/>
                <a:ahLst/>
                <a:cxnLst/>
                <a:rect l="l" t="t" r="r" b="b"/>
                <a:pathLst>
                  <a:path w="1079626" h="1079626" extrusionOk="0">
                    <a:moveTo>
                      <a:pt x="1079626" y="1079626"/>
                    </a:moveTo>
                    <a:lnTo>
                      <a:pt x="0" y="1"/>
                    </a:lnTo>
                    <a:lnTo>
                      <a:pt x="40826" y="0"/>
                    </a:lnTo>
                    <a:lnTo>
                      <a:pt x="1079626" y="1038800"/>
                    </a:lnTo>
                    <a:lnTo>
                      <a:pt x="1079626" y="10796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6" name="Google Shape;546;p14"/>
              <p:cNvSpPr/>
              <p:nvPr/>
            </p:nvSpPr>
            <p:spPr>
              <a:xfrm rot="-8099720">
                <a:off x="-87157" y="973697"/>
                <a:ext cx="993437" cy="993438"/>
              </a:xfrm>
              <a:custGeom>
                <a:avLst/>
                <a:gdLst/>
                <a:ahLst/>
                <a:cxnLst/>
                <a:rect l="l" t="t" r="r" b="b"/>
                <a:pathLst>
                  <a:path w="993437" h="993438" extrusionOk="0">
                    <a:moveTo>
                      <a:pt x="993437" y="993438"/>
                    </a:moveTo>
                    <a:lnTo>
                      <a:pt x="0" y="0"/>
                    </a:lnTo>
                    <a:lnTo>
                      <a:pt x="40825" y="1"/>
                    </a:lnTo>
                    <a:lnTo>
                      <a:pt x="993437" y="952612"/>
                    </a:lnTo>
                    <a:lnTo>
                      <a:pt x="993437" y="9934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7" name="Google Shape;547;p14"/>
              <p:cNvSpPr/>
              <p:nvPr/>
            </p:nvSpPr>
            <p:spPr>
              <a:xfrm rot="-8099720">
                <a:off x="-105173" y="1017188"/>
                <a:ext cx="908383" cy="907248"/>
              </a:xfrm>
              <a:custGeom>
                <a:avLst/>
                <a:gdLst/>
                <a:ahLst/>
                <a:cxnLst/>
                <a:rect l="l" t="t" r="r" b="b"/>
                <a:pathLst>
                  <a:path w="908383" h="907248" extrusionOk="0">
                    <a:moveTo>
                      <a:pt x="907249" y="907248"/>
                    </a:moveTo>
                    <a:lnTo>
                      <a:pt x="0" y="0"/>
                    </a:lnTo>
                    <a:lnTo>
                      <a:pt x="40827" y="0"/>
                    </a:lnTo>
                    <a:lnTo>
                      <a:pt x="908383" y="866422"/>
                    </a:lnTo>
                    <a:lnTo>
                      <a:pt x="907249" y="866422"/>
                    </a:lnTo>
                    <a:lnTo>
                      <a:pt x="907249" y="90724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8" name="Google Shape;548;p14"/>
              <p:cNvSpPr/>
              <p:nvPr/>
            </p:nvSpPr>
            <p:spPr>
              <a:xfrm rot="-8099720">
                <a:off x="-123024" y="1060277"/>
                <a:ext cx="822195" cy="821061"/>
              </a:xfrm>
              <a:custGeom>
                <a:avLst/>
                <a:gdLst/>
                <a:ahLst/>
                <a:cxnLst/>
                <a:rect l="l" t="t" r="r" b="b"/>
                <a:pathLst>
                  <a:path w="822195" h="821061" extrusionOk="0">
                    <a:moveTo>
                      <a:pt x="821060" y="821061"/>
                    </a:moveTo>
                    <a:lnTo>
                      <a:pt x="0" y="0"/>
                    </a:lnTo>
                    <a:lnTo>
                      <a:pt x="40826" y="1"/>
                    </a:lnTo>
                    <a:lnTo>
                      <a:pt x="822195" y="780235"/>
                    </a:lnTo>
                    <a:lnTo>
                      <a:pt x="821060" y="780235"/>
                    </a:lnTo>
                    <a:lnTo>
                      <a:pt x="821060" y="8210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49" name="Google Shape;549;p14"/>
              <p:cNvSpPr/>
              <p:nvPr/>
            </p:nvSpPr>
            <p:spPr>
              <a:xfrm rot="-8099720">
                <a:off x="-140475" y="1102398"/>
                <a:ext cx="736006" cy="736005"/>
              </a:xfrm>
              <a:custGeom>
                <a:avLst/>
                <a:gdLst/>
                <a:ahLst/>
                <a:cxnLst/>
                <a:rect l="l" t="t" r="r" b="b"/>
                <a:pathLst>
                  <a:path w="736006" h="736005" extrusionOk="0">
                    <a:moveTo>
                      <a:pt x="736005" y="736005"/>
                    </a:moveTo>
                    <a:lnTo>
                      <a:pt x="0" y="0"/>
                    </a:lnTo>
                    <a:lnTo>
                      <a:pt x="40826" y="0"/>
                    </a:lnTo>
                    <a:lnTo>
                      <a:pt x="736006" y="695179"/>
                    </a:lnTo>
                    <a:lnTo>
                      <a:pt x="736005" y="73600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0" name="Google Shape;550;p14"/>
              <p:cNvSpPr/>
              <p:nvPr/>
            </p:nvSpPr>
            <p:spPr>
              <a:xfrm rot="-8099720">
                <a:off x="-158323" y="1145488"/>
                <a:ext cx="649817" cy="649817"/>
              </a:xfrm>
              <a:custGeom>
                <a:avLst/>
                <a:gdLst/>
                <a:ahLst/>
                <a:cxnLst/>
                <a:rect l="l" t="t" r="r" b="b"/>
                <a:pathLst>
                  <a:path w="649817" h="649817" extrusionOk="0">
                    <a:moveTo>
                      <a:pt x="649817" y="649817"/>
                    </a:moveTo>
                    <a:lnTo>
                      <a:pt x="0" y="0"/>
                    </a:lnTo>
                    <a:lnTo>
                      <a:pt x="40826" y="0"/>
                    </a:lnTo>
                    <a:lnTo>
                      <a:pt x="649817" y="608990"/>
                    </a:lnTo>
                    <a:lnTo>
                      <a:pt x="649817" y="64981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1" name="Google Shape;551;p14"/>
              <p:cNvSpPr/>
              <p:nvPr/>
            </p:nvSpPr>
            <p:spPr>
              <a:xfrm rot="-8099720">
                <a:off x="-176338" y="1188978"/>
                <a:ext cx="564761" cy="563628"/>
              </a:xfrm>
              <a:custGeom>
                <a:avLst/>
                <a:gdLst/>
                <a:ahLst/>
                <a:cxnLst/>
                <a:rect l="l" t="t" r="r" b="b"/>
                <a:pathLst>
                  <a:path w="564761" h="563628" extrusionOk="0">
                    <a:moveTo>
                      <a:pt x="563628" y="563628"/>
                    </a:moveTo>
                    <a:lnTo>
                      <a:pt x="0" y="0"/>
                    </a:lnTo>
                    <a:lnTo>
                      <a:pt x="40826" y="0"/>
                    </a:lnTo>
                    <a:lnTo>
                      <a:pt x="564761" y="522802"/>
                    </a:lnTo>
                    <a:lnTo>
                      <a:pt x="563629" y="522802"/>
                    </a:lnTo>
                    <a:lnTo>
                      <a:pt x="563628" y="5636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2" name="Google Shape;552;p14"/>
              <p:cNvSpPr/>
              <p:nvPr/>
            </p:nvSpPr>
            <p:spPr>
              <a:xfrm rot="-8099720">
                <a:off x="-194190" y="1232066"/>
                <a:ext cx="478574" cy="477440"/>
              </a:xfrm>
              <a:custGeom>
                <a:avLst/>
                <a:gdLst/>
                <a:ahLst/>
                <a:cxnLst/>
                <a:rect l="l" t="t" r="r" b="b"/>
                <a:pathLst>
                  <a:path w="478574" h="477440" extrusionOk="0">
                    <a:moveTo>
                      <a:pt x="478574" y="477440"/>
                    </a:moveTo>
                    <a:lnTo>
                      <a:pt x="0" y="0"/>
                    </a:lnTo>
                    <a:lnTo>
                      <a:pt x="40826" y="0"/>
                    </a:lnTo>
                    <a:lnTo>
                      <a:pt x="478573" y="437747"/>
                    </a:lnTo>
                    <a:lnTo>
                      <a:pt x="478574" y="4774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553" name="Google Shape;553;p14"/>
              <p:cNvSpPr/>
              <p:nvPr/>
            </p:nvSpPr>
            <p:spPr>
              <a:xfrm>
                <a:off x="2202360" y="6829131"/>
                <a:ext cx="918980" cy="28869"/>
              </a:xfrm>
              <a:custGeom>
                <a:avLst/>
                <a:gdLst/>
                <a:ahLst/>
                <a:cxnLst/>
                <a:rect l="l" t="t" r="r" b="b"/>
                <a:pathLst>
                  <a:path w="918980" h="28869" extrusionOk="0">
                    <a:moveTo>
                      <a:pt x="0" y="0"/>
                    </a:moveTo>
                    <a:lnTo>
                      <a:pt x="918980" y="0"/>
                    </a:lnTo>
                    <a:lnTo>
                      <a:pt x="890112" y="28868"/>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54" name="Google Shape;554;p14"/>
              <p:cNvSpPr/>
              <p:nvPr/>
            </p:nvSpPr>
            <p:spPr>
              <a:xfrm>
                <a:off x="1089323" y="5806086"/>
                <a:ext cx="30139" cy="1051915"/>
              </a:xfrm>
              <a:custGeom>
                <a:avLst/>
                <a:gdLst/>
                <a:ahLst/>
                <a:cxnLst/>
                <a:rect l="l" t="t" r="r" b="b"/>
                <a:pathLst>
                  <a:path w="30139" h="1051915" extrusionOk="0">
                    <a:moveTo>
                      <a:pt x="28833" y="0"/>
                    </a:moveTo>
                    <a:lnTo>
                      <a:pt x="30139" y="1051915"/>
                    </a:lnTo>
                    <a:lnTo>
                      <a:pt x="1271" y="1051915"/>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55" name="Google Shape;555;p14"/>
              <p:cNvSpPr/>
              <p:nvPr/>
            </p:nvSpPr>
            <p:spPr>
              <a:xfrm>
                <a:off x="1028453" y="5867106"/>
                <a:ext cx="30064" cy="990894"/>
              </a:xfrm>
              <a:custGeom>
                <a:avLst/>
                <a:gdLst/>
                <a:ahLst/>
                <a:cxnLst/>
                <a:rect l="l" t="t" r="r" b="b"/>
                <a:pathLst>
                  <a:path w="30064" h="990894" extrusionOk="0">
                    <a:moveTo>
                      <a:pt x="28833" y="0"/>
                    </a:moveTo>
                    <a:lnTo>
                      <a:pt x="30064" y="990894"/>
                    </a:lnTo>
                    <a:lnTo>
                      <a:pt x="1195" y="990894"/>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56" name="Google Shape;556;p14"/>
              <p:cNvSpPr/>
              <p:nvPr/>
            </p:nvSpPr>
            <p:spPr>
              <a:xfrm>
                <a:off x="967584" y="5928926"/>
                <a:ext cx="30790" cy="929074"/>
              </a:xfrm>
              <a:custGeom>
                <a:avLst/>
                <a:gdLst/>
                <a:ahLst/>
                <a:cxnLst/>
                <a:rect l="l" t="t" r="r" b="b"/>
                <a:pathLst>
                  <a:path w="30790" h="929074" extrusionOk="0">
                    <a:moveTo>
                      <a:pt x="29636" y="0"/>
                    </a:moveTo>
                    <a:lnTo>
                      <a:pt x="30790" y="929074"/>
                    </a:lnTo>
                    <a:lnTo>
                      <a:pt x="1401" y="929074"/>
                    </a:lnTo>
                    <a:lnTo>
                      <a:pt x="0" y="28104"/>
                    </a:lnTo>
                    <a:lnTo>
                      <a:pt x="803" y="28905"/>
                    </a:lnTo>
                    <a:lnTo>
                      <a:pt x="2963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57" name="Google Shape;557;p14"/>
              <p:cNvSpPr/>
              <p:nvPr/>
            </p:nvSpPr>
            <p:spPr>
              <a:xfrm>
                <a:off x="906717" y="5989948"/>
                <a:ext cx="30713" cy="868053"/>
              </a:xfrm>
              <a:custGeom>
                <a:avLst/>
                <a:gdLst/>
                <a:ahLst/>
                <a:cxnLst/>
                <a:rect l="l" t="t" r="r" b="b"/>
                <a:pathLst>
                  <a:path w="30713" h="868053" extrusionOk="0">
                    <a:moveTo>
                      <a:pt x="29635" y="0"/>
                    </a:moveTo>
                    <a:lnTo>
                      <a:pt x="30713" y="868053"/>
                    </a:lnTo>
                    <a:lnTo>
                      <a:pt x="1319" y="868053"/>
                    </a:lnTo>
                    <a:lnTo>
                      <a:pt x="0" y="28103"/>
                    </a:lnTo>
                    <a:lnTo>
                      <a:pt x="802" y="28904"/>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58" name="Google Shape;558;p14"/>
              <p:cNvSpPr/>
              <p:nvPr/>
            </p:nvSpPr>
            <p:spPr>
              <a:xfrm>
                <a:off x="846647" y="6049364"/>
                <a:ext cx="29838" cy="808636"/>
              </a:xfrm>
              <a:custGeom>
                <a:avLst/>
                <a:gdLst/>
                <a:ahLst/>
                <a:cxnLst/>
                <a:rect l="l" t="t" r="r" b="b"/>
                <a:pathLst>
                  <a:path w="29838" h="808636" extrusionOk="0">
                    <a:moveTo>
                      <a:pt x="28833" y="0"/>
                    </a:moveTo>
                    <a:lnTo>
                      <a:pt x="29838" y="808636"/>
                    </a:lnTo>
                    <a:lnTo>
                      <a:pt x="969" y="808636"/>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59" name="Google Shape;559;p14"/>
              <p:cNvSpPr/>
              <p:nvPr/>
            </p:nvSpPr>
            <p:spPr>
              <a:xfrm>
                <a:off x="785780" y="6110384"/>
                <a:ext cx="29761" cy="747617"/>
              </a:xfrm>
              <a:custGeom>
                <a:avLst/>
                <a:gdLst/>
                <a:ahLst/>
                <a:cxnLst/>
                <a:rect l="l" t="t" r="r" b="b"/>
                <a:pathLst>
                  <a:path w="29761" h="747617" extrusionOk="0">
                    <a:moveTo>
                      <a:pt x="28832" y="0"/>
                    </a:moveTo>
                    <a:lnTo>
                      <a:pt x="29761" y="747617"/>
                    </a:lnTo>
                    <a:lnTo>
                      <a:pt x="893" y="747617"/>
                    </a:lnTo>
                    <a:lnTo>
                      <a:pt x="0" y="28905"/>
                    </a:lnTo>
                    <a:lnTo>
                      <a:pt x="288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0" name="Google Shape;560;p14"/>
              <p:cNvSpPr/>
              <p:nvPr/>
            </p:nvSpPr>
            <p:spPr>
              <a:xfrm>
                <a:off x="724911" y="6172206"/>
                <a:ext cx="30487" cy="685795"/>
              </a:xfrm>
              <a:custGeom>
                <a:avLst/>
                <a:gdLst/>
                <a:ahLst/>
                <a:cxnLst/>
                <a:rect l="l" t="t" r="r" b="b"/>
                <a:pathLst>
                  <a:path w="30487" h="685795" extrusionOk="0">
                    <a:moveTo>
                      <a:pt x="29635" y="0"/>
                    </a:moveTo>
                    <a:lnTo>
                      <a:pt x="30487" y="685795"/>
                    </a:lnTo>
                    <a:lnTo>
                      <a:pt x="1071" y="685795"/>
                    </a:lnTo>
                    <a:lnTo>
                      <a:pt x="0" y="28103"/>
                    </a:lnTo>
                    <a:lnTo>
                      <a:pt x="803" y="28904"/>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1" name="Google Shape;561;p14"/>
              <p:cNvSpPr/>
              <p:nvPr/>
            </p:nvSpPr>
            <p:spPr>
              <a:xfrm>
                <a:off x="664843" y="6231622"/>
                <a:ext cx="29611" cy="626379"/>
              </a:xfrm>
              <a:custGeom>
                <a:avLst/>
                <a:gdLst/>
                <a:ahLst/>
                <a:cxnLst/>
                <a:rect l="l" t="t" r="r" b="b"/>
                <a:pathLst>
                  <a:path w="29611" h="626379" extrusionOk="0">
                    <a:moveTo>
                      <a:pt x="28833" y="0"/>
                    </a:moveTo>
                    <a:lnTo>
                      <a:pt x="29611" y="626379"/>
                    </a:lnTo>
                    <a:lnTo>
                      <a:pt x="742" y="626379"/>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2" name="Google Shape;562;p14"/>
              <p:cNvSpPr/>
              <p:nvPr/>
            </p:nvSpPr>
            <p:spPr>
              <a:xfrm>
                <a:off x="603974" y="6292642"/>
                <a:ext cx="29535" cy="565359"/>
              </a:xfrm>
              <a:custGeom>
                <a:avLst/>
                <a:gdLst/>
                <a:ahLst/>
                <a:cxnLst/>
                <a:rect l="l" t="t" r="r" b="b"/>
                <a:pathLst>
                  <a:path w="29535" h="565359" extrusionOk="0">
                    <a:moveTo>
                      <a:pt x="28833" y="0"/>
                    </a:moveTo>
                    <a:lnTo>
                      <a:pt x="29535" y="565359"/>
                    </a:lnTo>
                    <a:lnTo>
                      <a:pt x="666" y="565359"/>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3" name="Google Shape;563;p14"/>
              <p:cNvSpPr/>
              <p:nvPr/>
            </p:nvSpPr>
            <p:spPr>
              <a:xfrm>
                <a:off x="543104" y="6353662"/>
                <a:ext cx="29460" cy="504339"/>
              </a:xfrm>
              <a:custGeom>
                <a:avLst/>
                <a:gdLst/>
                <a:ahLst/>
                <a:cxnLst/>
                <a:rect l="l" t="t" r="r" b="b"/>
                <a:pathLst>
                  <a:path w="29460" h="504339" extrusionOk="0">
                    <a:moveTo>
                      <a:pt x="28833" y="0"/>
                    </a:moveTo>
                    <a:lnTo>
                      <a:pt x="29460" y="504339"/>
                    </a:lnTo>
                    <a:lnTo>
                      <a:pt x="591" y="504339"/>
                    </a:lnTo>
                    <a:lnTo>
                      <a:pt x="0" y="28905"/>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4" name="Google Shape;564;p14"/>
              <p:cNvSpPr/>
              <p:nvPr/>
            </p:nvSpPr>
            <p:spPr>
              <a:xfrm>
                <a:off x="482237" y="6415482"/>
                <a:ext cx="30185" cy="442518"/>
              </a:xfrm>
              <a:custGeom>
                <a:avLst/>
                <a:gdLst/>
                <a:ahLst/>
                <a:cxnLst/>
                <a:rect l="l" t="t" r="r" b="b"/>
                <a:pathLst>
                  <a:path w="30185" h="442518" extrusionOk="0">
                    <a:moveTo>
                      <a:pt x="29635" y="0"/>
                    </a:moveTo>
                    <a:lnTo>
                      <a:pt x="30185" y="442518"/>
                    </a:lnTo>
                    <a:lnTo>
                      <a:pt x="724" y="442518"/>
                    </a:lnTo>
                    <a:lnTo>
                      <a:pt x="0" y="28104"/>
                    </a:lnTo>
                    <a:lnTo>
                      <a:pt x="803" y="28905"/>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5" name="Google Shape;565;p14"/>
              <p:cNvSpPr/>
              <p:nvPr/>
            </p:nvSpPr>
            <p:spPr>
              <a:xfrm>
                <a:off x="422168" y="6474900"/>
                <a:ext cx="29308" cy="383101"/>
              </a:xfrm>
              <a:custGeom>
                <a:avLst/>
                <a:gdLst/>
                <a:ahLst/>
                <a:cxnLst/>
                <a:rect l="l" t="t" r="r" b="b"/>
                <a:pathLst>
                  <a:path w="29308" h="383101" extrusionOk="0">
                    <a:moveTo>
                      <a:pt x="28832" y="0"/>
                    </a:moveTo>
                    <a:lnTo>
                      <a:pt x="29308" y="383101"/>
                    </a:lnTo>
                    <a:lnTo>
                      <a:pt x="440" y="383101"/>
                    </a:lnTo>
                    <a:lnTo>
                      <a:pt x="0" y="28904"/>
                    </a:lnTo>
                    <a:lnTo>
                      <a:pt x="288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6" name="Google Shape;566;p14"/>
              <p:cNvSpPr/>
              <p:nvPr/>
            </p:nvSpPr>
            <p:spPr>
              <a:xfrm>
                <a:off x="361300" y="6535920"/>
                <a:ext cx="29233" cy="322081"/>
              </a:xfrm>
              <a:custGeom>
                <a:avLst/>
                <a:gdLst/>
                <a:ahLst/>
                <a:cxnLst/>
                <a:rect l="l" t="t" r="r" b="b"/>
                <a:pathLst>
                  <a:path w="29233" h="322081" extrusionOk="0">
                    <a:moveTo>
                      <a:pt x="28833" y="0"/>
                    </a:moveTo>
                    <a:lnTo>
                      <a:pt x="29233" y="322081"/>
                    </a:lnTo>
                    <a:lnTo>
                      <a:pt x="364" y="322081"/>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7" name="Google Shape;567;p14"/>
              <p:cNvSpPr/>
              <p:nvPr/>
            </p:nvSpPr>
            <p:spPr>
              <a:xfrm>
                <a:off x="300431" y="6597740"/>
                <a:ext cx="29959" cy="260260"/>
              </a:xfrm>
              <a:custGeom>
                <a:avLst/>
                <a:gdLst/>
                <a:ahLst/>
                <a:cxnLst/>
                <a:rect l="l" t="t" r="r" b="b"/>
                <a:pathLst>
                  <a:path w="29959" h="260260" extrusionOk="0">
                    <a:moveTo>
                      <a:pt x="29636" y="0"/>
                    </a:moveTo>
                    <a:lnTo>
                      <a:pt x="29959" y="260260"/>
                    </a:lnTo>
                    <a:lnTo>
                      <a:pt x="440" y="260260"/>
                    </a:lnTo>
                    <a:lnTo>
                      <a:pt x="0" y="28104"/>
                    </a:lnTo>
                    <a:lnTo>
                      <a:pt x="803" y="28904"/>
                    </a:lnTo>
                    <a:lnTo>
                      <a:pt x="2963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8" name="Google Shape;568;p14"/>
              <p:cNvSpPr/>
              <p:nvPr/>
            </p:nvSpPr>
            <p:spPr>
              <a:xfrm>
                <a:off x="239562" y="6658760"/>
                <a:ext cx="29882" cy="199240"/>
              </a:xfrm>
              <a:custGeom>
                <a:avLst/>
                <a:gdLst/>
                <a:ahLst/>
                <a:cxnLst/>
                <a:rect l="l" t="t" r="r" b="b"/>
                <a:pathLst>
                  <a:path w="29882" h="199240" extrusionOk="0">
                    <a:moveTo>
                      <a:pt x="29635" y="0"/>
                    </a:moveTo>
                    <a:lnTo>
                      <a:pt x="29882" y="199240"/>
                    </a:lnTo>
                    <a:lnTo>
                      <a:pt x="337" y="199240"/>
                    </a:lnTo>
                    <a:lnTo>
                      <a:pt x="0" y="28103"/>
                    </a:lnTo>
                    <a:lnTo>
                      <a:pt x="803" y="28904"/>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69" name="Google Shape;569;p14"/>
              <p:cNvSpPr/>
              <p:nvPr/>
            </p:nvSpPr>
            <p:spPr>
              <a:xfrm>
                <a:off x="179494" y="6718178"/>
                <a:ext cx="29006" cy="139823"/>
              </a:xfrm>
              <a:custGeom>
                <a:avLst/>
                <a:gdLst/>
                <a:ahLst/>
                <a:cxnLst/>
                <a:rect l="l" t="t" r="r" b="b"/>
                <a:pathLst>
                  <a:path w="29006" h="139823" extrusionOk="0">
                    <a:moveTo>
                      <a:pt x="28832" y="0"/>
                    </a:moveTo>
                    <a:lnTo>
                      <a:pt x="29006" y="139823"/>
                    </a:lnTo>
                    <a:lnTo>
                      <a:pt x="138" y="139823"/>
                    </a:lnTo>
                    <a:lnTo>
                      <a:pt x="0" y="28904"/>
                    </a:lnTo>
                    <a:lnTo>
                      <a:pt x="288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70" name="Google Shape;570;p14"/>
              <p:cNvSpPr/>
              <p:nvPr/>
            </p:nvSpPr>
            <p:spPr>
              <a:xfrm>
                <a:off x="118626" y="6779198"/>
                <a:ext cx="28931" cy="78803"/>
              </a:xfrm>
              <a:custGeom>
                <a:avLst/>
                <a:gdLst/>
                <a:ahLst/>
                <a:cxnLst/>
                <a:rect l="l" t="t" r="r" b="b"/>
                <a:pathLst>
                  <a:path w="28931" h="78803" extrusionOk="0">
                    <a:moveTo>
                      <a:pt x="28833" y="0"/>
                    </a:moveTo>
                    <a:lnTo>
                      <a:pt x="28931" y="78803"/>
                    </a:lnTo>
                    <a:lnTo>
                      <a:pt x="62" y="78803"/>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71" name="Google Shape;571;p14"/>
              <p:cNvSpPr/>
              <p:nvPr/>
            </p:nvSpPr>
            <p:spPr>
              <a:xfrm>
                <a:off x="70452" y="6841018"/>
                <a:ext cx="16961" cy="16982"/>
              </a:xfrm>
              <a:custGeom>
                <a:avLst/>
                <a:gdLst/>
                <a:ahLst/>
                <a:cxnLst/>
                <a:rect l="l" t="t" r="r" b="b"/>
                <a:pathLst>
                  <a:path w="16961" h="16982" extrusionOk="0">
                    <a:moveTo>
                      <a:pt x="16940" y="0"/>
                    </a:moveTo>
                    <a:lnTo>
                      <a:pt x="16961" y="16982"/>
                    </a:lnTo>
                    <a:lnTo>
                      <a:pt x="0" y="16982"/>
                    </a:lnTo>
                    <a:lnTo>
                      <a:pt x="1694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sp>
        <p:nvSpPr>
          <p:cNvPr id="572" name="Google Shape;572;p14"/>
          <p:cNvSpPr txBox="1">
            <a:spLocks noGrp="1"/>
          </p:cNvSpPr>
          <p:nvPr>
            <p:ph type="body" idx="1"/>
          </p:nvPr>
        </p:nvSpPr>
        <p:spPr>
          <a:xfrm>
            <a:off x="4932208" y="1818208"/>
            <a:ext cx="6336792" cy="539812"/>
          </a:xfrm>
          <a:prstGeom prst="rect">
            <a:avLst/>
          </a:prstGeom>
          <a:noFill/>
          <a:ln>
            <a:noFill/>
          </a:ln>
        </p:spPr>
        <p:txBody>
          <a:bodyPr spcFirstLastPara="1" wrap="square" lIns="91425" tIns="45700" rIns="91425" bIns="45700" anchor="t" anchorCtr="0">
            <a:normAutofit/>
          </a:bodyPr>
          <a:lstStyle>
            <a:lvl1pPr marL="457200" lvl="0" indent="-228600" algn="l">
              <a:lnSpc>
                <a:spcPct val="133333"/>
              </a:lnSpc>
              <a:spcBef>
                <a:spcPts val="1000"/>
              </a:spcBef>
              <a:spcAft>
                <a:spcPts val="0"/>
              </a:spcAft>
              <a:buClr>
                <a:schemeClr val="dk1"/>
              </a:buClr>
              <a:buSzPts val="1800"/>
              <a:buNone/>
              <a:defRPr sz="18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3" name="Google Shape;573;p14"/>
          <p:cNvSpPr txBox="1">
            <a:spLocks noGrp="1"/>
          </p:cNvSpPr>
          <p:nvPr>
            <p:ph type="body" idx="2"/>
          </p:nvPr>
        </p:nvSpPr>
        <p:spPr>
          <a:xfrm>
            <a:off x="4937760" y="2606040"/>
            <a:ext cx="633984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4" name="Google Shape;574;p14"/>
          <p:cNvSpPr txBox="1">
            <a:spLocks noGrp="1"/>
          </p:cNvSpPr>
          <p:nvPr>
            <p:ph type="body" idx="3"/>
          </p:nvPr>
        </p:nvSpPr>
        <p:spPr>
          <a:xfrm>
            <a:off x="4937760" y="2907792"/>
            <a:ext cx="6336792" cy="640080"/>
          </a:xfrm>
          <a:prstGeom prst="rect">
            <a:avLst/>
          </a:prstGeom>
          <a:noFill/>
          <a:ln>
            <a:noFill/>
          </a:ln>
        </p:spPr>
        <p:txBody>
          <a:bodyPr spcFirstLastPara="1" wrap="square" lIns="91425" tIns="45700" rIns="91425" bIns="45700" anchor="t" anchorCtr="0">
            <a:normAutofit/>
          </a:bodyPr>
          <a:lstStyle>
            <a:lvl1pPr marL="457200" lvl="0" indent="-228600" algn="l">
              <a:lnSpc>
                <a:spcPct val="171428"/>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5" name="Google Shape;575;p14"/>
          <p:cNvSpPr txBox="1">
            <a:spLocks noGrp="1"/>
          </p:cNvSpPr>
          <p:nvPr>
            <p:ph type="body" idx="4"/>
          </p:nvPr>
        </p:nvSpPr>
        <p:spPr>
          <a:xfrm>
            <a:off x="4937760" y="3895344"/>
            <a:ext cx="633984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6" name="Google Shape;576;p14"/>
          <p:cNvSpPr txBox="1">
            <a:spLocks noGrp="1"/>
          </p:cNvSpPr>
          <p:nvPr>
            <p:ph type="body" idx="5"/>
          </p:nvPr>
        </p:nvSpPr>
        <p:spPr>
          <a:xfrm>
            <a:off x="4937760" y="4206240"/>
            <a:ext cx="6336792" cy="640080"/>
          </a:xfrm>
          <a:prstGeom prst="rect">
            <a:avLst/>
          </a:prstGeom>
          <a:noFill/>
          <a:ln>
            <a:noFill/>
          </a:ln>
        </p:spPr>
        <p:txBody>
          <a:bodyPr spcFirstLastPara="1" wrap="square" lIns="91425" tIns="45700" rIns="91425" bIns="45700" anchor="t" anchorCtr="0">
            <a:normAutofit/>
          </a:bodyPr>
          <a:lstStyle>
            <a:lvl1pPr marL="457200" lvl="0" indent="-228600" algn="l">
              <a:lnSpc>
                <a:spcPct val="171428"/>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7" name="Google Shape;577;p14"/>
          <p:cNvSpPr txBox="1">
            <a:spLocks noGrp="1"/>
          </p:cNvSpPr>
          <p:nvPr>
            <p:ph type="body" idx="6"/>
          </p:nvPr>
        </p:nvSpPr>
        <p:spPr>
          <a:xfrm>
            <a:off x="4933747" y="5221224"/>
            <a:ext cx="633984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8" name="Google Shape;578;p14"/>
          <p:cNvSpPr txBox="1">
            <a:spLocks noGrp="1"/>
          </p:cNvSpPr>
          <p:nvPr>
            <p:ph type="body" idx="7"/>
          </p:nvPr>
        </p:nvSpPr>
        <p:spPr>
          <a:xfrm>
            <a:off x="4933747" y="5541264"/>
            <a:ext cx="6336792" cy="640080"/>
          </a:xfrm>
          <a:prstGeom prst="rect">
            <a:avLst/>
          </a:prstGeom>
          <a:noFill/>
          <a:ln>
            <a:noFill/>
          </a:ln>
        </p:spPr>
        <p:txBody>
          <a:bodyPr spcFirstLastPara="1" wrap="square" lIns="91425" tIns="45700" rIns="91425" bIns="45700" anchor="t" anchorCtr="0">
            <a:normAutofit/>
          </a:bodyPr>
          <a:lstStyle>
            <a:lvl1pPr marL="457200" lvl="0" indent="-228600" algn="l">
              <a:lnSpc>
                <a:spcPct val="171428"/>
              </a:lnSpc>
              <a:spcBef>
                <a:spcPts val="100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9" name="Google Shape;579;p14"/>
          <p:cNvSpPr txBox="1">
            <a:spLocks noGrp="1"/>
          </p:cNvSpPr>
          <p:nvPr>
            <p:ph type="dt" idx="10"/>
          </p:nvPr>
        </p:nvSpPr>
        <p:spPr>
          <a:xfrm>
            <a:off x="493776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0" name="Google Shape;580;p14"/>
          <p:cNvSpPr txBox="1">
            <a:spLocks noGrp="1"/>
          </p:cNvSpPr>
          <p:nvPr>
            <p:ph type="ftr" idx="11"/>
          </p:nvPr>
        </p:nvSpPr>
        <p:spPr>
          <a:xfrm>
            <a:off x="743616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1" name="Google Shape;581;p14"/>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rgbClr val="3F3F3F"/>
                </a:solidFill>
                <a:latin typeface="Avenir"/>
                <a:ea typeface="Avenir"/>
                <a:cs typeface="Avenir"/>
                <a:sym typeface="Avenir"/>
              </a:defRPr>
            </a:lvl1pPr>
            <a:lvl2pPr marL="0" lvl="1" indent="0" algn="r">
              <a:spcBef>
                <a:spcPts val="0"/>
              </a:spcBef>
              <a:buNone/>
              <a:defRPr sz="1000">
                <a:solidFill>
                  <a:srgbClr val="3F3F3F"/>
                </a:solidFill>
                <a:latin typeface="Avenir"/>
                <a:ea typeface="Avenir"/>
                <a:cs typeface="Avenir"/>
                <a:sym typeface="Avenir"/>
              </a:defRPr>
            </a:lvl2pPr>
            <a:lvl3pPr marL="0" lvl="2" indent="0" algn="r">
              <a:spcBef>
                <a:spcPts val="0"/>
              </a:spcBef>
              <a:buNone/>
              <a:defRPr sz="1000">
                <a:solidFill>
                  <a:srgbClr val="3F3F3F"/>
                </a:solidFill>
                <a:latin typeface="Avenir"/>
                <a:ea typeface="Avenir"/>
                <a:cs typeface="Avenir"/>
                <a:sym typeface="Avenir"/>
              </a:defRPr>
            </a:lvl3pPr>
            <a:lvl4pPr marL="0" lvl="3" indent="0" algn="r">
              <a:spcBef>
                <a:spcPts val="0"/>
              </a:spcBef>
              <a:buNone/>
              <a:defRPr sz="1000">
                <a:solidFill>
                  <a:srgbClr val="3F3F3F"/>
                </a:solidFill>
                <a:latin typeface="Avenir"/>
                <a:ea typeface="Avenir"/>
                <a:cs typeface="Avenir"/>
                <a:sym typeface="Avenir"/>
              </a:defRPr>
            </a:lvl4pPr>
            <a:lvl5pPr marL="0" lvl="4" indent="0" algn="r">
              <a:spcBef>
                <a:spcPts val="0"/>
              </a:spcBef>
              <a:buNone/>
              <a:defRPr sz="1000">
                <a:solidFill>
                  <a:srgbClr val="3F3F3F"/>
                </a:solidFill>
                <a:latin typeface="Avenir"/>
                <a:ea typeface="Avenir"/>
                <a:cs typeface="Avenir"/>
                <a:sym typeface="Avenir"/>
              </a:defRPr>
            </a:lvl5pPr>
            <a:lvl6pPr marL="0" lvl="5" indent="0" algn="r">
              <a:spcBef>
                <a:spcPts val="0"/>
              </a:spcBef>
              <a:buNone/>
              <a:defRPr sz="1000">
                <a:solidFill>
                  <a:srgbClr val="3F3F3F"/>
                </a:solidFill>
                <a:latin typeface="Avenir"/>
                <a:ea typeface="Avenir"/>
                <a:cs typeface="Avenir"/>
                <a:sym typeface="Avenir"/>
              </a:defRPr>
            </a:lvl6pPr>
            <a:lvl7pPr marL="0" lvl="6" indent="0" algn="r">
              <a:spcBef>
                <a:spcPts val="0"/>
              </a:spcBef>
              <a:buNone/>
              <a:defRPr sz="1000">
                <a:solidFill>
                  <a:srgbClr val="3F3F3F"/>
                </a:solidFill>
                <a:latin typeface="Avenir"/>
                <a:ea typeface="Avenir"/>
                <a:cs typeface="Avenir"/>
                <a:sym typeface="Avenir"/>
              </a:defRPr>
            </a:lvl7pPr>
            <a:lvl8pPr marL="0" lvl="7" indent="0" algn="r">
              <a:spcBef>
                <a:spcPts val="0"/>
              </a:spcBef>
              <a:buNone/>
              <a:defRPr sz="1000">
                <a:solidFill>
                  <a:srgbClr val="3F3F3F"/>
                </a:solidFill>
                <a:latin typeface="Avenir"/>
                <a:ea typeface="Avenir"/>
                <a:cs typeface="Avenir"/>
                <a:sym typeface="Avenir"/>
              </a:defRPr>
            </a:lvl8pPr>
            <a:lvl9pPr marL="0" lvl="8" indent="0" algn="r">
              <a:spcBef>
                <a:spcPts val="0"/>
              </a:spcBef>
              <a:buNone/>
              <a:defRPr sz="1000">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with subtitle">
  <p:cSld name="Comparison with subtitle">
    <p:bg>
      <p:bgPr>
        <a:solidFill>
          <a:schemeClr val="dk2"/>
        </a:solidFill>
        <a:effectLst/>
      </p:bgPr>
    </p:bg>
    <p:spTree>
      <p:nvGrpSpPr>
        <p:cNvPr id="1" name="Shape 582"/>
        <p:cNvGrpSpPr/>
        <p:nvPr/>
      </p:nvGrpSpPr>
      <p:grpSpPr>
        <a:xfrm>
          <a:off x="0" y="0"/>
          <a:ext cx="0" cy="0"/>
          <a:chOff x="0" y="0"/>
          <a:chExt cx="0" cy="0"/>
        </a:xfrm>
      </p:grpSpPr>
      <p:sp>
        <p:nvSpPr>
          <p:cNvPr id="583" name="Google Shape;583;p15"/>
          <p:cNvSpPr txBox="1">
            <a:spLocks noGrp="1"/>
          </p:cNvSpPr>
          <p:nvPr>
            <p:ph type="title"/>
          </p:nvPr>
        </p:nvSpPr>
        <p:spPr>
          <a:xfrm>
            <a:off x="914400" y="896112"/>
            <a:ext cx="9124951"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4" name="Google Shape;584;p15"/>
          <p:cNvSpPr txBox="1">
            <a:spLocks noGrp="1"/>
          </p:cNvSpPr>
          <p:nvPr>
            <p:ph type="body" idx="1"/>
          </p:nvPr>
        </p:nvSpPr>
        <p:spPr>
          <a:xfrm>
            <a:off x="914400" y="1595438"/>
            <a:ext cx="9124950" cy="60007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5" name="Google Shape;585;p15"/>
          <p:cNvSpPr txBox="1">
            <a:spLocks noGrp="1"/>
          </p:cNvSpPr>
          <p:nvPr>
            <p:ph type="body" idx="2"/>
          </p:nvPr>
        </p:nvSpPr>
        <p:spPr>
          <a:xfrm>
            <a:off x="914400" y="2354580"/>
            <a:ext cx="4297679" cy="455295"/>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6" name="Google Shape;586;p15"/>
          <p:cNvSpPr txBox="1">
            <a:spLocks noGrp="1"/>
          </p:cNvSpPr>
          <p:nvPr>
            <p:ph type="body" idx="3"/>
          </p:nvPr>
        </p:nvSpPr>
        <p:spPr>
          <a:xfrm>
            <a:off x="914400" y="2990850"/>
            <a:ext cx="4297680" cy="3105150"/>
          </a:xfrm>
          <a:prstGeom prst="rect">
            <a:avLst/>
          </a:prstGeom>
          <a:noFill/>
          <a:ln>
            <a:noFill/>
          </a:ln>
        </p:spPr>
        <p:txBody>
          <a:bodyPr spcFirstLastPara="1" wrap="square" lIns="91425" tIns="45700" rIns="91425" bIns="45700" anchor="t" anchorCtr="0">
            <a:normAutofit/>
          </a:bodyPr>
          <a:lstStyle>
            <a:lvl1pPr marL="457200" lvl="0" indent="-330200" algn="l">
              <a:lnSpc>
                <a:spcPct val="125000"/>
              </a:lnSpc>
              <a:spcBef>
                <a:spcPts val="1000"/>
              </a:spcBef>
              <a:spcAft>
                <a:spcPts val="0"/>
              </a:spcAft>
              <a:buClr>
                <a:schemeClr val="dk1"/>
              </a:buClr>
              <a:buSzPts val="1600"/>
              <a:buChar char="•"/>
              <a:defRPr sz="1600"/>
            </a:lvl1pPr>
            <a:lvl2pPr marL="914400" lvl="1" indent="-330200" algn="l">
              <a:lnSpc>
                <a:spcPct val="125000"/>
              </a:lnSpc>
              <a:spcBef>
                <a:spcPts val="500"/>
              </a:spcBef>
              <a:spcAft>
                <a:spcPts val="0"/>
              </a:spcAft>
              <a:buClr>
                <a:schemeClr val="dk1"/>
              </a:buClr>
              <a:buSzPts val="1600"/>
              <a:buChar char="•"/>
              <a:defRPr sz="1600"/>
            </a:lvl2pPr>
            <a:lvl3pPr marL="1371600" lvl="2" indent="-330200" algn="l">
              <a:lnSpc>
                <a:spcPct val="125000"/>
              </a:lnSpc>
              <a:spcBef>
                <a:spcPts val="500"/>
              </a:spcBef>
              <a:spcAft>
                <a:spcPts val="0"/>
              </a:spcAft>
              <a:buClr>
                <a:schemeClr val="dk1"/>
              </a:buClr>
              <a:buSzPts val="1600"/>
              <a:buChar char="•"/>
              <a:defRPr sz="1600"/>
            </a:lvl3pPr>
            <a:lvl4pPr marL="1828800" lvl="3" indent="-330200" algn="l">
              <a:lnSpc>
                <a:spcPct val="125000"/>
              </a:lnSpc>
              <a:spcBef>
                <a:spcPts val="500"/>
              </a:spcBef>
              <a:spcAft>
                <a:spcPts val="0"/>
              </a:spcAft>
              <a:buClr>
                <a:schemeClr val="dk1"/>
              </a:buClr>
              <a:buSzPts val="1600"/>
              <a:buChar char="•"/>
              <a:defRPr sz="1600"/>
            </a:lvl4pPr>
            <a:lvl5pPr marL="2286000" lvl="4" indent="-330200" algn="l">
              <a:lnSpc>
                <a:spcPct val="125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7" name="Google Shape;587;p15"/>
          <p:cNvSpPr txBox="1">
            <a:spLocks noGrp="1"/>
          </p:cNvSpPr>
          <p:nvPr>
            <p:ph type="body" idx="4"/>
          </p:nvPr>
        </p:nvSpPr>
        <p:spPr>
          <a:xfrm>
            <a:off x="6373368" y="2352675"/>
            <a:ext cx="4297680" cy="4572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8" name="Google Shape;588;p15"/>
          <p:cNvSpPr txBox="1">
            <a:spLocks noGrp="1"/>
          </p:cNvSpPr>
          <p:nvPr>
            <p:ph type="body" idx="5"/>
          </p:nvPr>
        </p:nvSpPr>
        <p:spPr>
          <a:xfrm>
            <a:off x="6372225" y="2990850"/>
            <a:ext cx="4297680" cy="3105150"/>
          </a:xfrm>
          <a:prstGeom prst="rect">
            <a:avLst/>
          </a:prstGeom>
          <a:noFill/>
          <a:ln>
            <a:noFill/>
          </a:ln>
        </p:spPr>
        <p:txBody>
          <a:bodyPr spcFirstLastPara="1" wrap="square" lIns="91425" tIns="45700" rIns="91425" bIns="45700" anchor="t" anchorCtr="0">
            <a:normAutofit/>
          </a:bodyPr>
          <a:lstStyle>
            <a:lvl1pPr marL="457200" lvl="0" indent="-330200" algn="l">
              <a:lnSpc>
                <a:spcPct val="125000"/>
              </a:lnSpc>
              <a:spcBef>
                <a:spcPts val="1000"/>
              </a:spcBef>
              <a:spcAft>
                <a:spcPts val="0"/>
              </a:spcAft>
              <a:buClr>
                <a:schemeClr val="dk1"/>
              </a:buClr>
              <a:buSzPts val="1600"/>
              <a:buChar char="•"/>
              <a:defRPr sz="1600"/>
            </a:lvl1pPr>
            <a:lvl2pPr marL="914400" lvl="1" indent="-330200" algn="l">
              <a:lnSpc>
                <a:spcPct val="125000"/>
              </a:lnSpc>
              <a:spcBef>
                <a:spcPts val="500"/>
              </a:spcBef>
              <a:spcAft>
                <a:spcPts val="0"/>
              </a:spcAft>
              <a:buClr>
                <a:schemeClr val="dk1"/>
              </a:buClr>
              <a:buSzPts val="1600"/>
              <a:buChar char="•"/>
              <a:defRPr sz="1600"/>
            </a:lvl2pPr>
            <a:lvl3pPr marL="1371600" lvl="2" indent="-330200" algn="l">
              <a:lnSpc>
                <a:spcPct val="125000"/>
              </a:lnSpc>
              <a:spcBef>
                <a:spcPts val="500"/>
              </a:spcBef>
              <a:spcAft>
                <a:spcPts val="0"/>
              </a:spcAft>
              <a:buClr>
                <a:schemeClr val="dk1"/>
              </a:buClr>
              <a:buSzPts val="1600"/>
              <a:buChar char="•"/>
              <a:defRPr sz="1600"/>
            </a:lvl3pPr>
            <a:lvl4pPr marL="1828800" lvl="3" indent="-330200" algn="l">
              <a:lnSpc>
                <a:spcPct val="125000"/>
              </a:lnSpc>
              <a:spcBef>
                <a:spcPts val="500"/>
              </a:spcBef>
              <a:spcAft>
                <a:spcPts val="0"/>
              </a:spcAft>
              <a:buClr>
                <a:schemeClr val="dk1"/>
              </a:buClr>
              <a:buSzPts val="1600"/>
              <a:buChar char="•"/>
              <a:defRPr sz="1600"/>
            </a:lvl4pPr>
            <a:lvl5pPr marL="2286000" lvl="4" indent="-330200" algn="l">
              <a:lnSpc>
                <a:spcPct val="125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89" name="Google Shape;589;p15"/>
          <p:cNvGrpSpPr/>
          <p:nvPr/>
        </p:nvGrpSpPr>
        <p:grpSpPr>
          <a:xfrm>
            <a:off x="11239499" y="0"/>
            <a:ext cx="1015984" cy="6858000"/>
            <a:chOff x="11239499" y="0"/>
            <a:chExt cx="1015984" cy="6858000"/>
          </a:xfrm>
        </p:grpSpPr>
        <p:sp>
          <p:nvSpPr>
            <p:cNvPr id="590" name="Google Shape;590;p15"/>
            <p:cNvSpPr/>
            <p:nvPr/>
          </p:nvSpPr>
          <p:spPr>
            <a:xfrm>
              <a:off x="11240499" y="4828032"/>
              <a:ext cx="1014984" cy="20299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91" name="Google Shape;591;p15"/>
            <p:cNvSpPr/>
            <p:nvPr/>
          </p:nvSpPr>
          <p:spPr>
            <a:xfrm>
              <a:off x="11240499" y="2833299"/>
              <a:ext cx="1014984" cy="2029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592" name="Google Shape;592;p15"/>
            <p:cNvSpPr/>
            <p:nvPr/>
          </p:nvSpPr>
          <p:spPr>
            <a:xfrm>
              <a:off x="11240499" y="0"/>
              <a:ext cx="1014984"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593" name="Google Shape;593;p15" descr="A black and white striped pattern&#10;&#10;Description automatically generated with low confidence"/>
            <p:cNvPicPr preferRelativeResize="0"/>
            <p:nvPr/>
          </p:nvPicPr>
          <p:blipFill rotWithShape="1">
            <a:blip r:embed="rId2">
              <a:alphaModFix/>
            </a:blip>
            <a:srcRect/>
            <a:stretch/>
          </p:blipFill>
          <p:spPr>
            <a:xfrm rot="5400000">
              <a:off x="10777681" y="552957"/>
              <a:ext cx="1828800" cy="905164"/>
            </a:xfrm>
            <a:prstGeom prst="rect">
              <a:avLst/>
            </a:prstGeom>
            <a:noFill/>
            <a:ln>
              <a:noFill/>
            </a:ln>
          </p:spPr>
        </p:pic>
        <p:sp>
          <p:nvSpPr>
            <p:cNvPr id="594" name="Google Shape;594;p15"/>
            <p:cNvSpPr/>
            <p:nvPr/>
          </p:nvSpPr>
          <p:spPr>
            <a:xfrm>
              <a:off x="11240499" y="2029863"/>
              <a:ext cx="1014984" cy="81295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595" name="Google Shape;595;p15"/>
            <p:cNvPicPr preferRelativeResize="0"/>
            <p:nvPr/>
          </p:nvPicPr>
          <p:blipFill rotWithShape="1">
            <a:blip r:embed="rId3">
              <a:alphaModFix/>
            </a:blip>
            <a:srcRect/>
            <a:stretch/>
          </p:blipFill>
          <p:spPr>
            <a:xfrm rot="-5400000">
              <a:off x="10880040" y="5394960"/>
              <a:ext cx="1828800" cy="914400"/>
            </a:xfrm>
            <a:prstGeom prst="rect">
              <a:avLst/>
            </a:prstGeom>
            <a:noFill/>
            <a:ln>
              <a:noFill/>
            </a:ln>
          </p:spPr>
        </p:pic>
        <p:sp>
          <p:nvSpPr>
            <p:cNvPr id="596" name="Google Shape;596;p15"/>
            <p:cNvSpPr/>
            <p:nvPr/>
          </p:nvSpPr>
          <p:spPr>
            <a:xfrm>
              <a:off x="11250235" y="4949368"/>
              <a:ext cx="914400" cy="1828800"/>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597" name="Google Shape;597;p15"/>
            <p:cNvPicPr preferRelativeResize="0"/>
            <p:nvPr/>
          </p:nvPicPr>
          <p:blipFill rotWithShape="1">
            <a:blip r:embed="rId4">
              <a:alphaModFix/>
            </a:blip>
            <a:srcRect/>
            <a:stretch/>
          </p:blipFill>
          <p:spPr>
            <a:xfrm rot="5400000">
              <a:off x="10793035" y="3391083"/>
              <a:ext cx="1828800" cy="914400"/>
            </a:xfrm>
            <a:prstGeom prst="rect">
              <a:avLst/>
            </a:prstGeom>
            <a:noFill/>
            <a:ln>
              <a:noFill/>
            </a:ln>
          </p:spPr>
        </p:pic>
      </p:grpSp>
      <p:sp>
        <p:nvSpPr>
          <p:cNvPr id="598" name="Google Shape;598;p15"/>
          <p:cNvSpPr txBox="1">
            <a:spLocks noGrp="1"/>
          </p:cNvSpPr>
          <p:nvPr>
            <p:ph type="dt" idx="10"/>
          </p:nvPr>
        </p:nvSpPr>
        <p:spPr>
          <a:xfrm>
            <a:off x="91440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9" name="Google Shape;599;p15"/>
          <p:cNvSpPr txBox="1">
            <a:spLocks noGrp="1"/>
          </p:cNvSpPr>
          <p:nvPr>
            <p:ph type="ftr" idx="11"/>
          </p:nvPr>
        </p:nvSpPr>
        <p:spPr>
          <a:xfrm>
            <a:off x="542448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0" name="Google Shape;600;p15"/>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Avenir"/>
                <a:ea typeface="Avenir"/>
                <a:cs typeface="Avenir"/>
                <a:sym typeface="Avenir"/>
              </a:defRPr>
            </a:lvl1pPr>
            <a:lvl2pPr marL="0" lvl="1" indent="0" algn="r">
              <a:spcBef>
                <a:spcPts val="0"/>
              </a:spcBef>
              <a:buNone/>
              <a:defRPr sz="1000">
                <a:solidFill>
                  <a:schemeClr val="lt1"/>
                </a:solidFill>
                <a:latin typeface="Avenir"/>
                <a:ea typeface="Avenir"/>
                <a:cs typeface="Avenir"/>
                <a:sym typeface="Avenir"/>
              </a:defRPr>
            </a:lvl2pPr>
            <a:lvl3pPr marL="0" lvl="2" indent="0" algn="r">
              <a:spcBef>
                <a:spcPts val="0"/>
              </a:spcBef>
              <a:buNone/>
              <a:defRPr sz="1000">
                <a:solidFill>
                  <a:schemeClr val="lt1"/>
                </a:solidFill>
                <a:latin typeface="Avenir"/>
                <a:ea typeface="Avenir"/>
                <a:cs typeface="Avenir"/>
                <a:sym typeface="Avenir"/>
              </a:defRPr>
            </a:lvl3pPr>
            <a:lvl4pPr marL="0" lvl="3" indent="0" algn="r">
              <a:spcBef>
                <a:spcPts val="0"/>
              </a:spcBef>
              <a:buNone/>
              <a:defRPr sz="1000">
                <a:solidFill>
                  <a:schemeClr val="lt1"/>
                </a:solidFill>
                <a:latin typeface="Avenir"/>
                <a:ea typeface="Avenir"/>
                <a:cs typeface="Avenir"/>
                <a:sym typeface="Avenir"/>
              </a:defRPr>
            </a:lvl4pPr>
            <a:lvl5pPr marL="0" lvl="4" indent="0" algn="r">
              <a:spcBef>
                <a:spcPts val="0"/>
              </a:spcBef>
              <a:buNone/>
              <a:defRPr sz="1000">
                <a:solidFill>
                  <a:schemeClr val="lt1"/>
                </a:solidFill>
                <a:latin typeface="Avenir"/>
                <a:ea typeface="Avenir"/>
                <a:cs typeface="Avenir"/>
                <a:sym typeface="Avenir"/>
              </a:defRPr>
            </a:lvl5pPr>
            <a:lvl6pPr marL="0" lvl="5" indent="0" algn="r">
              <a:spcBef>
                <a:spcPts val="0"/>
              </a:spcBef>
              <a:buNone/>
              <a:defRPr sz="1000">
                <a:solidFill>
                  <a:schemeClr val="lt1"/>
                </a:solidFill>
                <a:latin typeface="Avenir"/>
                <a:ea typeface="Avenir"/>
                <a:cs typeface="Avenir"/>
                <a:sym typeface="Avenir"/>
              </a:defRPr>
            </a:lvl6pPr>
            <a:lvl7pPr marL="0" lvl="6" indent="0" algn="r">
              <a:spcBef>
                <a:spcPts val="0"/>
              </a:spcBef>
              <a:buNone/>
              <a:defRPr sz="1000">
                <a:solidFill>
                  <a:schemeClr val="lt1"/>
                </a:solidFill>
                <a:latin typeface="Avenir"/>
                <a:ea typeface="Avenir"/>
                <a:cs typeface="Avenir"/>
                <a:sym typeface="Avenir"/>
              </a:defRPr>
            </a:lvl7pPr>
            <a:lvl8pPr marL="0" lvl="7" indent="0" algn="r">
              <a:spcBef>
                <a:spcPts val="0"/>
              </a:spcBef>
              <a:buNone/>
              <a:defRPr sz="1000">
                <a:solidFill>
                  <a:schemeClr val="lt1"/>
                </a:solidFill>
                <a:latin typeface="Avenir"/>
                <a:ea typeface="Avenir"/>
                <a:cs typeface="Avenir"/>
                <a:sym typeface="Avenir"/>
              </a:defRPr>
            </a:lvl8pPr>
            <a:lvl9pPr marL="0" lvl="8" indent="0" algn="r">
              <a:spcBef>
                <a:spcPts val="0"/>
              </a:spcBef>
              <a:buNone/>
              <a:defRPr sz="1000">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2"/>
        </a:solidFill>
        <a:effectLst/>
      </p:bgPr>
    </p:bg>
    <p:spTree>
      <p:nvGrpSpPr>
        <p:cNvPr id="1" name="Shape 601"/>
        <p:cNvGrpSpPr/>
        <p:nvPr/>
      </p:nvGrpSpPr>
      <p:grpSpPr>
        <a:xfrm>
          <a:off x="0" y="0"/>
          <a:ext cx="0" cy="0"/>
          <a:chOff x="0" y="0"/>
          <a:chExt cx="0" cy="0"/>
        </a:xfrm>
      </p:grpSpPr>
      <p:sp>
        <p:nvSpPr>
          <p:cNvPr id="602" name="Google Shape;602;p16"/>
          <p:cNvSpPr txBox="1">
            <a:spLocks noGrp="1"/>
          </p:cNvSpPr>
          <p:nvPr>
            <p:ph type="title"/>
          </p:nvPr>
        </p:nvSpPr>
        <p:spPr>
          <a:xfrm>
            <a:off x="838200" y="896112"/>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3" name="Google Shape;603;p16"/>
          <p:cNvSpPr txBox="1">
            <a:spLocks noGrp="1"/>
          </p:cNvSpPr>
          <p:nvPr>
            <p:ph type="body" idx="1"/>
          </p:nvPr>
        </p:nvSpPr>
        <p:spPr>
          <a:xfrm>
            <a:off x="2258568" y="2304288"/>
            <a:ext cx="1554480" cy="561975"/>
          </a:xfrm>
          <a:prstGeom prst="rect">
            <a:avLst/>
          </a:prstGeom>
          <a:solidFill>
            <a:schemeClr val="dk2"/>
          </a:solidFill>
          <a:ln>
            <a:noFill/>
          </a:ln>
        </p:spPr>
        <p:txBody>
          <a:bodyPr spcFirstLastPara="1" wrap="square" lIns="91425" tIns="36000" rIns="91425" bIns="45700" anchor="t" anchorCtr="0">
            <a:normAutofit/>
          </a:bodyPr>
          <a:lstStyle>
            <a:lvl1pPr marL="457200" lvl="0" indent="-2286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4" name="Google Shape;604;p16"/>
          <p:cNvSpPr txBox="1">
            <a:spLocks noGrp="1"/>
          </p:cNvSpPr>
          <p:nvPr>
            <p:ph type="body" idx="2"/>
          </p:nvPr>
        </p:nvSpPr>
        <p:spPr>
          <a:xfrm>
            <a:off x="2313432" y="2615184"/>
            <a:ext cx="1463040" cy="22467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800"/>
              <a:buNone/>
              <a:defRPr sz="8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5" name="Google Shape;605;p16"/>
          <p:cNvSpPr txBox="1">
            <a:spLocks noGrp="1"/>
          </p:cNvSpPr>
          <p:nvPr>
            <p:ph type="body" idx="3"/>
          </p:nvPr>
        </p:nvSpPr>
        <p:spPr>
          <a:xfrm>
            <a:off x="4667859" y="2302547"/>
            <a:ext cx="1554480" cy="561975"/>
          </a:xfrm>
          <a:prstGeom prst="rect">
            <a:avLst/>
          </a:prstGeom>
          <a:solidFill>
            <a:schemeClr val="dk2"/>
          </a:solidFill>
          <a:ln>
            <a:noFill/>
          </a:ln>
        </p:spPr>
        <p:txBody>
          <a:bodyPr spcFirstLastPara="1" wrap="square" lIns="91425" tIns="36000" rIns="91425" bIns="45700" anchor="t" anchorCtr="0">
            <a:normAutofit/>
          </a:bodyPr>
          <a:lstStyle>
            <a:lvl1pPr marL="457200" lvl="0" indent="-2286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6" name="Google Shape;606;p16"/>
          <p:cNvSpPr txBox="1">
            <a:spLocks noGrp="1"/>
          </p:cNvSpPr>
          <p:nvPr>
            <p:ph type="body" idx="4"/>
          </p:nvPr>
        </p:nvSpPr>
        <p:spPr>
          <a:xfrm>
            <a:off x="4722723" y="2613443"/>
            <a:ext cx="1463040" cy="22467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800"/>
              <a:buNone/>
              <a:defRPr sz="8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7" name="Google Shape;607;p16"/>
          <p:cNvSpPr txBox="1">
            <a:spLocks noGrp="1"/>
          </p:cNvSpPr>
          <p:nvPr>
            <p:ph type="body" idx="5"/>
          </p:nvPr>
        </p:nvSpPr>
        <p:spPr>
          <a:xfrm>
            <a:off x="8577756" y="2319697"/>
            <a:ext cx="1554480" cy="561975"/>
          </a:xfrm>
          <a:prstGeom prst="rect">
            <a:avLst/>
          </a:prstGeom>
          <a:solidFill>
            <a:schemeClr val="dk2"/>
          </a:solidFill>
          <a:ln>
            <a:noFill/>
          </a:ln>
        </p:spPr>
        <p:txBody>
          <a:bodyPr spcFirstLastPara="1" wrap="square" lIns="91425" tIns="36000" rIns="91425" bIns="45700" anchor="t" anchorCtr="0">
            <a:normAutofit/>
          </a:bodyPr>
          <a:lstStyle>
            <a:lvl1pPr marL="457200" lvl="0" indent="-2286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8" name="Google Shape;608;p16"/>
          <p:cNvSpPr txBox="1">
            <a:spLocks noGrp="1"/>
          </p:cNvSpPr>
          <p:nvPr>
            <p:ph type="body" idx="6"/>
          </p:nvPr>
        </p:nvSpPr>
        <p:spPr>
          <a:xfrm>
            <a:off x="8632620" y="2630593"/>
            <a:ext cx="1463040" cy="22467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800"/>
              <a:buNone/>
              <a:defRPr sz="8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9" name="Google Shape;609;p16"/>
          <p:cNvSpPr txBox="1">
            <a:spLocks noGrp="1"/>
          </p:cNvSpPr>
          <p:nvPr>
            <p:ph type="body" idx="7"/>
          </p:nvPr>
        </p:nvSpPr>
        <p:spPr>
          <a:xfrm>
            <a:off x="914399" y="3354712"/>
            <a:ext cx="731520" cy="457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2"/>
              </a:buClr>
              <a:buSzPts val="1400"/>
              <a:buNone/>
              <a:defRPr sz="1400" b="1">
                <a:solidFill>
                  <a:schemeClr val="dk2"/>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0" name="Google Shape;610;p16"/>
          <p:cNvSpPr txBox="1">
            <a:spLocks noGrp="1"/>
          </p:cNvSpPr>
          <p:nvPr>
            <p:ph type="body" idx="8"/>
          </p:nvPr>
        </p:nvSpPr>
        <p:spPr>
          <a:xfrm>
            <a:off x="19659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1" name="Google Shape;611;p16"/>
          <p:cNvSpPr txBox="1">
            <a:spLocks noGrp="1"/>
          </p:cNvSpPr>
          <p:nvPr>
            <p:ph type="body" idx="9"/>
          </p:nvPr>
        </p:nvSpPr>
        <p:spPr>
          <a:xfrm>
            <a:off x="27538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2" name="Google Shape;612;p16"/>
          <p:cNvSpPr txBox="1">
            <a:spLocks noGrp="1"/>
          </p:cNvSpPr>
          <p:nvPr>
            <p:ph type="body" idx="13"/>
          </p:nvPr>
        </p:nvSpPr>
        <p:spPr>
          <a:xfrm>
            <a:off x="35418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3" name="Google Shape;613;p16"/>
          <p:cNvSpPr txBox="1">
            <a:spLocks noGrp="1"/>
          </p:cNvSpPr>
          <p:nvPr>
            <p:ph type="body" idx="14"/>
          </p:nvPr>
        </p:nvSpPr>
        <p:spPr>
          <a:xfrm>
            <a:off x="43297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4" name="Google Shape;614;p16"/>
          <p:cNvSpPr txBox="1">
            <a:spLocks noGrp="1"/>
          </p:cNvSpPr>
          <p:nvPr>
            <p:ph type="body" idx="15"/>
          </p:nvPr>
        </p:nvSpPr>
        <p:spPr>
          <a:xfrm>
            <a:off x="51176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5" name="Google Shape;615;p16"/>
          <p:cNvSpPr txBox="1">
            <a:spLocks noGrp="1"/>
          </p:cNvSpPr>
          <p:nvPr>
            <p:ph type="body" idx="16"/>
          </p:nvPr>
        </p:nvSpPr>
        <p:spPr>
          <a:xfrm>
            <a:off x="59055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6" name="Google Shape;616;p16"/>
          <p:cNvSpPr txBox="1">
            <a:spLocks noGrp="1"/>
          </p:cNvSpPr>
          <p:nvPr>
            <p:ph type="body" idx="17"/>
          </p:nvPr>
        </p:nvSpPr>
        <p:spPr>
          <a:xfrm>
            <a:off x="669348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7" name="Google Shape;617;p16"/>
          <p:cNvSpPr txBox="1">
            <a:spLocks noGrp="1"/>
          </p:cNvSpPr>
          <p:nvPr>
            <p:ph type="body" idx="18"/>
          </p:nvPr>
        </p:nvSpPr>
        <p:spPr>
          <a:xfrm>
            <a:off x="748140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8" name="Google Shape;618;p16"/>
          <p:cNvSpPr txBox="1">
            <a:spLocks noGrp="1"/>
          </p:cNvSpPr>
          <p:nvPr>
            <p:ph type="body" idx="19"/>
          </p:nvPr>
        </p:nvSpPr>
        <p:spPr>
          <a:xfrm>
            <a:off x="826932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9" name="Google Shape;619;p16"/>
          <p:cNvSpPr txBox="1">
            <a:spLocks noGrp="1"/>
          </p:cNvSpPr>
          <p:nvPr>
            <p:ph type="body" idx="20"/>
          </p:nvPr>
        </p:nvSpPr>
        <p:spPr>
          <a:xfrm>
            <a:off x="905724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0" name="Google Shape;620;p16"/>
          <p:cNvSpPr txBox="1">
            <a:spLocks noGrp="1"/>
          </p:cNvSpPr>
          <p:nvPr>
            <p:ph type="body" idx="21"/>
          </p:nvPr>
        </p:nvSpPr>
        <p:spPr>
          <a:xfrm>
            <a:off x="9845160"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1" name="Google Shape;621;p16"/>
          <p:cNvSpPr txBox="1">
            <a:spLocks noGrp="1"/>
          </p:cNvSpPr>
          <p:nvPr>
            <p:ph type="body" idx="22"/>
          </p:nvPr>
        </p:nvSpPr>
        <p:spPr>
          <a:xfrm>
            <a:off x="10633085" y="3502152"/>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2" name="Google Shape;622;p16"/>
          <p:cNvSpPr txBox="1">
            <a:spLocks noGrp="1"/>
          </p:cNvSpPr>
          <p:nvPr>
            <p:ph type="body" idx="23"/>
          </p:nvPr>
        </p:nvSpPr>
        <p:spPr>
          <a:xfrm>
            <a:off x="914400" y="4292468"/>
            <a:ext cx="731520" cy="457200"/>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2"/>
              </a:buClr>
              <a:buSzPts val="1400"/>
              <a:buNone/>
              <a:defRPr sz="1400" b="1">
                <a:solidFill>
                  <a:schemeClr val="dk2"/>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3" name="Google Shape;623;p16"/>
          <p:cNvSpPr txBox="1">
            <a:spLocks noGrp="1"/>
          </p:cNvSpPr>
          <p:nvPr>
            <p:ph type="body" idx="24"/>
          </p:nvPr>
        </p:nvSpPr>
        <p:spPr>
          <a:xfrm>
            <a:off x="196991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4" name="Google Shape;624;p16"/>
          <p:cNvSpPr txBox="1">
            <a:spLocks noGrp="1"/>
          </p:cNvSpPr>
          <p:nvPr>
            <p:ph type="body" idx="25"/>
          </p:nvPr>
        </p:nvSpPr>
        <p:spPr>
          <a:xfrm>
            <a:off x="275760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5" name="Google Shape;625;p16"/>
          <p:cNvSpPr txBox="1">
            <a:spLocks noGrp="1"/>
          </p:cNvSpPr>
          <p:nvPr>
            <p:ph type="body" idx="26"/>
          </p:nvPr>
        </p:nvSpPr>
        <p:spPr>
          <a:xfrm>
            <a:off x="3545289"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6" name="Google Shape;626;p16"/>
          <p:cNvSpPr txBox="1">
            <a:spLocks noGrp="1"/>
          </p:cNvSpPr>
          <p:nvPr>
            <p:ph type="body" idx="27"/>
          </p:nvPr>
        </p:nvSpPr>
        <p:spPr>
          <a:xfrm>
            <a:off x="4332976"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7" name="Google Shape;627;p16"/>
          <p:cNvSpPr txBox="1">
            <a:spLocks noGrp="1"/>
          </p:cNvSpPr>
          <p:nvPr>
            <p:ph type="body" idx="28"/>
          </p:nvPr>
        </p:nvSpPr>
        <p:spPr>
          <a:xfrm>
            <a:off x="5120663"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8" name="Google Shape;628;p16"/>
          <p:cNvSpPr txBox="1">
            <a:spLocks noGrp="1"/>
          </p:cNvSpPr>
          <p:nvPr>
            <p:ph type="body" idx="29"/>
          </p:nvPr>
        </p:nvSpPr>
        <p:spPr>
          <a:xfrm>
            <a:off x="5908350"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9" name="Google Shape;629;p16"/>
          <p:cNvSpPr txBox="1">
            <a:spLocks noGrp="1"/>
          </p:cNvSpPr>
          <p:nvPr>
            <p:ph type="body" idx="30"/>
          </p:nvPr>
        </p:nvSpPr>
        <p:spPr>
          <a:xfrm>
            <a:off x="6696037"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0" name="Google Shape;630;p16"/>
          <p:cNvSpPr txBox="1">
            <a:spLocks noGrp="1"/>
          </p:cNvSpPr>
          <p:nvPr>
            <p:ph type="body" idx="31"/>
          </p:nvPr>
        </p:nvSpPr>
        <p:spPr>
          <a:xfrm>
            <a:off x="7483724"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1" name="Google Shape;631;p16"/>
          <p:cNvSpPr txBox="1">
            <a:spLocks noGrp="1"/>
          </p:cNvSpPr>
          <p:nvPr>
            <p:ph type="body" idx="32"/>
          </p:nvPr>
        </p:nvSpPr>
        <p:spPr>
          <a:xfrm>
            <a:off x="8271411"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2" name="Google Shape;632;p16"/>
          <p:cNvSpPr txBox="1">
            <a:spLocks noGrp="1"/>
          </p:cNvSpPr>
          <p:nvPr>
            <p:ph type="body" idx="33"/>
          </p:nvPr>
        </p:nvSpPr>
        <p:spPr>
          <a:xfrm>
            <a:off x="9059098"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3" name="Google Shape;633;p16"/>
          <p:cNvSpPr txBox="1">
            <a:spLocks noGrp="1"/>
          </p:cNvSpPr>
          <p:nvPr>
            <p:ph type="body" idx="34"/>
          </p:nvPr>
        </p:nvSpPr>
        <p:spPr>
          <a:xfrm>
            <a:off x="9846785"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4" name="Google Shape;634;p16"/>
          <p:cNvSpPr txBox="1">
            <a:spLocks noGrp="1"/>
          </p:cNvSpPr>
          <p:nvPr>
            <p:ph type="body" idx="35"/>
          </p:nvPr>
        </p:nvSpPr>
        <p:spPr>
          <a:xfrm>
            <a:off x="10634472" y="4425696"/>
            <a:ext cx="640080" cy="201776"/>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dk2"/>
              </a:buClr>
              <a:buSzPts val="1000"/>
              <a:buNone/>
              <a:defRPr sz="1000">
                <a:solidFill>
                  <a:schemeClr val="dk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5" name="Google Shape;635;p16"/>
          <p:cNvSpPr/>
          <p:nvPr/>
        </p:nvSpPr>
        <p:spPr>
          <a:xfrm>
            <a:off x="929640" y="3981445"/>
            <a:ext cx="10332720" cy="168656"/>
          </a:xfrm>
          <a:prstGeom prst="rightArrow">
            <a:avLst>
              <a:gd name="adj1" fmla="val 100000"/>
              <a:gd name="adj2" fmla="val 85935"/>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3F3F3F"/>
              </a:solidFill>
              <a:latin typeface="Avenir"/>
              <a:ea typeface="Avenir"/>
              <a:cs typeface="Avenir"/>
              <a:sym typeface="Avenir"/>
            </a:endParaRPr>
          </a:p>
        </p:txBody>
      </p:sp>
      <p:pic>
        <p:nvPicPr>
          <p:cNvPr id="636" name="Google Shape;636;p16"/>
          <p:cNvPicPr preferRelativeResize="0"/>
          <p:nvPr/>
        </p:nvPicPr>
        <p:blipFill rotWithShape="1">
          <a:blip r:embed="rId2">
            <a:alphaModFix/>
          </a:blip>
          <a:srcRect/>
          <a:stretch/>
        </p:blipFill>
        <p:spPr>
          <a:xfrm rot="10800000">
            <a:off x="10162032" y="1"/>
            <a:ext cx="2029968" cy="2029968"/>
          </a:xfrm>
          <a:prstGeom prst="rect">
            <a:avLst/>
          </a:prstGeom>
          <a:noFill/>
          <a:ln>
            <a:noFill/>
          </a:ln>
        </p:spPr>
      </p:pic>
      <p:cxnSp>
        <p:nvCxnSpPr>
          <p:cNvPr id="637" name="Google Shape;637;p16"/>
          <p:cNvCxnSpPr/>
          <p:nvPr/>
        </p:nvCxnSpPr>
        <p:spPr>
          <a:xfrm>
            <a:off x="3044816" y="2697432"/>
            <a:ext cx="0" cy="731520"/>
          </a:xfrm>
          <a:prstGeom prst="straightConnector1">
            <a:avLst/>
          </a:prstGeom>
          <a:noFill/>
          <a:ln w="9525" cap="flat" cmpd="sng">
            <a:solidFill>
              <a:schemeClr val="dk2"/>
            </a:solidFill>
            <a:prstDash val="solid"/>
            <a:miter lim="800000"/>
            <a:headEnd type="none" w="sm" len="sm"/>
            <a:tailEnd type="oval" w="med" len="med"/>
          </a:ln>
        </p:spPr>
      </p:cxnSp>
      <p:cxnSp>
        <p:nvCxnSpPr>
          <p:cNvPr id="638" name="Google Shape;638;p16"/>
          <p:cNvCxnSpPr/>
          <p:nvPr/>
        </p:nvCxnSpPr>
        <p:spPr>
          <a:xfrm>
            <a:off x="5423645" y="2697480"/>
            <a:ext cx="0" cy="733425"/>
          </a:xfrm>
          <a:prstGeom prst="straightConnector1">
            <a:avLst/>
          </a:prstGeom>
          <a:noFill/>
          <a:ln w="9525" cap="flat" cmpd="sng">
            <a:solidFill>
              <a:schemeClr val="dk2"/>
            </a:solidFill>
            <a:prstDash val="solid"/>
            <a:miter lim="800000"/>
            <a:headEnd type="none" w="sm" len="sm"/>
            <a:tailEnd type="oval" w="med" len="med"/>
          </a:ln>
        </p:spPr>
      </p:cxnSp>
      <p:cxnSp>
        <p:nvCxnSpPr>
          <p:cNvPr id="639" name="Google Shape;639;p16"/>
          <p:cNvCxnSpPr/>
          <p:nvPr/>
        </p:nvCxnSpPr>
        <p:spPr>
          <a:xfrm>
            <a:off x="9354996" y="2697480"/>
            <a:ext cx="0" cy="731520"/>
          </a:xfrm>
          <a:prstGeom prst="straightConnector1">
            <a:avLst/>
          </a:prstGeom>
          <a:noFill/>
          <a:ln w="9525" cap="flat" cmpd="sng">
            <a:solidFill>
              <a:schemeClr val="dk2"/>
            </a:solidFill>
            <a:prstDash val="solid"/>
            <a:miter lim="800000"/>
            <a:headEnd type="none" w="sm" len="sm"/>
            <a:tailEnd type="oval" w="med" len="med"/>
          </a:ln>
        </p:spPr>
      </p:cxnSp>
      <p:cxnSp>
        <p:nvCxnSpPr>
          <p:cNvPr id="640" name="Google Shape;640;p16"/>
          <p:cNvCxnSpPr/>
          <p:nvPr/>
        </p:nvCxnSpPr>
        <p:spPr>
          <a:xfrm rot="10800000">
            <a:off x="3049258" y="4709160"/>
            <a:ext cx="0" cy="731520"/>
          </a:xfrm>
          <a:prstGeom prst="straightConnector1">
            <a:avLst/>
          </a:prstGeom>
          <a:noFill/>
          <a:ln w="9525" cap="flat" cmpd="sng">
            <a:solidFill>
              <a:schemeClr val="dk2"/>
            </a:solidFill>
            <a:prstDash val="solid"/>
            <a:miter lim="800000"/>
            <a:headEnd type="none" w="sm" len="sm"/>
            <a:tailEnd type="oval" w="med" len="med"/>
          </a:ln>
        </p:spPr>
      </p:cxnSp>
      <p:cxnSp>
        <p:nvCxnSpPr>
          <p:cNvPr id="641" name="Google Shape;641;p16"/>
          <p:cNvCxnSpPr/>
          <p:nvPr/>
        </p:nvCxnSpPr>
        <p:spPr>
          <a:xfrm rot="10800000">
            <a:off x="7014003" y="4709160"/>
            <a:ext cx="0" cy="731520"/>
          </a:xfrm>
          <a:prstGeom prst="straightConnector1">
            <a:avLst/>
          </a:prstGeom>
          <a:noFill/>
          <a:ln w="9525" cap="flat" cmpd="sng">
            <a:solidFill>
              <a:schemeClr val="dk2"/>
            </a:solidFill>
            <a:prstDash val="solid"/>
            <a:miter lim="800000"/>
            <a:headEnd type="none" w="sm" len="sm"/>
            <a:tailEnd type="oval" w="med" len="med"/>
          </a:ln>
        </p:spPr>
      </p:cxnSp>
      <p:cxnSp>
        <p:nvCxnSpPr>
          <p:cNvPr id="642" name="Google Shape;642;p16"/>
          <p:cNvCxnSpPr/>
          <p:nvPr/>
        </p:nvCxnSpPr>
        <p:spPr>
          <a:xfrm rot="10800000">
            <a:off x="10949479" y="4709160"/>
            <a:ext cx="0" cy="731520"/>
          </a:xfrm>
          <a:prstGeom prst="straightConnector1">
            <a:avLst/>
          </a:prstGeom>
          <a:noFill/>
          <a:ln w="9525" cap="flat" cmpd="sng">
            <a:solidFill>
              <a:schemeClr val="dk2"/>
            </a:solidFill>
            <a:prstDash val="solid"/>
            <a:miter lim="800000"/>
            <a:headEnd type="none" w="sm" len="sm"/>
            <a:tailEnd type="oval" w="med" len="med"/>
          </a:ln>
        </p:spPr>
      </p:cxnSp>
      <p:sp>
        <p:nvSpPr>
          <p:cNvPr id="643" name="Google Shape;643;p16"/>
          <p:cNvSpPr txBox="1">
            <a:spLocks noGrp="1"/>
          </p:cNvSpPr>
          <p:nvPr>
            <p:ph type="body" idx="36"/>
          </p:nvPr>
        </p:nvSpPr>
        <p:spPr>
          <a:xfrm>
            <a:off x="2302341" y="5269637"/>
            <a:ext cx="1554480" cy="561975"/>
          </a:xfrm>
          <a:prstGeom prst="rect">
            <a:avLst/>
          </a:prstGeom>
          <a:solidFill>
            <a:schemeClr val="dk2"/>
          </a:solidFill>
          <a:ln>
            <a:noFill/>
          </a:ln>
        </p:spPr>
        <p:txBody>
          <a:bodyPr spcFirstLastPara="1" wrap="square" lIns="91425" tIns="36000" rIns="91425" bIns="45700" anchor="t" anchorCtr="0">
            <a:normAutofit/>
          </a:bodyPr>
          <a:lstStyle>
            <a:lvl1pPr marL="457200" lvl="0" indent="-2286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4" name="Google Shape;644;p16"/>
          <p:cNvSpPr txBox="1">
            <a:spLocks noGrp="1"/>
          </p:cNvSpPr>
          <p:nvPr>
            <p:ph type="body" idx="37"/>
          </p:nvPr>
        </p:nvSpPr>
        <p:spPr>
          <a:xfrm>
            <a:off x="2357205" y="5580533"/>
            <a:ext cx="1463040" cy="22467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800"/>
              <a:buNone/>
              <a:defRPr sz="8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5" name="Google Shape;645;p16"/>
          <p:cNvSpPr txBox="1">
            <a:spLocks noGrp="1"/>
          </p:cNvSpPr>
          <p:nvPr>
            <p:ph type="body" idx="38"/>
          </p:nvPr>
        </p:nvSpPr>
        <p:spPr>
          <a:xfrm>
            <a:off x="6222339" y="5272948"/>
            <a:ext cx="1554480" cy="561975"/>
          </a:xfrm>
          <a:prstGeom prst="rect">
            <a:avLst/>
          </a:prstGeom>
          <a:solidFill>
            <a:schemeClr val="dk2"/>
          </a:solidFill>
          <a:ln>
            <a:noFill/>
          </a:ln>
        </p:spPr>
        <p:txBody>
          <a:bodyPr spcFirstLastPara="1" wrap="square" lIns="91425" tIns="36000" rIns="91425" bIns="45700" anchor="t" anchorCtr="0">
            <a:normAutofit/>
          </a:bodyPr>
          <a:lstStyle>
            <a:lvl1pPr marL="457200" lvl="0" indent="-2286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6" name="Google Shape;646;p16"/>
          <p:cNvSpPr txBox="1">
            <a:spLocks noGrp="1"/>
          </p:cNvSpPr>
          <p:nvPr>
            <p:ph type="body" idx="39"/>
          </p:nvPr>
        </p:nvSpPr>
        <p:spPr>
          <a:xfrm>
            <a:off x="6277203" y="5583844"/>
            <a:ext cx="1463040" cy="22467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800"/>
              <a:buNone/>
              <a:defRPr sz="8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7" name="Google Shape;647;p16"/>
          <p:cNvSpPr txBox="1">
            <a:spLocks noGrp="1"/>
          </p:cNvSpPr>
          <p:nvPr>
            <p:ph type="body" idx="40"/>
          </p:nvPr>
        </p:nvSpPr>
        <p:spPr>
          <a:xfrm>
            <a:off x="10161393" y="5272948"/>
            <a:ext cx="1554480" cy="561975"/>
          </a:xfrm>
          <a:prstGeom prst="rect">
            <a:avLst/>
          </a:prstGeom>
          <a:solidFill>
            <a:schemeClr val="dk2"/>
          </a:solidFill>
          <a:ln>
            <a:noFill/>
          </a:ln>
        </p:spPr>
        <p:txBody>
          <a:bodyPr spcFirstLastPara="1" wrap="square" lIns="91425" tIns="36000" rIns="91425" bIns="45700" anchor="t" anchorCtr="0">
            <a:normAutofit/>
          </a:bodyPr>
          <a:lstStyle>
            <a:lvl1pPr marL="457200" lvl="0" indent="-228600" algn="ctr">
              <a:lnSpc>
                <a:spcPct val="150000"/>
              </a:lnSpc>
              <a:spcBef>
                <a:spcPts val="3600"/>
              </a:spcBef>
              <a:spcAft>
                <a:spcPts val="0"/>
              </a:spcAft>
              <a:buClr>
                <a:srgbClr val="3F3F3F"/>
              </a:buClr>
              <a:buSzPts val="1000"/>
              <a:buNone/>
              <a:defRPr sz="1000">
                <a:solidFill>
                  <a:srgbClr val="3F3F3F"/>
                </a:solidFill>
                <a:latin typeface="Avenir"/>
                <a:ea typeface="Avenir"/>
                <a:cs typeface="Avenir"/>
                <a:sym typeface="Aveni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8" name="Google Shape;648;p16"/>
          <p:cNvSpPr txBox="1">
            <a:spLocks noGrp="1"/>
          </p:cNvSpPr>
          <p:nvPr>
            <p:ph type="body" idx="41"/>
          </p:nvPr>
        </p:nvSpPr>
        <p:spPr>
          <a:xfrm>
            <a:off x="10216257" y="5583844"/>
            <a:ext cx="1463040" cy="22467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3F3F3F"/>
              </a:buClr>
              <a:buSzPts val="800"/>
              <a:buNone/>
              <a:defRPr sz="800">
                <a:solidFill>
                  <a:srgbClr val="3F3F3F"/>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9" name="Google Shape;649;p16"/>
          <p:cNvSpPr txBox="1">
            <a:spLocks noGrp="1"/>
          </p:cNvSpPr>
          <p:nvPr>
            <p:ph type="dt" idx="10"/>
          </p:nvPr>
        </p:nvSpPr>
        <p:spPr>
          <a:xfrm>
            <a:off x="91440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0" name="Google Shape;650;p16"/>
          <p:cNvSpPr txBox="1">
            <a:spLocks noGrp="1"/>
          </p:cNvSpPr>
          <p:nvPr>
            <p:ph type="ftr" idx="11"/>
          </p:nvPr>
        </p:nvSpPr>
        <p:spPr>
          <a:xfrm>
            <a:off x="542448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1" name="Google Shape;651;p16"/>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dk2"/>
                </a:solidFill>
                <a:latin typeface="Avenir"/>
                <a:ea typeface="Avenir"/>
                <a:cs typeface="Avenir"/>
                <a:sym typeface="Avenir"/>
              </a:defRPr>
            </a:lvl1pPr>
            <a:lvl2pPr marL="0" lvl="1" indent="0" algn="r">
              <a:spcBef>
                <a:spcPts val="0"/>
              </a:spcBef>
              <a:buNone/>
              <a:defRPr sz="1000">
                <a:solidFill>
                  <a:schemeClr val="dk2"/>
                </a:solidFill>
                <a:latin typeface="Avenir"/>
                <a:ea typeface="Avenir"/>
                <a:cs typeface="Avenir"/>
                <a:sym typeface="Avenir"/>
              </a:defRPr>
            </a:lvl2pPr>
            <a:lvl3pPr marL="0" lvl="2" indent="0" algn="r">
              <a:spcBef>
                <a:spcPts val="0"/>
              </a:spcBef>
              <a:buNone/>
              <a:defRPr sz="1000">
                <a:solidFill>
                  <a:schemeClr val="dk2"/>
                </a:solidFill>
                <a:latin typeface="Avenir"/>
                <a:ea typeface="Avenir"/>
                <a:cs typeface="Avenir"/>
                <a:sym typeface="Avenir"/>
              </a:defRPr>
            </a:lvl3pPr>
            <a:lvl4pPr marL="0" lvl="3" indent="0" algn="r">
              <a:spcBef>
                <a:spcPts val="0"/>
              </a:spcBef>
              <a:buNone/>
              <a:defRPr sz="1000">
                <a:solidFill>
                  <a:schemeClr val="dk2"/>
                </a:solidFill>
                <a:latin typeface="Avenir"/>
                <a:ea typeface="Avenir"/>
                <a:cs typeface="Avenir"/>
                <a:sym typeface="Avenir"/>
              </a:defRPr>
            </a:lvl4pPr>
            <a:lvl5pPr marL="0" lvl="4" indent="0" algn="r">
              <a:spcBef>
                <a:spcPts val="0"/>
              </a:spcBef>
              <a:buNone/>
              <a:defRPr sz="1000">
                <a:solidFill>
                  <a:schemeClr val="dk2"/>
                </a:solidFill>
                <a:latin typeface="Avenir"/>
                <a:ea typeface="Avenir"/>
                <a:cs typeface="Avenir"/>
                <a:sym typeface="Avenir"/>
              </a:defRPr>
            </a:lvl5pPr>
            <a:lvl6pPr marL="0" lvl="5" indent="0" algn="r">
              <a:spcBef>
                <a:spcPts val="0"/>
              </a:spcBef>
              <a:buNone/>
              <a:defRPr sz="1000">
                <a:solidFill>
                  <a:schemeClr val="dk2"/>
                </a:solidFill>
                <a:latin typeface="Avenir"/>
                <a:ea typeface="Avenir"/>
                <a:cs typeface="Avenir"/>
                <a:sym typeface="Avenir"/>
              </a:defRPr>
            </a:lvl6pPr>
            <a:lvl7pPr marL="0" lvl="6" indent="0" algn="r">
              <a:spcBef>
                <a:spcPts val="0"/>
              </a:spcBef>
              <a:buNone/>
              <a:defRPr sz="1000">
                <a:solidFill>
                  <a:schemeClr val="dk2"/>
                </a:solidFill>
                <a:latin typeface="Avenir"/>
                <a:ea typeface="Avenir"/>
                <a:cs typeface="Avenir"/>
                <a:sym typeface="Avenir"/>
              </a:defRPr>
            </a:lvl7pPr>
            <a:lvl8pPr marL="0" lvl="7" indent="0" algn="r">
              <a:spcBef>
                <a:spcPts val="0"/>
              </a:spcBef>
              <a:buNone/>
              <a:defRPr sz="1000">
                <a:solidFill>
                  <a:schemeClr val="dk2"/>
                </a:solidFill>
                <a:latin typeface="Avenir"/>
                <a:ea typeface="Avenir"/>
                <a:cs typeface="Avenir"/>
                <a:sym typeface="Avenir"/>
              </a:defRPr>
            </a:lvl8pPr>
            <a:lvl9pPr marL="0" lvl="8" indent="0" algn="r">
              <a:spcBef>
                <a:spcPts val="0"/>
              </a:spcBef>
              <a:buNone/>
              <a:defRPr sz="1000">
                <a:solidFill>
                  <a:schemeClr val="dk2"/>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3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dk2"/>
        </a:solidFill>
        <a:effectLst/>
      </p:bgPr>
    </p:bg>
    <p:spTree>
      <p:nvGrpSpPr>
        <p:cNvPr id="1" name="Shape 652"/>
        <p:cNvGrpSpPr/>
        <p:nvPr/>
      </p:nvGrpSpPr>
      <p:grpSpPr>
        <a:xfrm>
          <a:off x="0" y="0"/>
          <a:ext cx="0" cy="0"/>
          <a:chOff x="0" y="0"/>
          <a:chExt cx="0" cy="0"/>
        </a:xfrm>
      </p:grpSpPr>
      <p:sp>
        <p:nvSpPr>
          <p:cNvPr id="653" name="Google Shape;653;p17"/>
          <p:cNvSpPr txBox="1">
            <a:spLocks noGrp="1"/>
          </p:cNvSpPr>
          <p:nvPr>
            <p:ph type="title"/>
          </p:nvPr>
        </p:nvSpPr>
        <p:spPr>
          <a:xfrm>
            <a:off x="914400" y="896112"/>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4" name="Google Shape;654;p17"/>
          <p:cNvSpPr txBox="1">
            <a:spLocks noGrp="1"/>
          </p:cNvSpPr>
          <p:nvPr>
            <p:ph type="body" idx="1"/>
          </p:nvPr>
        </p:nvSpPr>
        <p:spPr>
          <a:xfrm>
            <a:off x="102108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600"/>
              <a:buNone/>
              <a:defRPr sz="16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600"/>
              <a:buNone/>
              <a:defRPr sz="1600"/>
            </a:lvl4pPr>
            <a:lvl5pPr marL="2286000" lvl="4" indent="-228600" algn="l">
              <a:lnSpc>
                <a:spcPct val="90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5" name="Google Shape;655;p17"/>
          <p:cNvSpPr/>
          <p:nvPr/>
        </p:nvSpPr>
        <p:spPr>
          <a:xfrm rot="10800000">
            <a:off x="11177016" y="0"/>
            <a:ext cx="1014984" cy="1014984"/>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656" name="Google Shape;656;p17"/>
          <p:cNvSpPr txBox="1">
            <a:spLocks noGrp="1"/>
          </p:cNvSpPr>
          <p:nvPr>
            <p:ph type="dt" idx="10"/>
          </p:nvPr>
        </p:nvSpPr>
        <p:spPr>
          <a:xfrm>
            <a:off x="91440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7" name="Google Shape;657;p17"/>
          <p:cNvSpPr txBox="1">
            <a:spLocks noGrp="1"/>
          </p:cNvSpPr>
          <p:nvPr>
            <p:ph type="ftr" idx="11"/>
          </p:nvPr>
        </p:nvSpPr>
        <p:spPr>
          <a:xfrm>
            <a:off x="5424488"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8" name="Google Shape;658;p17"/>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rgbClr val="3F3F3F"/>
                </a:solidFill>
                <a:latin typeface="Avenir"/>
                <a:ea typeface="Avenir"/>
                <a:cs typeface="Avenir"/>
                <a:sym typeface="Avenir"/>
              </a:defRPr>
            </a:lvl1pPr>
            <a:lvl2pPr marL="0" lvl="1" indent="0" algn="r">
              <a:spcBef>
                <a:spcPts val="0"/>
              </a:spcBef>
              <a:buNone/>
              <a:defRPr sz="1000">
                <a:solidFill>
                  <a:srgbClr val="3F3F3F"/>
                </a:solidFill>
                <a:latin typeface="Avenir"/>
                <a:ea typeface="Avenir"/>
                <a:cs typeface="Avenir"/>
                <a:sym typeface="Avenir"/>
              </a:defRPr>
            </a:lvl2pPr>
            <a:lvl3pPr marL="0" lvl="2" indent="0" algn="r">
              <a:spcBef>
                <a:spcPts val="0"/>
              </a:spcBef>
              <a:buNone/>
              <a:defRPr sz="1000">
                <a:solidFill>
                  <a:srgbClr val="3F3F3F"/>
                </a:solidFill>
                <a:latin typeface="Avenir"/>
                <a:ea typeface="Avenir"/>
                <a:cs typeface="Avenir"/>
                <a:sym typeface="Avenir"/>
              </a:defRPr>
            </a:lvl3pPr>
            <a:lvl4pPr marL="0" lvl="3" indent="0" algn="r">
              <a:spcBef>
                <a:spcPts val="0"/>
              </a:spcBef>
              <a:buNone/>
              <a:defRPr sz="1000">
                <a:solidFill>
                  <a:srgbClr val="3F3F3F"/>
                </a:solidFill>
                <a:latin typeface="Avenir"/>
                <a:ea typeface="Avenir"/>
                <a:cs typeface="Avenir"/>
                <a:sym typeface="Avenir"/>
              </a:defRPr>
            </a:lvl4pPr>
            <a:lvl5pPr marL="0" lvl="4" indent="0" algn="r">
              <a:spcBef>
                <a:spcPts val="0"/>
              </a:spcBef>
              <a:buNone/>
              <a:defRPr sz="1000">
                <a:solidFill>
                  <a:srgbClr val="3F3F3F"/>
                </a:solidFill>
                <a:latin typeface="Avenir"/>
                <a:ea typeface="Avenir"/>
                <a:cs typeface="Avenir"/>
                <a:sym typeface="Avenir"/>
              </a:defRPr>
            </a:lvl5pPr>
            <a:lvl6pPr marL="0" lvl="5" indent="0" algn="r">
              <a:spcBef>
                <a:spcPts val="0"/>
              </a:spcBef>
              <a:buNone/>
              <a:defRPr sz="1000">
                <a:solidFill>
                  <a:srgbClr val="3F3F3F"/>
                </a:solidFill>
                <a:latin typeface="Avenir"/>
                <a:ea typeface="Avenir"/>
                <a:cs typeface="Avenir"/>
                <a:sym typeface="Avenir"/>
              </a:defRPr>
            </a:lvl6pPr>
            <a:lvl7pPr marL="0" lvl="6" indent="0" algn="r">
              <a:spcBef>
                <a:spcPts val="0"/>
              </a:spcBef>
              <a:buNone/>
              <a:defRPr sz="1000">
                <a:solidFill>
                  <a:srgbClr val="3F3F3F"/>
                </a:solidFill>
                <a:latin typeface="Avenir"/>
                <a:ea typeface="Avenir"/>
                <a:cs typeface="Avenir"/>
                <a:sym typeface="Avenir"/>
              </a:defRPr>
            </a:lvl7pPr>
            <a:lvl8pPr marL="0" lvl="7" indent="0" algn="r">
              <a:spcBef>
                <a:spcPts val="0"/>
              </a:spcBef>
              <a:buNone/>
              <a:defRPr sz="1000">
                <a:solidFill>
                  <a:srgbClr val="3F3F3F"/>
                </a:solidFill>
                <a:latin typeface="Avenir"/>
                <a:ea typeface="Avenir"/>
                <a:cs typeface="Avenir"/>
                <a:sym typeface="Avenir"/>
              </a:defRPr>
            </a:lvl8pPr>
            <a:lvl9pPr marL="0" lvl="8" indent="0" algn="r">
              <a:spcBef>
                <a:spcPts val="0"/>
              </a:spcBef>
              <a:buNone/>
              <a:defRPr sz="1000">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am - 4 up">
  <p:cSld name="Team - 4 up">
    <p:bg>
      <p:bgPr>
        <a:solidFill>
          <a:schemeClr val="accent1"/>
        </a:solidFill>
        <a:effectLst/>
      </p:bgPr>
    </p:bg>
    <p:spTree>
      <p:nvGrpSpPr>
        <p:cNvPr id="1" name="Shape 659"/>
        <p:cNvGrpSpPr/>
        <p:nvPr/>
      </p:nvGrpSpPr>
      <p:grpSpPr>
        <a:xfrm>
          <a:off x="0" y="0"/>
          <a:ext cx="0" cy="0"/>
          <a:chOff x="0" y="0"/>
          <a:chExt cx="0" cy="0"/>
        </a:xfrm>
      </p:grpSpPr>
      <p:sp>
        <p:nvSpPr>
          <p:cNvPr id="660" name="Google Shape;660;p18"/>
          <p:cNvSpPr txBox="1">
            <a:spLocks noGrp="1"/>
          </p:cNvSpPr>
          <p:nvPr>
            <p:ph type="title"/>
          </p:nvPr>
        </p:nvSpPr>
        <p:spPr>
          <a:xfrm>
            <a:off x="914400" y="896112"/>
            <a:ext cx="10363200"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1" name="Google Shape;661;p18"/>
          <p:cNvSpPr>
            <a:spLocks noGrp="1"/>
          </p:cNvSpPr>
          <p:nvPr>
            <p:ph type="pic" idx="2"/>
          </p:nvPr>
        </p:nvSpPr>
        <p:spPr>
          <a:xfrm>
            <a:off x="914400" y="1993392"/>
            <a:ext cx="2286000" cy="2286000"/>
          </a:xfrm>
          <a:prstGeom prst="rect">
            <a:avLst/>
          </a:prstGeom>
          <a:solidFill>
            <a:srgbClr val="EEDBBC"/>
          </a:solidFill>
          <a:ln>
            <a:noFill/>
          </a:ln>
        </p:spPr>
      </p:sp>
      <p:sp>
        <p:nvSpPr>
          <p:cNvPr id="662" name="Google Shape;662;p18"/>
          <p:cNvSpPr txBox="1">
            <a:spLocks noGrp="1"/>
          </p:cNvSpPr>
          <p:nvPr>
            <p:ph type="body" idx="1"/>
          </p:nvPr>
        </p:nvSpPr>
        <p:spPr>
          <a:xfrm>
            <a:off x="838200" y="4507992"/>
            <a:ext cx="22860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3" name="Google Shape;663;p18"/>
          <p:cNvSpPr txBox="1">
            <a:spLocks noGrp="1"/>
          </p:cNvSpPr>
          <p:nvPr>
            <p:ph type="body" idx="3"/>
          </p:nvPr>
        </p:nvSpPr>
        <p:spPr>
          <a:xfrm>
            <a:off x="838200" y="4837176"/>
            <a:ext cx="2286000" cy="4572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200"/>
              <a:buNone/>
              <a:defRPr sz="12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4" name="Google Shape;664;p18"/>
          <p:cNvSpPr>
            <a:spLocks noGrp="1"/>
          </p:cNvSpPr>
          <p:nvPr>
            <p:ph type="pic" idx="4"/>
          </p:nvPr>
        </p:nvSpPr>
        <p:spPr>
          <a:xfrm>
            <a:off x="3610808" y="1993392"/>
            <a:ext cx="2286000" cy="2286000"/>
          </a:xfrm>
          <a:prstGeom prst="rect">
            <a:avLst/>
          </a:prstGeom>
          <a:solidFill>
            <a:srgbClr val="EEDBBC"/>
          </a:solidFill>
          <a:ln>
            <a:noFill/>
          </a:ln>
        </p:spPr>
      </p:sp>
      <p:sp>
        <p:nvSpPr>
          <p:cNvPr id="665" name="Google Shape;665;p18"/>
          <p:cNvSpPr txBox="1">
            <a:spLocks noGrp="1"/>
          </p:cNvSpPr>
          <p:nvPr>
            <p:ph type="body" idx="5"/>
          </p:nvPr>
        </p:nvSpPr>
        <p:spPr>
          <a:xfrm>
            <a:off x="3535680" y="4511617"/>
            <a:ext cx="22860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6" name="Google Shape;666;p18"/>
          <p:cNvSpPr txBox="1">
            <a:spLocks noGrp="1"/>
          </p:cNvSpPr>
          <p:nvPr>
            <p:ph type="body" idx="6"/>
          </p:nvPr>
        </p:nvSpPr>
        <p:spPr>
          <a:xfrm>
            <a:off x="3535680" y="4839223"/>
            <a:ext cx="2286000" cy="4572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200"/>
              <a:buNone/>
              <a:defRPr sz="12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7" name="Google Shape;667;p18"/>
          <p:cNvSpPr>
            <a:spLocks noGrp="1"/>
          </p:cNvSpPr>
          <p:nvPr>
            <p:ph type="pic" idx="7"/>
          </p:nvPr>
        </p:nvSpPr>
        <p:spPr>
          <a:xfrm>
            <a:off x="6307216" y="1993392"/>
            <a:ext cx="2286000" cy="2286000"/>
          </a:xfrm>
          <a:prstGeom prst="rect">
            <a:avLst/>
          </a:prstGeom>
          <a:solidFill>
            <a:srgbClr val="EEDBBC"/>
          </a:solidFill>
          <a:ln>
            <a:noFill/>
          </a:ln>
        </p:spPr>
      </p:sp>
      <p:sp>
        <p:nvSpPr>
          <p:cNvPr id="668" name="Google Shape;668;p18"/>
          <p:cNvSpPr txBox="1">
            <a:spLocks noGrp="1"/>
          </p:cNvSpPr>
          <p:nvPr>
            <p:ph type="body" idx="8"/>
          </p:nvPr>
        </p:nvSpPr>
        <p:spPr>
          <a:xfrm>
            <a:off x="6233160" y="4511617"/>
            <a:ext cx="22860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9" name="Google Shape;669;p18"/>
          <p:cNvSpPr txBox="1">
            <a:spLocks noGrp="1"/>
          </p:cNvSpPr>
          <p:nvPr>
            <p:ph type="body" idx="9"/>
          </p:nvPr>
        </p:nvSpPr>
        <p:spPr>
          <a:xfrm>
            <a:off x="6233160" y="4839223"/>
            <a:ext cx="2286000" cy="4572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200"/>
              <a:buNone/>
              <a:defRPr sz="12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0" name="Google Shape;670;p18"/>
          <p:cNvSpPr>
            <a:spLocks noGrp="1"/>
          </p:cNvSpPr>
          <p:nvPr>
            <p:ph type="pic" idx="13"/>
          </p:nvPr>
        </p:nvSpPr>
        <p:spPr>
          <a:xfrm>
            <a:off x="9003624" y="1993392"/>
            <a:ext cx="2286000" cy="2286000"/>
          </a:xfrm>
          <a:prstGeom prst="rect">
            <a:avLst/>
          </a:prstGeom>
          <a:solidFill>
            <a:srgbClr val="EEDBBC"/>
          </a:solidFill>
          <a:ln>
            <a:noFill/>
          </a:ln>
        </p:spPr>
      </p:sp>
      <p:sp>
        <p:nvSpPr>
          <p:cNvPr id="671" name="Google Shape;671;p18"/>
          <p:cNvSpPr txBox="1">
            <a:spLocks noGrp="1"/>
          </p:cNvSpPr>
          <p:nvPr>
            <p:ph type="body" idx="14"/>
          </p:nvPr>
        </p:nvSpPr>
        <p:spPr>
          <a:xfrm>
            <a:off x="8927973" y="4507992"/>
            <a:ext cx="22860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2" name="Google Shape;672;p18"/>
          <p:cNvSpPr txBox="1">
            <a:spLocks noGrp="1"/>
          </p:cNvSpPr>
          <p:nvPr>
            <p:ph type="body" idx="15"/>
          </p:nvPr>
        </p:nvSpPr>
        <p:spPr>
          <a:xfrm>
            <a:off x="8927973" y="4837176"/>
            <a:ext cx="2286000" cy="4572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200"/>
              <a:buNone/>
              <a:defRPr sz="12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73" name="Google Shape;673;p18"/>
          <p:cNvPicPr preferRelativeResize="0"/>
          <p:nvPr/>
        </p:nvPicPr>
        <p:blipFill rotWithShape="1">
          <a:blip r:embed="rId2">
            <a:alphaModFix/>
          </a:blip>
          <a:srcRect/>
          <a:stretch/>
        </p:blipFill>
        <p:spPr>
          <a:xfrm rot="10800000">
            <a:off x="10162032" y="1"/>
            <a:ext cx="2029968" cy="2029968"/>
          </a:xfrm>
          <a:prstGeom prst="rect">
            <a:avLst/>
          </a:prstGeom>
          <a:noFill/>
          <a:ln>
            <a:noFill/>
          </a:ln>
        </p:spPr>
      </p:pic>
      <p:sp>
        <p:nvSpPr>
          <p:cNvPr id="674" name="Google Shape;674;p18"/>
          <p:cNvSpPr txBox="1">
            <a:spLocks noGrp="1"/>
          </p:cNvSpPr>
          <p:nvPr>
            <p:ph type="dt" idx="10"/>
          </p:nvPr>
        </p:nvSpPr>
        <p:spPr>
          <a:xfrm>
            <a:off x="91440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5" name="Google Shape;675;p18"/>
          <p:cNvSpPr txBox="1">
            <a:spLocks noGrp="1"/>
          </p:cNvSpPr>
          <p:nvPr>
            <p:ph type="ftr" idx="11"/>
          </p:nvPr>
        </p:nvSpPr>
        <p:spPr>
          <a:xfrm>
            <a:off x="574452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6" name="Google Shape;676;p18"/>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dk2"/>
                </a:solidFill>
                <a:latin typeface="Avenir"/>
                <a:ea typeface="Avenir"/>
                <a:cs typeface="Avenir"/>
                <a:sym typeface="Avenir"/>
              </a:defRPr>
            </a:lvl1pPr>
            <a:lvl2pPr marL="0" lvl="1" indent="0" algn="r">
              <a:spcBef>
                <a:spcPts val="0"/>
              </a:spcBef>
              <a:buNone/>
              <a:defRPr sz="1000">
                <a:solidFill>
                  <a:schemeClr val="dk2"/>
                </a:solidFill>
                <a:latin typeface="Avenir"/>
                <a:ea typeface="Avenir"/>
                <a:cs typeface="Avenir"/>
                <a:sym typeface="Avenir"/>
              </a:defRPr>
            </a:lvl2pPr>
            <a:lvl3pPr marL="0" lvl="2" indent="0" algn="r">
              <a:spcBef>
                <a:spcPts val="0"/>
              </a:spcBef>
              <a:buNone/>
              <a:defRPr sz="1000">
                <a:solidFill>
                  <a:schemeClr val="dk2"/>
                </a:solidFill>
                <a:latin typeface="Avenir"/>
                <a:ea typeface="Avenir"/>
                <a:cs typeface="Avenir"/>
                <a:sym typeface="Avenir"/>
              </a:defRPr>
            </a:lvl3pPr>
            <a:lvl4pPr marL="0" lvl="3" indent="0" algn="r">
              <a:spcBef>
                <a:spcPts val="0"/>
              </a:spcBef>
              <a:buNone/>
              <a:defRPr sz="1000">
                <a:solidFill>
                  <a:schemeClr val="dk2"/>
                </a:solidFill>
                <a:latin typeface="Avenir"/>
                <a:ea typeface="Avenir"/>
                <a:cs typeface="Avenir"/>
                <a:sym typeface="Avenir"/>
              </a:defRPr>
            </a:lvl4pPr>
            <a:lvl5pPr marL="0" lvl="4" indent="0" algn="r">
              <a:spcBef>
                <a:spcPts val="0"/>
              </a:spcBef>
              <a:buNone/>
              <a:defRPr sz="1000">
                <a:solidFill>
                  <a:schemeClr val="dk2"/>
                </a:solidFill>
                <a:latin typeface="Avenir"/>
                <a:ea typeface="Avenir"/>
                <a:cs typeface="Avenir"/>
                <a:sym typeface="Avenir"/>
              </a:defRPr>
            </a:lvl5pPr>
            <a:lvl6pPr marL="0" lvl="5" indent="0" algn="r">
              <a:spcBef>
                <a:spcPts val="0"/>
              </a:spcBef>
              <a:buNone/>
              <a:defRPr sz="1000">
                <a:solidFill>
                  <a:schemeClr val="dk2"/>
                </a:solidFill>
                <a:latin typeface="Avenir"/>
                <a:ea typeface="Avenir"/>
                <a:cs typeface="Avenir"/>
                <a:sym typeface="Avenir"/>
              </a:defRPr>
            </a:lvl6pPr>
            <a:lvl7pPr marL="0" lvl="6" indent="0" algn="r">
              <a:spcBef>
                <a:spcPts val="0"/>
              </a:spcBef>
              <a:buNone/>
              <a:defRPr sz="1000">
                <a:solidFill>
                  <a:schemeClr val="dk2"/>
                </a:solidFill>
                <a:latin typeface="Avenir"/>
                <a:ea typeface="Avenir"/>
                <a:cs typeface="Avenir"/>
                <a:sym typeface="Avenir"/>
              </a:defRPr>
            </a:lvl7pPr>
            <a:lvl8pPr marL="0" lvl="7" indent="0" algn="r">
              <a:spcBef>
                <a:spcPts val="0"/>
              </a:spcBef>
              <a:buNone/>
              <a:defRPr sz="1000">
                <a:solidFill>
                  <a:schemeClr val="dk2"/>
                </a:solidFill>
                <a:latin typeface="Avenir"/>
                <a:ea typeface="Avenir"/>
                <a:cs typeface="Avenir"/>
                <a:sym typeface="Avenir"/>
              </a:defRPr>
            </a:lvl8pPr>
            <a:lvl9pPr marL="0" lvl="8" indent="0" algn="r">
              <a:spcBef>
                <a:spcPts val="0"/>
              </a:spcBef>
              <a:buNone/>
              <a:defRPr sz="1000">
                <a:solidFill>
                  <a:schemeClr val="dk2"/>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am - 8 up">
  <p:cSld name="Team - 8 up">
    <p:bg>
      <p:bgPr>
        <a:solidFill>
          <a:schemeClr val="accent1"/>
        </a:solidFill>
        <a:effectLst/>
      </p:bgPr>
    </p:bg>
    <p:spTree>
      <p:nvGrpSpPr>
        <p:cNvPr id="1" name="Shape 677"/>
        <p:cNvGrpSpPr/>
        <p:nvPr/>
      </p:nvGrpSpPr>
      <p:grpSpPr>
        <a:xfrm>
          <a:off x="0" y="0"/>
          <a:ext cx="0" cy="0"/>
          <a:chOff x="0" y="0"/>
          <a:chExt cx="0" cy="0"/>
        </a:xfrm>
      </p:grpSpPr>
      <p:sp>
        <p:nvSpPr>
          <p:cNvPr id="678" name="Google Shape;678;p19"/>
          <p:cNvSpPr txBox="1">
            <a:spLocks noGrp="1"/>
          </p:cNvSpPr>
          <p:nvPr>
            <p:ph type="title"/>
          </p:nvPr>
        </p:nvSpPr>
        <p:spPr>
          <a:xfrm>
            <a:off x="914400" y="896112"/>
            <a:ext cx="10515600"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9" name="Google Shape;679;p19"/>
          <p:cNvSpPr>
            <a:spLocks noGrp="1"/>
          </p:cNvSpPr>
          <p:nvPr>
            <p:ph type="pic" idx="2"/>
          </p:nvPr>
        </p:nvSpPr>
        <p:spPr>
          <a:xfrm>
            <a:off x="914400" y="1975104"/>
            <a:ext cx="2057400" cy="1371600"/>
          </a:xfrm>
          <a:prstGeom prst="rect">
            <a:avLst/>
          </a:prstGeom>
          <a:solidFill>
            <a:srgbClr val="EEDBBC"/>
          </a:solidFill>
          <a:ln>
            <a:noFill/>
          </a:ln>
        </p:spPr>
      </p:sp>
      <p:sp>
        <p:nvSpPr>
          <p:cNvPr id="680" name="Google Shape;680;p19"/>
          <p:cNvSpPr txBox="1">
            <a:spLocks noGrp="1"/>
          </p:cNvSpPr>
          <p:nvPr>
            <p:ph type="body" idx="1"/>
          </p:nvPr>
        </p:nvSpPr>
        <p:spPr>
          <a:xfrm>
            <a:off x="838200" y="347472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1" name="Google Shape;681;p19"/>
          <p:cNvSpPr txBox="1">
            <a:spLocks noGrp="1"/>
          </p:cNvSpPr>
          <p:nvPr>
            <p:ph type="body" idx="3"/>
          </p:nvPr>
        </p:nvSpPr>
        <p:spPr>
          <a:xfrm>
            <a:off x="838200" y="370332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2" name="Google Shape;682;p19"/>
          <p:cNvSpPr>
            <a:spLocks noGrp="1"/>
          </p:cNvSpPr>
          <p:nvPr>
            <p:ph type="pic" idx="4"/>
          </p:nvPr>
        </p:nvSpPr>
        <p:spPr>
          <a:xfrm>
            <a:off x="3682999" y="1975104"/>
            <a:ext cx="2057400" cy="1371600"/>
          </a:xfrm>
          <a:prstGeom prst="rect">
            <a:avLst/>
          </a:prstGeom>
          <a:solidFill>
            <a:srgbClr val="EEDBBC"/>
          </a:solidFill>
          <a:ln>
            <a:noFill/>
          </a:ln>
        </p:spPr>
      </p:sp>
      <p:sp>
        <p:nvSpPr>
          <p:cNvPr id="683" name="Google Shape;683;p19"/>
          <p:cNvSpPr txBox="1">
            <a:spLocks noGrp="1"/>
          </p:cNvSpPr>
          <p:nvPr>
            <p:ph type="body" idx="5"/>
          </p:nvPr>
        </p:nvSpPr>
        <p:spPr>
          <a:xfrm>
            <a:off x="3608832" y="347472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4" name="Google Shape;684;p19"/>
          <p:cNvSpPr txBox="1">
            <a:spLocks noGrp="1"/>
          </p:cNvSpPr>
          <p:nvPr>
            <p:ph type="body" idx="6"/>
          </p:nvPr>
        </p:nvSpPr>
        <p:spPr>
          <a:xfrm>
            <a:off x="3608832" y="370332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5" name="Google Shape;685;p19"/>
          <p:cNvSpPr>
            <a:spLocks noGrp="1"/>
          </p:cNvSpPr>
          <p:nvPr>
            <p:ph type="pic" idx="7"/>
          </p:nvPr>
        </p:nvSpPr>
        <p:spPr>
          <a:xfrm>
            <a:off x="6451598" y="1975104"/>
            <a:ext cx="2057400" cy="1371600"/>
          </a:xfrm>
          <a:prstGeom prst="rect">
            <a:avLst/>
          </a:prstGeom>
          <a:solidFill>
            <a:srgbClr val="EEDBBC"/>
          </a:solidFill>
          <a:ln>
            <a:noFill/>
          </a:ln>
        </p:spPr>
      </p:sp>
      <p:sp>
        <p:nvSpPr>
          <p:cNvPr id="686" name="Google Shape;686;p19"/>
          <p:cNvSpPr txBox="1">
            <a:spLocks noGrp="1"/>
          </p:cNvSpPr>
          <p:nvPr>
            <p:ph type="body" idx="8"/>
          </p:nvPr>
        </p:nvSpPr>
        <p:spPr>
          <a:xfrm>
            <a:off x="6379464" y="347472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7" name="Google Shape;687;p19"/>
          <p:cNvSpPr txBox="1">
            <a:spLocks noGrp="1"/>
          </p:cNvSpPr>
          <p:nvPr>
            <p:ph type="body" idx="9"/>
          </p:nvPr>
        </p:nvSpPr>
        <p:spPr>
          <a:xfrm>
            <a:off x="6379464" y="370332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8" name="Google Shape;688;p19"/>
          <p:cNvSpPr>
            <a:spLocks noGrp="1"/>
          </p:cNvSpPr>
          <p:nvPr>
            <p:ph type="pic" idx="13"/>
          </p:nvPr>
        </p:nvSpPr>
        <p:spPr>
          <a:xfrm>
            <a:off x="9220198" y="1975104"/>
            <a:ext cx="2057400" cy="1371600"/>
          </a:xfrm>
          <a:prstGeom prst="rect">
            <a:avLst/>
          </a:prstGeom>
          <a:solidFill>
            <a:srgbClr val="EEDBBC"/>
          </a:solidFill>
          <a:ln>
            <a:noFill/>
          </a:ln>
        </p:spPr>
      </p:sp>
      <p:sp>
        <p:nvSpPr>
          <p:cNvPr id="689" name="Google Shape;689;p19"/>
          <p:cNvSpPr txBox="1">
            <a:spLocks noGrp="1"/>
          </p:cNvSpPr>
          <p:nvPr>
            <p:ph type="body" idx="14"/>
          </p:nvPr>
        </p:nvSpPr>
        <p:spPr>
          <a:xfrm>
            <a:off x="9140952" y="347472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0" name="Google Shape;690;p19"/>
          <p:cNvSpPr txBox="1">
            <a:spLocks noGrp="1"/>
          </p:cNvSpPr>
          <p:nvPr>
            <p:ph type="body" idx="15"/>
          </p:nvPr>
        </p:nvSpPr>
        <p:spPr>
          <a:xfrm>
            <a:off x="9140952" y="370332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1" name="Google Shape;691;p19"/>
          <p:cNvSpPr>
            <a:spLocks noGrp="1"/>
          </p:cNvSpPr>
          <p:nvPr>
            <p:ph type="pic" idx="16"/>
          </p:nvPr>
        </p:nvSpPr>
        <p:spPr>
          <a:xfrm>
            <a:off x="914400" y="4160520"/>
            <a:ext cx="2057400" cy="1371600"/>
          </a:xfrm>
          <a:prstGeom prst="rect">
            <a:avLst/>
          </a:prstGeom>
          <a:solidFill>
            <a:srgbClr val="EEDBBC"/>
          </a:solidFill>
          <a:ln>
            <a:noFill/>
          </a:ln>
        </p:spPr>
      </p:sp>
      <p:sp>
        <p:nvSpPr>
          <p:cNvPr id="692" name="Google Shape;692;p19"/>
          <p:cNvSpPr txBox="1">
            <a:spLocks noGrp="1"/>
          </p:cNvSpPr>
          <p:nvPr>
            <p:ph type="body" idx="17"/>
          </p:nvPr>
        </p:nvSpPr>
        <p:spPr>
          <a:xfrm>
            <a:off x="838200" y="566928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3" name="Google Shape;693;p19"/>
          <p:cNvSpPr txBox="1">
            <a:spLocks noGrp="1"/>
          </p:cNvSpPr>
          <p:nvPr>
            <p:ph type="body" idx="18"/>
          </p:nvPr>
        </p:nvSpPr>
        <p:spPr>
          <a:xfrm>
            <a:off x="838200" y="5907024"/>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4" name="Google Shape;694;p19"/>
          <p:cNvSpPr>
            <a:spLocks noGrp="1"/>
          </p:cNvSpPr>
          <p:nvPr>
            <p:ph type="pic" idx="19"/>
          </p:nvPr>
        </p:nvSpPr>
        <p:spPr>
          <a:xfrm>
            <a:off x="3685032" y="4160520"/>
            <a:ext cx="2057400" cy="1371600"/>
          </a:xfrm>
          <a:prstGeom prst="rect">
            <a:avLst/>
          </a:prstGeom>
          <a:solidFill>
            <a:srgbClr val="EEDBBC"/>
          </a:solidFill>
          <a:ln>
            <a:noFill/>
          </a:ln>
        </p:spPr>
      </p:sp>
      <p:sp>
        <p:nvSpPr>
          <p:cNvPr id="695" name="Google Shape;695;p19"/>
          <p:cNvSpPr txBox="1">
            <a:spLocks noGrp="1"/>
          </p:cNvSpPr>
          <p:nvPr>
            <p:ph type="body" idx="20"/>
          </p:nvPr>
        </p:nvSpPr>
        <p:spPr>
          <a:xfrm>
            <a:off x="3608832" y="566928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6" name="Google Shape;696;p19"/>
          <p:cNvSpPr txBox="1">
            <a:spLocks noGrp="1"/>
          </p:cNvSpPr>
          <p:nvPr>
            <p:ph type="body" idx="21"/>
          </p:nvPr>
        </p:nvSpPr>
        <p:spPr>
          <a:xfrm>
            <a:off x="3608832" y="5907024"/>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7" name="Google Shape;697;p19"/>
          <p:cNvSpPr>
            <a:spLocks noGrp="1"/>
          </p:cNvSpPr>
          <p:nvPr>
            <p:ph type="pic" idx="22"/>
          </p:nvPr>
        </p:nvSpPr>
        <p:spPr>
          <a:xfrm>
            <a:off x="6455664" y="4160520"/>
            <a:ext cx="2057400" cy="1371600"/>
          </a:xfrm>
          <a:prstGeom prst="rect">
            <a:avLst/>
          </a:prstGeom>
          <a:solidFill>
            <a:srgbClr val="EEDBBC"/>
          </a:solidFill>
          <a:ln>
            <a:noFill/>
          </a:ln>
        </p:spPr>
      </p:sp>
      <p:sp>
        <p:nvSpPr>
          <p:cNvPr id="698" name="Google Shape;698;p19"/>
          <p:cNvSpPr txBox="1">
            <a:spLocks noGrp="1"/>
          </p:cNvSpPr>
          <p:nvPr>
            <p:ph type="body" idx="23"/>
          </p:nvPr>
        </p:nvSpPr>
        <p:spPr>
          <a:xfrm>
            <a:off x="6379464" y="566928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9" name="Google Shape;699;p19"/>
          <p:cNvSpPr txBox="1">
            <a:spLocks noGrp="1"/>
          </p:cNvSpPr>
          <p:nvPr>
            <p:ph type="body" idx="24"/>
          </p:nvPr>
        </p:nvSpPr>
        <p:spPr>
          <a:xfrm>
            <a:off x="6379464" y="5907024"/>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0" name="Google Shape;700;p19"/>
          <p:cNvSpPr>
            <a:spLocks noGrp="1"/>
          </p:cNvSpPr>
          <p:nvPr>
            <p:ph type="pic" idx="25"/>
          </p:nvPr>
        </p:nvSpPr>
        <p:spPr>
          <a:xfrm>
            <a:off x="9217152" y="4160520"/>
            <a:ext cx="2057400" cy="1371600"/>
          </a:xfrm>
          <a:prstGeom prst="rect">
            <a:avLst/>
          </a:prstGeom>
          <a:solidFill>
            <a:srgbClr val="EEDBBC"/>
          </a:solidFill>
          <a:ln>
            <a:noFill/>
          </a:ln>
        </p:spPr>
      </p:sp>
      <p:sp>
        <p:nvSpPr>
          <p:cNvPr id="701" name="Google Shape;701;p19"/>
          <p:cNvSpPr txBox="1">
            <a:spLocks noGrp="1"/>
          </p:cNvSpPr>
          <p:nvPr>
            <p:ph type="body" idx="26"/>
          </p:nvPr>
        </p:nvSpPr>
        <p:spPr>
          <a:xfrm>
            <a:off x="9140952" y="5669280"/>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2" name="Google Shape;702;p19"/>
          <p:cNvSpPr txBox="1">
            <a:spLocks noGrp="1"/>
          </p:cNvSpPr>
          <p:nvPr>
            <p:ph type="body" idx="27"/>
          </p:nvPr>
        </p:nvSpPr>
        <p:spPr>
          <a:xfrm>
            <a:off x="9140952" y="5907024"/>
            <a:ext cx="2057400" cy="27432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000"/>
              <a:buNone/>
              <a:defRPr sz="10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2pPr>
            <a:lvl3pPr marL="1371600" lvl="2"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3pPr>
            <a:lvl4pPr marL="1828800" lvl="3"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4pPr>
            <a:lvl5pPr marL="2286000" lvl="4" indent="-228600" algn="l">
              <a:lnSpc>
                <a:spcPct val="90000"/>
              </a:lnSpc>
              <a:spcBef>
                <a:spcPts val="500"/>
              </a:spcBef>
              <a:spcAft>
                <a:spcPts val="0"/>
              </a:spcAft>
              <a:buClr>
                <a:schemeClr val="dk2"/>
              </a:buClr>
              <a:buSzPts val="1400"/>
              <a:buNone/>
              <a:defRPr sz="1400" b="1">
                <a:solidFill>
                  <a:schemeClr val="dk2"/>
                </a:solidFill>
                <a:latin typeface="Avenir"/>
                <a:ea typeface="Avenir"/>
                <a:cs typeface="Avenir"/>
                <a:sym typeface="Aveni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03" name="Google Shape;703;p19"/>
          <p:cNvPicPr preferRelativeResize="0"/>
          <p:nvPr/>
        </p:nvPicPr>
        <p:blipFill rotWithShape="1">
          <a:blip r:embed="rId2">
            <a:alphaModFix/>
          </a:blip>
          <a:srcRect/>
          <a:stretch/>
        </p:blipFill>
        <p:spPr>
          <a:xfrm rot="10800000">
            <a:off x="10162032" y="1"/>
            <a:ext cx="2029968" cy="2029968"/>
          </a:xfrm>
          <a:prstGeom prst="rect">
            <a:avLst/>
          </a:prstGeom>
          <a:noFill/>
          <a:ln>
            <a:noFill/>
          </a:ln>
        </p:spPr>
      </p:pic>
      <p:sp>
        <p:nvSpPr>
          <p:cNvPr id="704" name="Google Shape;704;p19"/>
          <p:cNvSpPr txBox="1">
            <a:spLocks noGrp="1"/>
          </p:cNvSpPr>
          <p:nvPr>
            <p:ph type="dt" idx="10"/>
          </p:nvPr>
        </p:nvSpPr>
        <p:spPr>
          <a:xfrm>
            <a:off x="91440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5" name="Google Shape;705;p19"/>
          <p:cNvSpPr txBox="1">
            <a:spLocks noGrp="1"/>
          </p:cNvSpPr>
          <p:nvPr>
            <p:ph type="ftr" idx="11"/>
          </p:nvPr>
        </p:nvSpPr>
        <p:spPr>
          <a:xfrm>
            <a:off x="574452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6" name="Google Shape;706;p19"/>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dk2"/>
                </a:solidFill>
                <a:latin typeface="Avenir"/>
                <a:ea typeface="Avenir"/>
                <a:cs typeface="Avenir"/>
                <a:sym typeface="Avenir"/>
              </a:defRPr>
            </a:lvl1pPr>
            <a:lvl2pPr marL="0" lvl="1" indent="0" algn="r">
              <a:spcBef>
                <a:spcPts val="0"/>
              </a:spcBef>
              <a:buNone/>
              <a:defRPr sz="1000">
                <a:solidFill>
                  <a:schemeClr val="dk2"/>
                </a:solidFill>
                <a:latin typeface="Avenir"/>
                <a:ea typeface="Avenir"/>
                <a:cs typeface="Avenir"/>
                <a:sym typeface="Avenir"/>
              </a:defRPr>
            </a:lvl2pPr>
            <a:lvl3pPr marL="0" lvl="2" indent="0" algn="r">
              <a:spcBef>
                <a:spcPts val="0"/>
              </a:spcBef>
              <a:buNone/>
              <a:defRPr sz="1000">
                <a:solidFill>
                  <a:schemeClr val="dk2"/>
                </a:solidFill>
                <a:latin typeface="Avenir"/>
                <a:ea typeface="Avenir"/>
                <a:cs typeface="Avenir"/>
                <a:sym typeface="Avenir"/>
              </a:defRPr>
            </a:lvl3pPr>
            <a:lvl4pPr marL="0" lvl="3" indent="0" algn="r">
              <a:spcBef>
                <a:spcPts val="0"/>
              </a:spcBef>
              <a:buNone/>
              <a:defRPr sz="1000">
                <a:solidFill>
                  <a:schemeClr val="dk2"/>
                </a:solidFill>
                <a:latin typeface="Avenir"/>
                <a:ea typeface="Avenir"/>
                <a:cs typeface="Avenir"/>
                <a:sym typeface="Avenir"/>
              </a:defRPr>
            </a:lvl4pPr>
            <a:lvl5pPr marL="0" lvl="4" indent="0" algn="r">
              <a:spcBef>
                <a:spcPts val="0"/>
              </a:spcBef>
              <a:buNone/>
              <a:defRPr sz="1000">
                <a:solidFill>
                  <a:schemeClr val="dk2"/>
                </a:solidFill>
                <a:latin typeface="Avenir"/>
                <a:ea typeface="Avenir"/>
                <a:cs typeface="Avenir"/>
                <a:sym typeface="Avenir"/>
              </a:defRPr>
            </a:lvl5pPr>
            <a:lvl6pPr marL="0" lvl="5" indent="0" algn="r">
              <a:spcBef>
                <a:spcPts val="0"/>
              </a:spcBef>
              <a:buNone/>
              <a:defRPr sz="1000">
                <a:solidFill>
                  <a:schemeClr val="dk2"/>
                </a:solidFill>
                <a:latin typeface="Avenir"/>
                <a:ea typeface="Avenir"/>
                <a:cs typeface="Avenir"/>
                <a:sym typeface="Avenir"/>
              </a:defRPr>
            </a:lvl6pPr>
            <a:lvl7pPr marL="0" lvl="6" indent="0" algn="r">
              <a:spcBef>
                <a:spcPts val="0"/>
              </a:spcBef>
              <a:buNone/>
              <a:defRPr sz="1000">
                <a:solidFill>
                  <a:schemeClr val="dk2"/>
                </a:solidFill>
                <a:latin typeface="Avenir"/>
                <a:ea typeface="Avenir"/>
                <a:cs typeface="Avenir"/>
                <a:sym typeface="Avenir"/>
              </a:defRPr>
            </a:lvl7pPr>
            <a:lvl8pPr marL="0" lvl="7" indent="0" algn="r">
              <a:spcBef>
                <a:spcPts val="0"/>
              </a:spcBef>
              <a:buNone/>
              <a:defRPr sz="1000">
                <a:solidFill>
                  <a:schemeClr val="dk2"/>
                </a:solidFill>
                <a:latin typeface="Avenir"/>
                <a:ea typeface="Avenir"/>
                <a:cs typeface="Avenir"/>
                <a:sym typeface="Avenir"/>
              </a:defRPr>
            </a:lvl8pPr>
            <a:lvl9pPr marL="0" lvl="8" indent="0" algn="r">
              <a:spcBef>
                <a:spcPts val="0"/>
              </a:spcBef>
              <a:buNone/>
              <a:defRPr sz="1000">
                <a:solidFill>
                  <a:schemeClr val="dk2"/>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Funding">
  <p:cSld name="Funding">
    <p:bg>
      <p:bgPr>
        <a:solidFill>
          <a:schemeClr val="accent2"/>
        </a:solidFill>
        <a:effectLst/>
      </p:bgPr>
    </p:bg>
    <p:spTree>
      <p:nvGrpSpPr>
        <p:cNvPr id="1" name="Shape 707"/>
        <p:cNvGrpSpPr/>
        <p:nvPr/>
      </p:nvGrpSpPr>
      <p:grpSpPr>
        <a:xfrm>
          <a:off x="0" y="0"/>
          <a:ext cx="0" cy="0"/>
          <a:chOff x="0" y="0"/>
          <a:chExt cx="0" cy="0"/>
        </a:xfrm>
      </p:grpSpPr>
      <p:sp>
        <p:nvSpPr>
          <p:cNvPr id="708" name="Google Shape;708;p20"/>
          <p:cNvSpPr txBox="1">
            <a:spLocks noGrp="1"/>
          </p:cNvSpPr>
          <p:nvPr>
            <p:ph type="title"/>
          </p:nvPr>
        </p:nvSpPr>
        <p:spPr>
          <a:xfrm>
            <a:off x="914400" y="896112"/>
            <a:ext cx="10058400" cy="69417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09" name="Google Shape;709;p20"/>
          <p:cNvGrpSpPr/>
          <p:nvPr/>
        </p:nvGrpSpPr>
        <p:grpSpPr>
          <a:xfrm>
            <a:off x="11173968" y="0"/>
            <a:ext cx="1018032" cy="6862761"/>
            <a:chOff x="11173968" y="0"/>
            <a:chExt cx="1018032" cy="6862761"/>
          </a:xfrm>
        </p:grpSpPr>
        <p:sp>
          <p:nvSpPr>
            <p:cNvPr id="710" name="Google Shape;710;p20"/>
            <p:cNvSpPr/>
            <p:nvPr/>
          </p:nvSpPr>
          <p:spPr>
            <a:xfrm>
              <a:off x="11177016" y="4858514"/>
              <a:ext cx="1014984" cy="200424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11" name="Google Shape;711;p20"/>
            <p:cNvSpPr/>
            <p:nvPr/>
          </p:nvSpPr>
          <p:spPr>
            <a:xfrm>
              <a:off x="11177016" y="2838061"/>
              <a:ext cx="1014984" cy="202996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12" name="Google Shape;712;p20"/>
            <p:cNvSpPr/>
            <p:nvPr/>
          </p:nvSpPr>
          <p:spPr>
            <a:xfrm>
              <a:off x="11177016" y="0"/>
              <a:ext cx="1014984" cy="20299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713" name="Google Shape;713;p20" descr="A black and white striped pattern&#10;&#10;Description automatically generated with low confidence"/>
            <p:cNvPicPr preferRelativeResize="0"/>
            <p:nvPr/>
          </p:nvPicPr>
          <p:blipFill rotWithShape="1">
            <a:blip r:embed="rId2">
              <a:alphaModFix/>
            </a:blip>
            <a:srcRect/>
            <a:stretch/>
          </p:blipFill>
          <p:spPr>
            <a:xfrm rot="5400000">
              <a:off x="10718200" y="557719"/>
              <a:ext cx="1828800" cy="905164"/>
            </a:xfrm>
            <a:prstGeom prst="rect">
              <a:avLst/>
            </a:prstGeom>
            <a:noFill/>
            <a:ln>
              <a:noFill/>
            </a:ln>
          </p:spPr>
        </p:pic>
        <p:sp>
          <p:nvSpPr>
            <p:cNvPr id="714" name="Google Shape;714;p20"/>
            <p:cNvSpPr/>
            <p:nvPr/>
          </p:nvSpPr>
          <p:spPr>
            <a:xfrm>
              <a:off x="11177016" y="2026941"/>
              <a:ext cx="1014984" cy="81295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15" name="Google Shape;715;p20"/>
            <p:cNvSpPr/>
            <p:nvPr/>
          </p:nvSpPr>
          <p:spPr>
            <a:xfrm rot="10800000">
              <a:off x="11277600" y="2954014"/>
              <a:ext cx="914400" cy="1828800"/>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716" name="Google Shape;716;p20"/>
            <p:cNvPicPr preferRelativeResize="0"/>
            <p:nvPr/>
          </p:nvPicPr>
          <p:blipFill rotWithShape="1">
            <a:blip r:embed="rId3">
              <a:alphaModFix/>
            </a:blip>
            <a:srcRect/>
            <a:stretch/>
          </p:blipFill>
          <p:spPr>
            <a:xfrm rot="5400000">
              <a:off x="10716768" y="5418805"/>
              <a:ext cx="1828800" cy="914400"/>
            </a:xfrm>
            <a:prstGeom prst="rect">
              <a:avLst/>
            </a:prstGeom>
            <a:noFill/>
            <a:ln>
              <a:noFill/>
            </a:ln>
          </p:spPr>
        </p:pic>
      </p:grpSp>
      <p:sp>
        <p:nvSpPr>
          <p:cNvPr id="717" name="Google Shape;717;p20"/>
          <p:cNvSpPr txBox="1">
            <a:spLocks noGrp="1"/>
          </p:cNvSpPr>
          <p:nvPr>
            <p:ph type="body" idx="1"/>
          </p:nvPr>
        </p:nvSpPr>
        <p:spPr>
          <a:xfrm>
            <a:off x="2678424" y="2107851"/>
            <a:ext cx="1530196" cy="39403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8" name="Google Shape;718;p20"/>
          <p:cNvSpPr txBox="1">
            <a:spLocks noGrp="1"/>
          </p:cNvSpPr>
          <p:nvPr>
            <p:ph type="body" idx="2"/>
          </p:nvPr>
        </p:nvSpPr>
        <p:spPr>
          <a:xfrm>
            <a:off x="2052902" y="2559632"/>
            <a:ext cx="2070325" cy="380859"/>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9" name="Google Shape;719;p20"/>
          <p:cNvSpPr txBox="1">
            <a:spLocks noGrp="1"/>
          </p:cNvSpPr>
          <p:nvPr>
            <p:ph type="body" idx="3"/>
          </p:nvPr>
        </p:nvSpPr>
        <p:spPr>
          <a:xfrm>
            <a:off x="1878637" y="2848394"/>
            <a:ext cx="2074739" cy="509921"/>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2"/>
              </a:buClr>
              <a:buSzPts val="1200"/>
              <a:buNone/>
              <a:defRPr sz="12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0" name="Google Shape;720;p20"/>
          <p:cNvSpPr txBox="1">
            <a:spLocks noGrp="1"/>
          </p:cNvSpPr>
          <p:nvPr>
            <p:ph type="body" idx="4"/>
          </p:nvPr>
        </p:nvSpPr>
        <p:spPr>
          <a:xfrm>
            <a:off x="7060242" y="1685195"/>
            <a:ext cx="1050925" cy="3778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1" name="Google Shape;721;p20"/>
          <p:cNvSpPr txBox="1">
            <a:spLocks noGrp="1"/>
          </p:cNvSpPr>
          <p:nvPr>
            <p:ph type="body" idx="5"/>
          </p:nvPr>
        </p:nvSpPr>
        <p:spPr>
          <a:xfrm>
            <a:off x="7667063" y="2203470"/>
            <a:ext cx="1680922" cy="3778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2" name="Google Shape;722;p20"/>
          <p:cNvSpPr txBox="1">
            <a:spLocks noGrp="1"/>
          </p:cNvSpPr>
          <p:nvPr>
            <p:ph type="body" idx="6"/>
          </p:nvPr>
        </p:nvSpPr>
        <p:spPr>
          <a:xfrm>
            <a:off x="7662713" y="2512081"/>
            <a:ext cx="1957767" cy="56957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200"/>
              <a:buNone/>
              <a:defRPr sz="12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3" name="Google Shape;723;p20"/>
          <p:cNvSpPr txBox="1">
            <a:spLocks noGrp="1"/>
          </p:cNvSpPr>
          <p:nvPr>
            <p:ph type="body" idx="7"/>
          </p:nvPr>
        </p:nvSpPr>
        <p:spPr>
          <a:xfrm>
            <a:off x="1996818" y="4181199"/>
            <a:ext cx="1050925" cy="3778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4" name="Google Shape;724;p20"/>
          <p:cNvSpPr txBox="1">
            <a:spLocks noGrp="1"/>
          </p:cNvSpPr>
          <p:nvPr>
            <p:ph type="body" idx="8"/>
          </p:nvPr>
        </p:nvSpPr>
        <p:spPr>
          <a:xfrm>
            <a:off x="1810730" y="4727342"/>
            <a:ext cx="1857095" cy="377825"/>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2"/>
              </a:buClr>
              <a:buSzPts val="1600"/>
              <a:buNone/>
              <a:defRPr sz="16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5" name="Google Shape;725;p20"/>
          <p:cNvSpPr txBox="1">
            <a:spLocks noGrp="1"/>
          </p:cNvSpPr>
          <p:nvPr>
            <p:ph type="body" idx="9"/>
          </p:nvPr>
        </p:nvSpPr>
        <p:spPr>
          <a:xfrm>
            <a:off x="1308100" y="5052157"/>
            <a:ext cx="2350537" cy="875894"/>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2"/>
              </a:buClr>
              <a:buSzPts val="1200"/>
              <a:buNone/>
              <a:defRPr sz="12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6" name="Google Shape;726;p20"/>
          <p:cNvSpPr txBox="1">
            <a:spLocks noGrp="1"/>
          </p:cNvSpPr>
          <p:nvPr>
            <p:ph type="body" idx="13"/>
          </p:nvPr>
        </p:nvSpPr>
        <p:spPr>
          <a:xfrm>
            <a:off x="3883025" y="2093472"/>
            <a:ext cx="3908425" cy="388822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7" name="Google Shape;727;p20"/>
          <p:cNvSpPr txBox="1">
            <a:spLocks noGrp="1"/>
          </p:cNvSpPr>
          <p:nvPr>
            <p:ph type="body" idx="14"/>
          </p:nvPr>
        </p:nvSpPr>
        <p:spPr>
          <a:xfrm>
            <a:off x="8493650" y="5089231"/>
            <a:ext cx="1050925" cy="3778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1">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8" name="Google Shape;728;p20"/>
          <p:cNvSpPr txBox="1">
            <a:spLocks noGrp="1"/>
          </p:cNvSpPr>
          <p:nvPr>
            <p:ph type="body" idx="15"/>
          </p:nvPr>
        </p:nvSpPr>
        <p:spPr>
          <a:xfrm>
            <a:off x="8544683" y="5490771"/>
            <a:ext cx="1513717" cy="37782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600"/>
              <a:buNone/>
              <a:defRPr sz="16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9" name="Google Shape;729;p20"/>
          <p:cNvSpPr txBox="1">
            <a:spLocks noGrp="1"/>
          </p:cNvSpPr>
          <p:nvPr>
            <p:ph type="body" idx="16"/>
          </p:nvPr>
        </p:nvSpPr>
        <p:spPr>
          <a:xfrm>
            <a:off x="8541799" y="5792787"/>
            <a:ext cx="1783301" cy="44775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1200"/>
              <a:buNone/>
              <a:defRPr sz="1200" b="0">
                <a:solidFill>
                  <a:schemeClr val="dk2"/>
                </a:solidFill>
                <a:latin typeface="Avenir"/>
                <a:ea typeface="Avenir"/>
                <a:cs typeface="Avenir"/>
                <a:sym typeface="Avenir"/>
              </a:defRPr>
            </a:lvl1pPr>
            <a:lvl2pPr marL="914400" lvl="1" indent="-228600" algn="l">
              <a:lnSpc>
                <a:spcPct val="90000"/>
              </a:lnSpc>
              <a:spcBef>
                <a:spcPts val="500"/>
              </a:spcBef>
              <a:spcAft>
                <a:spcPts val="0"/>
              </a:spcAft>
              <a:buClr>
                <a:schemeClr val="lt1"/>
              </a:buClr>
              <a:buSzPts val="1800"/>
              <a:buNone/>
              <a:defRPr sz="1800">
                <a:solidFill>
                  <a:schemeClr val="lt1"/>
                </a:solidFill>
              </a:defRPr>
            </a:lvl2pPr>
            <a:lvl3pPr marL="1371600" lvl="2" indent="-228600" algn="l">
              <a:lnSpc>
                <a:spcPct val="90000"/>
              </a:lnSpc>
              <a:spcBef>
                <a:spcPts val="500"/>
              </a:spcBef>
              <a:spcAft>
                <a:spcPts val="0"/>
              </a:spcAft>
              <a:buClr>
                <a:schemeClr val="lt1"/>
              </a:buClr>
              <a:buSzPts val="1600"/>
              <a:buNone/>
              <a:defRPr sz="1600">
                <a:solidFill>
                  <a:schemeClr val="lt1"/>
                </a:solidFill>
              </a:defRPr>
            </a:lvl3pPr>
            <a:lvl4pPr marL="1828800" lvl="3" indent="-228600" algn="l">
              <a:lnSpc>
                <a:spcPct val="90000"/>
              </a:lnSpc>
              <a:spcBef>
                <a:spcPts val="500"/>
              </a:spcBef>
              <a:spcAft>
                <a:spcPts val="0"/>
              </a:spcAft>
              <a:buClr>
                <a:schemeClr val="lt1"/>
              </a:buClr>
              <a:buSzPts val="1400"/>
              <a:buNone/>
              <a:defRPr sz="1400">
                <a:solidFill>
                  <a:schemeClr val="lt1"/>
                </a:solidFill>
              </a:defRPr>
            </a:lvl4pPr>
            <a:lvl5pPr marL="2286000" lvl="4" indent="-228600" algn="l">
              <a:lnSpc>
                <a:spcPct val="90000"/>
              </a:lnSpc>
              <a:spcBef>
                <a:spcPts val="500"/>
              </a:spcBef>
              <a:spcAft>
                <a:spcPts val="0"/>
              </a:spcAft>
              <a:buClr>
                <a:schemeClr val="lt1"/>
              </a:buClr>
              <a:buSzPts val="1400"/>
              <a:buNone/>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0" name="Google Shape;730;p20"/>
          <p:cNvSpPr txBox="1">
            <a:spLocks noGrp="1"/>
          </p:cNvSpPr>
          <p:nvPr>
            <p:ph type="dt" idx="10"/>
          </p:nvPr>
        </p:nvSpPr>
        <p:spPr>
          <a:xfrm>
            <a:off x="91440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1" name="Google Shape;731;p20"/>
          <p:cNvSpPr txBox="1">
            <a:spLocks noGrp="1"/>
          </p:cNvSpPr>
          <p:nvPr>
            <p:ph type="ftr" idx="11"/>
          </p:nvPr>
        </p:nvSpPr>
        <p:spPr>
          <a:xfrm>
            <a:off x="574452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2" name="Google Shape;732;p20"/>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dk2"/>
                </a:solidFill>
                <a:latin typeface="Avenir"/>
                <a:ea typeface="Avenir"/>
                <a:cs typeface="Avenir"/>
                <a:sym typeface="Avenir"/>
              </a:defRPr>
            </a:lvl1pPr>
            <a:lvl2pPr marL="0" lvl="1" indent="0" algn="r">
              <a:spcBef>
                <a:spcPts val="0"/>
              </a:spcBef>
              <a:buNone/>
              <a:defRPr sz="1000">
                <a:solidFill>
                  <a:schemeClr val="dk2"/>
                </a:solidFill>
                <a:latin typeface="Avenir"/>
                <a:ea typeface="Avenir"/>
                <a:cs typeface="Avenir"/>
                <a:sym typeface="Avenir"/>
              </a:defRPr>
            </a:lvl2pPr>
            <a:lvl3pPr marL="0" lvl="2" indent="0" algn="r">
              <a:spcBef>
                <a:spcPts val="0"/>
              </a:spcBef>
              <a:buNone/>
              <a:defRPr sz="1000">
                <a:solidFill>
                  <a:schemeClr val="dk2"/>
                </a:solidFill>
                <a:latin typeface="Avenir"/>
                <a:ea typeface="Avenir"/>
                <a:cs typeface="Avenir"/>
                <a:sym typeface="Avenir"/>
              </a:defRPr>
            </a:lvl3pPr>
            <a:lvl4pPr marL="0" lvl="3" indent="0" algn="r">
              <a:spcBef>
                <a:spcPts val="0"/>
              </a:spcBef>
              <a:buNone/>
              <a:defRPr sz="1000">
                <a:solidFill>
                  <a:schemeClr val="dk2"/>
                </a:solidFill>
                <a:latin typeface="Avenir"/>
                <a:ea typeface="Avenir"/>
                <a:cs typeface="Avenir"/>
                <a:sym typeface="Avenir"/>
              </a:defRPr>
            </a:lvl4pPr>
            <a:lvl5pPr marL="0" lvl="4" indent="0" algn="r">
              <a:spcBef>
                <a:spcPts val="0"/>
              </a:spcBef>
              <a:buNone/>
              <a:defRPr sz="1000">
                <a:solidFill>
                  <a:schemeClr val="dk2"/>
                </a:solidFill>
                <a:latin typeface="Avenir"/>
                <a:ea typeface="Avenir"/>
                <a:cs typeface="Avenir"/>
                <a:sym typeface="Avenir"/>
              </a:defRPr>
            </a:lvl5pPr>
            <a:lvl6pPr marL="0" lvl="5" indent="0" algn="r">
              <a:spcBef>
                <a:spcPts val="0"/>
              </a:spcBef>
              <a:buNone/>
              <a:defRPr sz="1000">
                <a:solidFill>
                  <a:schemeClr val="dk2"/>
                </a:solidFill>
                <a:latin typeface="Avenir"/>
                <a:ea typeface="Avenir"/>
                <a:cs typeface="Avenir"/>
                <a:sym typeface="Avenir"/>
              </a:defRPr>
            </a:lvl6pPr>
            <a:lvl7pPr marL="0" lvl="6" indent="0" algn="r">
              <a:spcBef>
                <a:spcPts val="0"/>
              </a:spcBef>
              <a:buNone/>
              <a:defRPr sz="1000">
                <a:solidFill>
                  <a:schemeClr val="dk2"/>
                </a:solidFill>
                <a:latin typeface="Avenir"/>
                <a:ea typeface="Avenir"/>
                <a:cs typeface="Avenir"/>
                <a:sym typeface="Avenir"/>
              </a:defRPr>
            </a:lvl7pPr>
            <a:lvl8pPr marL="0" lvl="7" indent="0" algn="r">
              <a:spcBef>
                <a:spcPts val="0"/>
              </a:spcBef>
              <a:buNone/>
              <a:defRPr sz="1000">
                <a:solidFill>
                  <a:schemeClr val="dk2"/>
                </a:solidFill>
                <a:latin typeface="Avenir"/>
                <a:ea typeface="Avenir"/>
                <a:cs typeface="Avenir"/>
                <a:sym typeface="Avenir"/>
              </a:defRPr>
            </a:lvl8pPr>
            <a:lvl9pPr marL="0" lvl="8" indent="0" algn="r">
              <a:spcBef>
                <a:spcPts val="0"/>
              </a:spcBef>
              <a:buNone/>
              <a:defRPr sz="1000">
                <a:solidFill>
                  <a:schemeClr val="dk2"/>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right">
  <p:cSld name="Title and content right">
    <p:bg>
      <p:bgPr>
        <a:solidFill>
          <a:schemeClr val="dk2"/>
        </a:solidFill>
        <a:effectLst/>
      </p:bgPr>
    </p:bg>
    <p:spTree>
      <p:nvGrpSpPr>
        <p:cNvPr id="1" name="Shape 54"/>
        <p:cNvGrpSpPr/>
        <p:nvPr/>
      </p:nvGrpSpPr>
      <p:grpSpPr>
        <a:xfrm>
          <a:off x="0" y="0"/>
          <a:ext cx="0" cy="0"/>
          <a:chOff x="0" y="0"/>
          <a:chExt cx="0" cy="0"/>
        </a:xfrm>
      </p:grpSpPr>
      <p:sp>
        <p:nvSpPr>
          <p:cNvPr id="55" name="Google Shape;55;p3"/>
          <p:cNvSpPr/>
          <p:nvPr/>
        </p:nvSpPr>
        <p:spPr>
          <a:xfrm flipH="1">
            <a:off x="0" y="2021358"/>
            <a:ext cx="2032942" cy="2029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6" name="Google Shape;56;p3"/>
          <p:cNvSpPr txBox="1">
            <a:spLocks noGrp="1"/>
          </p:cNvSpPr>
          <p:nvPr>
            <p:ph type="title"/>
          </p:nvPr>
        </p:nvSpPr>
        <p:spPr>
          <a:xfrm>
            <a:off x="4933950" y="898524"/>
            <a:ext cx="6343650"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3"/>
          <p:cNvSpPr txBox="1">
            <a:spLocks noGrp="1"/>
          </p:cNvSpPr>
          <p:nvPr>
            <p:ph type="body" idx="1"/>
          </p:nvPr>
        </p:nvSpPr>
        <p:spPr>
          <a:xfrm>
            <a:off x="4933949" y="2310817"/>
            <a:ext cx="6400800" cy="3657600"/>
          </a:xfrm>
          <a:prstGeom prst="rect">
            <a:avLst/>
          </a:prstGeom>
          <a:noFill/>
          <a:ln>
            <a:noFill/>
          </a:ln>
        </p:spPr>
        <p:txBody>
          <a:bodyPr spcFirstLastPara="1" wrap="square" lIns="91425" tIns="45700" rIns="91425" bIns="45700" anchor="t" anchorCtr="0">
            <a:normAutofit/>
          </a:bodyPr>
          <a:lstStyle>
            <a:lvl1pPr marL="457200" lvl="0" indent="-228600" algn="l">
              <a:lnSpc>
                <a:spcPct val="155555"/>
              </a:lnSpc>
              <a:spcBef>
                <a:spcPts val="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
          <p:cNvSpPr/>
          <p:nvPr/>
        </p:nvSpPr>
        <p:spPr>
          <a:xfrm>
            <a:off x="2029604" y="2031653"/>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59" name="Google Shape;59;p3"/>
          <p:cNvSpPr/>
          <p:nvPr/>
        </p:nvSpPr>
        <p:spPr>
          <a:xfrm>
            <a:off x="2028253" y="4052815"/>
            <a:ext cx="2029968" cy="202996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60" name="Google Shape;60;p3" descr="A black and white striped pattern&#10;&#10;Description automatically generated with low confidence"/>
          <p:cNvPicPr preferRelativeResize="0"/>
          <p:nvPr/>
        </p:nvPicPr>
        <p:blipFill rotWithShape="1">
          <a:blip r:embed="rId2">
            <a:alphaModFix/>
          </a:blip>
          <a:srcRect/>
          <a:stretch/>
        </p:blipFill>
        <p:spPr>
          <a:xfrm>
            <a:off x="2033015" y="5086646"/>
            <a:ext cx="2019299" cy="999451"/>
          </a:xfrm>
          <a:prstGeom prst="rect">
            <a:avLst/>
          </a:prstGeom>
          <a:noFill/>
          <a:ln>
            <a:noFill/>
          </a:ln>
        </p:spPr>
      </p:pic>
      <p:pic>
        <p:nvPicPr>
          <p:cNvPr id="61" name="Google Shape;61;p3"/>
          <p:cNvPicPr preferRelativeResize="0"/>
          <p:nvPr/>
        </p:nvPicPr>
        <p:blipFill rotWithShape="1">
          <a:blip r:embed="rId3">
            <a:alphaModFix/>
          </a:blip>
          <a:srcRect/>
          <a:stretch/>
        </p:blipFill>
        <p:spPr>
          <a:xfrm rot="10800000">
            <a:off x="-9867" y="-1076"/>
            <a:ext cx="2029968" cy="2029968"/>
          </a:xfrm>
          <a:prstGeom prst="rect">
            <a:avLst/>
          </a:prstGeom>
          <a:noFill/>
          <a:ln>
            <a:noFill/>
          </a:ln>
        </p:spPr>
      </p:pic>
      <p:sp>
        <p:nvSpPr>
          <p:cNvPr id="62" name="Google Shape;62;p3"/>
          <p:cNvSpPr/>
          <p:nvPr/>
        </p:nvSpPr>
        <p:spPr>
          <a:xfrm>
            <a:off x="2029968" y="6045049"/>
            <a:ext cx="2029968" cy="81295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63" name="Google Shape;63;p3"/>
          <p:cNvSpPr/>
          <p:nvPr/>
        </p:nvSpPr>
        <p:spPr>
          <a:xfrm flipH="1">
            <a:off x="0" y="4828032"/>
            <a:ext cx="2032942" cy="202996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64" name="Google Shape;64;p3"/>
          <p:cNvPicPr preferRelativeResize="0"/>
          <p:nvPr/>
        </p:nvPicPr>
        <p:blipFill rotWithShape="1">
          <a:blip r:embed="rId4">
            <a:alphaModFix/>
          </a:blip>
          <a:srcRect/>
          <a:stretch/>
        </p:blipFill>
        <p:spPr>
          <a:xfrm>
            <a:off x="-2860" y="4828032"/>
            <a:ext cx="2029968" cy="2029968"/>
          </a:xfrm>
          <a:prstGeom prst="rect">
            <a:avLst/>
          </a:prstGeom>
          <a:noFill/>
          <a:ln>
            <a:noFill/>
          </a:ln>
        </p:spPr>
      </p:pic>
      <p:grpSp>
        <p:nvGrpSpPr>
          <p:cNvPr id="65" name="Google Shape;65;p3"/>
          <p:cNvGrpSpPr/>
          <p:nvPr/>
        </p:nvGrpSpPr>
        <p:grpSpPr>
          <a:xfrm>
            <a:off x="100242" y="2099803"/>
            <a:ext cx="1920240" cy="1920240"/>
            <a:chOff x="5361924" y="7472790"/>
            <a:chExt cx="1828800" cy="1828800"/>
          </a:xfrm>
        </p:grpSpPr>
        <p:grpSp>
          <p:nvGrpSpPr>
            <p:cNvPr id="66" name="Google Shape;66;p3"/>
            <p:cNvGrpSpPr/>
            <p:nvPr/>
          </p:nvGrpSpPr>
          <p:grpSpPr>
            <a:xfrm>
              <a:off x="5361924" y="7472790"/>
              <a:ext cx="1828800" cy="1828800"/>
              <a:chOff x="5361924" y="7472790"/>
              <a:chExt cx="1828800" cy="1828800"/>
            </a:xfrm>
          </p:grpSpPr>
          <p:grpSp>
            <p:nvGrpSpPr>
              <p:cNvPr id="67" name="Google Shape;67;p3"/>
              <p:cNvGrpSpPr/>
              <p:nvPr/>
            </p:nvGrpSpPr>
            <p:grpSpPr>
              <a:xfrm>
                <a:off x="5361924" y="7472790"/>
                <a:ext cx="1828800" cy="1828800"/>
                <a:chOff x="5388428" y="7173291"/>
                <a:chExt cx="1828800" cy="1828800"/>
              </a:xfrm>
            </p:grpSpPr>
            <p:grpSp>
              <p:nvGrpSpPr>
                <p:cNvPr id="68" name="Google Shape;68;p3"/>
                <p:cNvGrpSpPr/>
                <p:nvPr/>
              </p:nvGrpSpPr>
              <p:grpSpPr>
                <a:xfrm>
                  <a:off x="5388428" y="7173291"/>
                  <a:ext cx="1828800" cy="1828800"/>
                  <a:chOff x="5388428" y="7173291"/>
                  <a:chExt cx="1828800" cy="1828800"/>
                </a:xfrm>
              </p:grpSpPr>
              <p:grpSp>
                <p:nvGrpSpPr>
                  <p:cNvPr id="69" name="Google Shape;69;p3"/>
                  <p:cNvGrpSpPr/>
                  <p:nvPr/>
                </p:nvGrpSpPr>
                <p:grpSpPr>
                  <a:xfrm>
                    <a:off x="5388428" y="7173291"/>
                    <a:ext cx="1828800" cy="1828800"/>
                    <a:chOff x="5579044" y="7049770"/>
                    <a:chExt cx="1828800" cy="1828800"/>
                  </a:xfrm>
                </p:grpSpPr>
                <p:grpSp>
                  <p:nvGrpSpPr>
                    <p:cNvPr id="70" name="Google Shape;70;p3"/>
                    <p:cNvGrpSpPr/>
                    <p:nvPr/>
                  </p:nvGrpSpPr>
                  <p:grpSpPr>
                    <a:xfrm>
                      <a:off x="5579044" y="7049770"/>
                      <a:ext cx="1828800" cy="1828800"/>
                      <a:chOff x="5579044" y="7049770"/>
                      <a:chExt cx="1828800" cy="1828800"/>
                    </a:xfrm>
                  </p:grpSpPr>
                  <p:grpSp>
                    <p:nvGrpSpPr>
                      <p:cNvPr id="71" name="Google Shape;71;p3"/>
                      <p:cNvGrpSpPr/>
                      <p:nvPr/>
                    </p:nvGrpSpPr>
                    <p:grpSpPr>
                      <a:xfrm>
                        <a:off x="5579044" y="7049770"/>
                        <a:ext cx="1828800" cy="1828800"/>
                        <a:chOff x="5579044" y="7049770"/>
                        <a:chExt cx="1828800" cy="1828800"/>
                      </a:xfrm>
                    </p:grpSpPr>
                    <p:grpSp>
                      <p:nvGrpSpPr>
                        <p:cNvPr id="72" name="Google Shape;72;p3"/>
                        <p:cNvGrpSpPr/>
                        <p:nvPr/>
                      </p:nvGrpSpPr>
                      <p:grpSpPr>
                        <a:xfrm>
                          <a:off x="5579044" y="7049770"/>
                          <a:ext cx="1828800" cy="1828800"/>
                          <a:chOff x="5579044" y="7049770"/>
                          <a:chExt cx="1828800" cy="1828800"/>
                        </a:xfrm>
                      </p:grpSpPr>
                      <p:sp>
                        <p:nvSpPr>
                          <p:cNvPr id="73" name="Google Shape;73;p3"/>
                          <p:cNvSpPr/>
                          <p:nvPr/>
                        </p:nvSpPr>
                        <p:spPr>
                          <a:xfrm>
                            <a:off x="5579044" y="7049770"/>
                            <a:ext cx="1828800" cy="18288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74" name="Google Shape;74;p3"/>
                          <p:cNvSpPr/>
                          <p:nvPr/>
                        </p:nvSpPr>
                        <p:spPr>
                          <a:xfrm>
                            <a:off x="5647624" y="7118350"/>
                            <a:ext cx="1691640" cy="16916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75" name="Google Shape;75;p3"/>
                        <p:cNvSpPr/>
                        <p:nvPr/>
                      </p:nvSpPr>
                      <p:spPr>
                        <a:xfrm>
                          <a:off x="5716204" y="7186930"/>
                          <a:ext cx="1554480" cy="15544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76" name="Google Shape;76;p3"/>
                      <p:cNvSpPr/>
                      <p:nvPr/>
                    </p:nvSpPr>
                    <p:spPr>
                      <a:xfrm>
                        <a:off x="5784784" y="7255510"/>
                        <a:ext cx="1417320" cy="14173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77" name="Google Shape;77;p3"/>
                    <p:cNvSpPr/>
                    <p:nvPr/>
                  </p:nvSpPr>
                  <p:spPr>
                    <a:xfrm>
                      <a:off x="5853364" y="7324090"/>
                      <a:ext cx="1280160" cy="12801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78" name="Google Shape;78;p3"/>
                  <p:cNvSpPr/>
                  <p:nvPr/>
                </p:nvSpPr>
                <p:spPr>
                  <a:xfrm>
                    <a:off x="5731328" y="7516191"/>
                    <a:ext cx="1143000" cy="11430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79" name="Google Shape;79;p3"/>
                <p:cNvSpPr/>
                <p:nvPr/>
              </p:nvSpPr>
              <p:spPr>
                <a:xfrm>
                  <a:off x="5799908" y="7584771"/>
                  <a:ext cx="1005840" cy="10058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80" name="Google Shape;80;p3"/>
              <p:cNvSpPr/>
              <p:nvPr/>
            </p:nvSpPr>
            <p:spPr>
              <a:xfrm>
                <a:off x="5841984" y="7952850"/>
                <a:ext cx="868680" cy="8686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81" name="Google Shape;81;p3"/>
              <p:cNvSpPr/>
              <p:nvPr/>
            </p:nvSpPr>
            <p:spPr>
              <a:xfrm>
                <a:off x="5910564" y="8021430"/>
                <a:ext cx="731520" cy="7315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82" name="Google Shape;82;p3"/>
              <p:cNvSpPr/>
              <p:nvPr/>
            </p:nvSpPr>
            <p:spPr>
              <a:xfrm>
                <a:off x="5979144" y="8090010"/>
                <a:ext cx="594360" cy="5943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83" name="Google Shape;83;p3"/>
              <p:cNvSpPr/>
              <p:nvPr/>
            </p:nvSpPr>
            <p:spPr>
              <a:xfrm>
                <a:off x="6047724" y="8158590"/>
                <a:ext cx="457200" cy="4572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sp>
            <p:nvSpPr>
              <p:cNvPr id="84" name="Google Shape;84;p3"/>
              <p:cNvSpPr/>
              <p:nvPr/>
            </p:nvSpPr>
            <p:spPr>
              <a:xfrm>
                <a:off x="6116304" y="8227170"/>
                <a:ext cx="320040" cy="3200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85" name="Google Shape;85;p3"/>
            <p:cNvSpPr/>
            <p:nvPr/>
          </p:nvSpPr>
          <p:spPr>
            <a:xfrm>
              <a:off x="6184884" y="8295750"/>
              <a:ext cx="182880" cy="1828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Avenir"/>
                  <a:ea typeface="Avenir"/>
                  <a:cs typeface="Avenir"/>
                  <a:sym typeface="Avenir"/>
                </a:rPr>
                <a:t> </a:t>
              </a:r>
              <a:endParaRPr/>
            </a:p>
          </p:txBody>
        </p:sp>
      </p:grpSp>
      <p:sp>
        <p:nvSpPr>
          <p:cNvPr id="86" name="Google Shape;86;p3"/>
          <p:cNvSpPr/>
          <p:nvPr/>
        </p:nvSpPr>
        <p:spPr>
          <a:xfrm>
            <a:off x="0" y="4043197"/>
            <a:ext cx="2029968" cy="7845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7" name="Google Shape;87;p3"/>
          <p:cNvSpPr/>
          <p:nvPr/>
        </p:nvSpPr>
        <p:spPr>
          <a:xfrm>
            <a:off x="0" y="2021358"/>
            <a:ext cx="1014984" cy="2029968"/>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cxnSp>
        <p:nvCxnSpPr>
          <p:cNvPr id="88" name="Google Shape;88;p3"/>
          <p:cNvCxnSpPr/>
          <p:nvPr/>
        </p:nvCxnSpPr>
        <p:spPr>
          <a:xfrm>
            <a:off x="10632" y="-7753"/>
            <a:ext cx="4052352" cy="4040860"/>
          </a:xfrm>
          <a:prstGeom prst="straightConnector1">
            <a:avLst/>
          </a:prstGeom>
          <a:noFill/>
          <a:ln w="50800" cap="flat" cmpd="sng">
            <a:solidFill>
              <a:schemeClr val="accent2"/>
            </a:solidFill>
            <a:prstDash val="solid"/>
            <a:miter lim="800000"/>
            <a:headEnd type="none" w="sm" len="sm"/>
            <a:tailEnd type="none" w="sm" len="sm"/>
          </a:ln>
        </p:spPr>
      </p:cxnSp>
      <p:sp>
        <p:nvSpPr>
          <p:cNvPr id="89" name="Google Shape;89;p3"/>
          <p:cNvSpPr/>
          <p:nvPr/>
        </p:nvSpPr>
        <p:spPr>
          <a:xfrm>
            <a:off x="3903349" y="3869829"/>
            <a:ext cx="274320" cy="27432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90" name="Google Shape;90;p3"/>
          <p:cNvSpPr txBox="1">
            <a:spLocks noGrp="1"/>
          </p:cNvSpPr>
          <p:nvPr>
            <p:ph type="dt" idx="10"/>
          </p:nvPr>
        </p:nvSpPr>
        <p:spPr>
          <a:xfrm>
            <a:off x="493776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
          <p:cNvSpPr txBox="1">
            <a:spLocks noGrp="1"/>
          </p:cNvSpPr>
          <p:nvPr>
            <p:ph type="ftr" idx="11"/>
          </p:nvPr>
        </p:nvSpPr>
        <p:spPr>
          <a:xfrm>
            <a:off x="743616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3F3F3F"/>
                </a:solidFill>
                <a:latin typeface="Avenir"/>
                <a:ea typeface="Avenir"/>
                <a:cs typeface="Avenir"/>
                <a:sym typeface="Avenir"/>
              </a:defRPr>
            </a:lvl1pPr>
            <a:lvl2pPr marL="0" lvl="1" indent="0" algn="r">
              <a:spcBef>
                <a:spcPts val="0"/>
              </a:spcBef>
              <a:buNone/>
              <a:defRPr sz="1000" b="0" i="0" u="none" strike="noStrike" cap="none">
                <a:solidFill>
                  <a:srgbClr val="3F3F3F"/>
                </a:solidFill>
                <a:latin typeface="Avenir"/>
                <a:ea typeface="Avenir"/>
                <a:cs typeface="Avenir"/>
                <a:sym typeface="Avenir"/>
              </a:defRPr>
            </a:lvl2pPr>
            <a:lvl3pPr marL="0" lvl="2" indent="0" algn="r">
              <a:spcBef>
                <a:spcPts val="0"/>
              </a:spcBef>
              <a:buNone/>
              <a:defRPr sz="1000" b="0" i="0" u="none" strike="noStrike" cap="none">
                <a:solidFill>
                  <a:srgbClr val="3F3F3F"/>
                </a:solidFill>
                <a:latin typeface="Avenir"/>
                <a:ea typeface="Avenir"/>
                <a:cs typeface="Avenir"/>
                <a:sym typeface="Avenir"/>
              </a:defRPr>
            </a:lvl3pPr>
            <a:lvl4pPr marL="0" lvl="3" indent="0" algn="r">
              <a:spcBef>
                <a:spcPts val="0"/>
              </a:spcBef>
              <a:buNone/>
              <a:defRPr sz="1000" b="0" i="0" u="none" strike="noStrike" cap="none">
                <a:solidFill>
                  <a:srgbClr val="3F3F3F"/>
                </a:solidFill>
                <a:latin typeface="Avenir"/>
                <a:ea typeface="Avenir"/>
                <a:cs typeface="Avenir"/>
                <a:sym typeface="Avenir"/>
              </a:defRPr>
            </a:lvl4pPr>
            <a:lvl5pPr marL="0" lvl="4" indent="0" algn="r">
              <a:spcBef>
                <a:spcPts val="0"/>
              </a:spcBef>
              <a:buNone/>
              <a:defRPr sz="1000" b="0" i="0" u="none" strike="noStrike" cap="none">
                <a:solidFill>
                  <a:srgbClr val="3F3F3F"/>
                </a:solidFill>
                <a:latin typeface="Avenir"/>
                <a:ea typeface="Avenir"/>
                <a:cs typeface="Avenir"/>
                <a:sym typeface="Avenir"/>
              </a:defRPr>
            </a:lvl5pPr>
            <a:lvl6pPr marL="0" lvl="5" indent="0" algn="r">
              <a:spcBef>
                <a:spcPts val="0"/>
              </a:spcBef>
              <a:buNone/>
              <a:defRPr sz="1000" b="0" i="0" u="none" strike="noStrike" cap="none">
                <a:solidFill>
                  <a:srgbClr val="3F3F3F"/>
                </a:solidFill>
                <a:latin typeface="Avenir"/>
                <a:ea typeface="Avenir"/>
                <a:cs typeface="Avenir"/>
                <a:sym typeface="Avenir"/>
              </a:defRPr>
            </a:lvl6pPr>
            <a:lvl7pPr marL="0" lvl="6" indent="0" algn="r">
              <a:spcBef>
                <a:spcPts val="0"/>
              </a:spcBef>
              <a:buNone/>
              <a:defRPr sz="1000" b="0" i="0" u="none" strike="noStrike" cap="none">
                <a:solidFill>
                  <a:srgbClr val="3F3F3F"/>
                </a:solidFill>
                <a:latin typeface="Avenir"/>
                <a:ea typeface="Avenir"/>
                <a:cs typeface="Avenir"/>
                <a:sym typeface="Avenir"/>
              </a:defRPr>
            </a:lvl7pPr>
            <a:lvl8pPr marL="0" lvl="7" indent="0" algn="r">
              <a:spcBef>
                <a:spcPts val="0"/>
              </a:spcBef>
              <a:buNone/>
              <a:defRPr sz="1000" b="0" i="0" u="none" strike="noStrike" cap="none">
                <a:solidFill>
                  <a:srgbClr val="3F3F3F"/>
                </a:solidFill>
                <a:latin typeface="Avenir"/>
                <a:ea typeface="Avenir"/>
                <a:cs typeface="Avenir"/>
                <a:sym typeface="Avenir"/>
              </a:defRPr>
            </a:lvl8pPr>
            <a:lvl9pPr marL="0" lvl="8" indent="0" algn="r">
              <a:spcBef>
                <a:spcPts val="0"/>
              </a:spcBef>
              <a:buNone/>
              <a:defRPr sz="10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losing">
  <p:cSld name="Closing">
    <p:bg>
      <p:bgPr>
        <a:solidFill>
          <a:srgbClr val="BEBAC7"/>
        </a:solidFill>
        <a:effectLst/>
      </p:bgPr>
    </p:bg>
    <p:spTree>
      <p:nvGrpSpPr>
        <p:cNvPr id="1" name="Shape 733"/>
        <p:cNvGrpSpPr/>
        <p:nvPr/>
      </p:nvGrpSpPr>
      <p:grpSpPr>
        <a:xfrm>
          <a:off x="0" y="0"/>
          <a:ext cx="0" cy="0"/>
          <a:chOff x="0" y="0"/>
          <a:chExt cx="0" cy="0"/>
        </a:xfrm>
      </p:grpSpPr>
      <p:sp>
        <p:nvSpPr>
          <p:cNvPr id="734" name="Google Shape;734;p21"/>
          <p:cNvSpPr txBox="1">
            <a:spLocks noGrp="1"/>
          </p:cNvSpPr>
          <p:nvPr>
            <p:ph type="title"/>
          </p:nvPr>
        </p:nvSpPr>
        <p:spPr>
          <a:xfrm>
            <a:off x="4937760" y="898525"/>
            <a:ext cx="6400800"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5" name="Google Shape;735;p21"/>
          <p:cNvSpPr txBox="1">
            <a:spLocks noGrp="1"/>
          </p:cNvSpPr>
          <p:nvPr>
            <p:ph type="body" idx="1"/>
          </p:nvPr>
        </p:nvSpPr>
        <p:spPr>
          <a:xfrm>
            <a:off x="4937760" y="2254670"/>
            <a:ext cx="6400800" cy="4114800"/>
          </a:xfrm>
          <a:prstGeom prst="rect">
            <a:avLst/>
          </a:prstGeom>
          <a:noFill/>
          <a:ln>
            <a:noFill/>
          </a:ln>
        </p:spPr>
        <p:txBody>
          <a:bodyPr spcFirstLastPara="1" wrap="square" lIns="91425" tIns="45700" rIns="91425" bIns="45700" anchor="t" anchorCtr="0">
            <a:normAutofit/>
          </a:bodyPr>
          <a:lstStyle>
            <a:lvl1pPr marL="457200" lvl="0" indent="-228600" algn="l">
              <a:lnSpc>
                <a:spcPct val="155555"/>
              </a:lnSpc>
              <a:spcBef>
                <a:spcPts val="0"/>
              </a:spcBef>
              <a:spcAft>
                <a:spcPts val="0"/>
              </a:spcAft>
              <a:buClr>
                <a:schemeClr val="dk1"/>
              </a:buClr>
              <a:buSzPts val="1800"/>
              <a:buNone/>
              <a:defRPr sz="18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36" name="Google Shape;736;p21"/>
          <p:cNvPicPr preferRelativeResize="0"/>
          <p:nvPr/>
        </p:nvPicPr>
        <p:blipFill rotWithShape="1">
          <a:blip r:embed="rId2">
            <a:alphaModFix/>
          </a:blip>
          <a:srcRect/>
          <a:stretch/>
        </p:blipFill>
        <p:spPr>
          <a:xfrm rot="8097646">
            <a:off x="1569916" y="-983359"/>
            <a:ext cx="2029968" cy="2029968"/>
          </a:xfrm>
          <a:prstGeom prst="rect">
            <a:avLst/>
          </a:prstGeom>
          <a:noFill/>
          <a:ln>
            <a:noFill/>
          </a:ln>
        </p:spPr>
      </p:pic>
      <p:sp>
        <p:nvSpPr>
          <p:cNvPr id="737" name="Google Shape;737;p21"/>
          <p:cNvSpPr/>
          <p:nvPr/>
        </p:nvSpPr>
        <p:spPr>
          <a:xfrm rot="-8091810">
            <a:off x="141725" y="458228"/>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738" name="Google Shape;738;p21"/>
          <p:cNvPicPr preferRelativeResize="0"/>
          <p:nvPr/>
        </p:nvPicPr>
        <p:blipFill rotWithShape="1">
          <a:blip r:embed="rId3">
            <a:alphaModFix/>
          </a:blip>
          <a:srcRect/>
          <a:stretch/>
        </p:blipFill>
        <p:spPr>
          <a:xfrm rot="-2697467">
            <a:off x="1574706" y="1900474"/>
            <a:ext cx="2029968" cy="2029968"/>
          </a:xfrm>
          <a:prstGeom prst="rect">
            <a:avLst/>
          </a:prstGeom>
          <a:noFill/>
          <a:ln>
            <a:noFill/>
          </a:ln>
        </p:spPr>
      </p:pic>
      <p:sp>
        <p:nvSpPr>
          <p:cNvPr id="739" name="Google Shape;739;p21"/>
          <p:cNvSpPr/>
          <p:nvPr/>
        </p:nvSpPr>
        <p:spPr>
          <a:xfrm rot="-2700000">
            <a:off x="1580257" y="1923515"/>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740" name="Google Shape;740;p21"/>
          <p:cNvPicPr preferRelativeResize="0"/>
          <p:nvPr/>
        </p:nvPicPr>
        <p:blipFill rotWithShape="1">
          <a:blip r:embed="rId2">
            <a:alphaModFix/>
          </a:blip>
          <a:srcRect/>
          <a:stretch/>
        </p:blipFill>
        <p:spPr>
          <a:xfrm rot="2708786">
            <a:off x="145529" y="3355869"/>
            <a:ext cx="2029968" cy="2029968"/>
          </a:xfrm>
          <a:prstGeom prst="rect">
            <a:avLst/>
          </a:prstGeom>
          <a:noFill/>
          <a:ln>
            <a:noFill/>
          </a:ln>
        </p:spPr>
      </p:pic>
      <p:pic>
        <p:nvPicPr>
          <p:cNvPr id="741" name="Google Shape;741;p21"/>
          <p:cNvPicPr preferRelativeResize="0"/>
          <p:nvPr/>
        </p:nvPicPr>
        <p:blipFill rotWithShape="1">
          <a:blip r:embed="rId4">
            <a:alphaModFix/>
          </a:blip>
          <a:srcRect/>
          <a:stretch/>
        </p:blipFill>
        <p:spPr>
          <a:xfrm rot="-8110773">
            <a:off x="3019001" y="3357927"/>
            <a:ext cx="2029968" cy="2029968"/>
          </a:xfrm>
          <a:prstGeom prst="rect">
            <a:avLst/>
          </a:prstGeom>
          <a:noFill/>
          <a:ln>
            <a:noFill/>
          </a:ln>
        </p:spPr>
      </p:pic>
      <p:grpSp>
        <p:nvGrpSpPr>
          <p:cNvPr id="742" name="Google Shape;742;p21"/>
          <p:cNvGrpSpPr/>
          <p:nvPr/>
        </p:nvGrpSpPr>
        <p:grpSpPr>
          <a:xfrm>
            <a:off x="1159403" y="5806395"/>
            <a:ext cx="2870810" cy="1000774"/>
            <a:chOff x="-13699" y="5839164"/>
            <a:chExt cx="2862790" cy="1000774"/>
          </a:xfrm>
        </p:grpSpPr>
        <p:sp>
          <p:nvSpPr>
            <p:cNvPr id="743" name="Google Shape;743;p21"/>
            <p:cNvSpPr/>
            <p:nvPr/>
          </p:nvSpPr>
          <p:spPr>
            <a:xfrm>
              <a:off x="-13699" y="5839164"/>
              <a:ext cx="2862790" cy="28868"/>
            </a:xfrm>
            <a:custGeom>
              <a:avLst/>
              <a:gdLst/>
              <a:ahLst/>
              <a:cxnLst/>
              <a:rect l="l" t="t" r="r" b="b"/>
              <a:pathLst>
                <a:path w="2862790" h="28868" extrusionOk="0">
                  <a:moveTo>
                    <a:pt x="0" y="0"/>
                  </a:moveTo>
                  <a:lnTo>
                    <a:pt x="2862790" y="0"/>
                  </a:lnTo>
                  <a:lnTo>
                    <a:pt x="2833921"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44" name="Google Shape;744;p21"/>
            <p:cNvSpPr/>
            <p:nvPr/>
          </p:nvSpPr>
          <p:spPr>
            <a:xfrm>
              <a:off x="47246" y="5900109"/>
              <a:ext cx="2740900" cy="28868"/>
            </a:xfrm>
            <a:custGeom>
              <a:avLst/>
              <a:gdLst/>
              <a:ahLst/>
              <a:cxnLst/>
              <a:rect l="l" t="t" r="r" b="b"/>
              <a:pathLst>
                <a:path w="2740900" h="28868" extrusionOk="0">
                  <a:moveTo>
                    <a:pt x="0" y="0"/>
                  </a:moveTo>
                  <a:lnTo>
                    <a:pt x="2740900" y="0"/>
                  </a:lnTo>
                  <a:lnTo>
                    <a:pt x="2712032"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45" name="Google Shape;745;p21"/>
            <p:cNvSpPr/>
            <p:nvPr/>
          </p:nvSpPr>
          <p:spPr>
            <a:xfrm>
              <a:off x="108992" y="5960251"/>
              <a:ext cx="2619012" cy="29671"/>
            </a:xfrm>
            <a:custGeom>
              <a:avLst/>
              <a:gdLst/>
              <a:ahLst/>
              <a:cxnLst/>
              <a:rect l="l" t="t" r="r" b="b"/>
              <a:pathLst>
                <a:path w="2619012" h="29671" extrusionOk="0">
                  <a:moveTo>
                    <a:pt x="0" y="0"/>
                  </a:moveTo>
                  <a:lnTo>
                    <a:pt x="2619012" y="0"/>
                  </a:lnTo>
                  <a:lnTo>
                    <a:pt x="2590143" y="28868"/>
                  </a:lnTo>
                  <a:lnTo>
                    <a:pt x="28067" y="29671"/>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46" name="Google Shape;746;p21"/>
            <p:cNvSpPr/>
            <p:nvPr/>
          </p:nvSpPr>
          <p:spPr>
            <a:xfrm>
              <a:off x="169937" y="6021196"/>
              <a:ext cx="2497122" cy="29670"/>
            </a:xfrm>
            <a:custGeom>
              <a:avLst/>
              <a:gdLst/>
              <a:ahLst/>
              <a:cxnLst/>
              <a:rect l="l" t="t" r="r" b="b"/>
              <a:pathLst>
                <a:path w="2497122" h="29670" extrusionOk="0">
                  <a:moveTo>
                    <a:pt x="0" y="0"/>
                  </a:moveTo>
                  <a:lnTo>
                    <a:pt x="2497122" y="0"/>
                  </a:lnTo>
                  <a:lnTo>
                    <a:pt x="2468254" y="28868"/>
                  </a:lnTo>
                  <a:lnTo>
                    <a:pt x="28066" y="29670"/>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47" name="Google Shape;747;p21"/>
            <p:cNvSpPr/>
            <p:nvPr/>
          </p:nvSpPr>
          <p:spPr>
            <a:xfrm>
              <a:off x="229279" y="6082140"/>
              <a:ext cx="2376837" cy="28869"/>
            </a:xfrm>
            <a:custGeom>
              <a:avLst/>
              <a:gdLst/>
              <a:ahLst/>
              <a:cxnLst/>
              <a:rect l="l" t="t" r="r" b="b"/>
              <a:pathLst>
                <a:path w="2376837" h="28869" extrusionOk="0">
                  <a:moveTo>
                    <a:pt x="0" y="0"/>
                  </a:moveTo>
                  <a:lnTo>
                    <a:pt x="2376837" y="0"/>
                  </a:lnTo>
                  <a:lnTo>
                    <a:pt x="2347968" y="28868"/>
                  </a:lnTo>
                  <a:lnTo>
                    <a:pt x="28868"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48" name="Google Shape;748;p21"/>
            <p:cNvSpPr/>
            <p:nvPr/>
          </p:nvSpPr>
          <p:spPr>
            <a:xfrm>
              <a:off x="290222" y="6143085"/>
              <a:ext cx="2254948" cy="28868"/>
            </a:xfrm>
            <a:custGeom>
              <a:avLst/>
              <a:gdLst/>
              <a:ahLst/>
              <a:cxnLst/>
              <a:rect l="l" t="t" r="r" b="b"/>
              <a:pathLst>
                <a:path w="2254948" h="28868" extrusionOk="0">
                  <a:moveTo>
                    <a:pt x="0" y="0"/>
                  </a:moveTo>
                  <a:lnTo>
                    <a:pt x="2254948" y="0"/>
                  </a:lnTo>
                  <a:lnTo>
                    <a:pt x="2226080"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49" name="Google Shape;749;p21"/>
            <p:cNvSpPr/>
            <p:nvPr/>
          </p:nvSpPr>
          <p:spPr>
            <a:xfrm>
              <a:off x="351970" y="6203227"/>
              <a:ext cx="2133059" cy="29671"/>
            </a:xfrm>
            <a:custGeom>
              <a:avLst/>
              <a:gdLst/>
              <a:ahLst/>
              <a:cxnLst/>
              <a:rect l="l" t="t" r="r" b="b"/>
              <a:pathLst>
                <a:path w="2133059" h="29671" extrusionOk="0">
                  <a:moveTo>
                    <a:pt x="2133059" y="0"/>
                  </a:moveTo>
                  <a:lnTo>
                    <a:pt x="2104190" y="28869"/>
                  </a:lnTo>
                  <a:lnTo>
                    <a:pt x="28066" y="29671"/>
                  </a:lnTo>
                  <a:lnTo>
                    <a:pt x="28868" y="28869"/>
                  </a:lnTo>
                  <a:lnTo>
                    <a:pt x="0" y="1"/>
                  </a:lnTo>
                  <a:lnTo>
                    <a:pt x="213305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0" name="Google Shape;750;p21"/>
            <p:cNvSpPr/>
            <p:nvPr/>
          </p:nvSpPr>
          <p:spPr>
            <a:xfrm>
              <a:off x="411310" y="6264172"/>
              <a:ext cx="2012774" cy="28868"/>
            </a:xfrm>
            <a:custGeom>
              <a:avLst/>
              <a:gdLst/>
              <a:ahLst/>
              <a:cxnLst/>
              <a:rect l="l" t="t" r="r" b="b"/>
              <a:pathLst>
                <a:path w="2012774" h="28868" extrusionOk="0">
                  <a:moveTo>
                    <a:pt x="0" y="0"/>
                  </a:moveTo>
                  <a:lnTo>
                    <a:pt x="2012774" y="0"/>
                  </a:lnTo>
                  <a:lnTo>
                    <a:pt x="1983905"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1" name="Google Shape;751;p21"/>
            <p:cNvSpPr/>
            <p:nvPr/>
          </p:nvSpPr>
          <p:spPr>
            <a:xfrm>
              <a:off x="472255" y="6325117"/>
              <a:ext cx="1890884" cy="28868"/>
            </a:xfrm>
            <a:custGeom>
              <a:avLst/>
              <a:gdLst/>
              <a:ahLst/>
              <a:cxnLst/>
              <a:rect l="l" t="t" r="r" b="b"/>
              <a:pathLst>
                <a:path w="1890884" h="28868" extrusionOk="0">
                  <a:moveTo>
                    <a:pt x="0" y="0"/>
                  </a:moveTo>
                  <a:lnTo>
                    <a:pt x="1890884" y="0"/>
                  </a:lnTo>
                  <a:lnTo>
                    <a:pt x="1862016"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2" name="Google Shape;752;p21"/>
            <p:cNvSpPr/>
            <p:nvPr/>
          </p:nvSpPr>
          <p:spPr>
            <a:xfrm>
              <a:off x="533199" y="6386061"/>
              <a:ext cx="1768996" cy="28869"/>
            </a:xfrm>
            <a:custGeom>
              <a:avLst/>
              <a:gdLst/>
              <a:ahLst/>
              <a:cxnLst/>
              <a:rect l="l" t="t" r="r" b="b"/>
              <a:pathLst>
                <a:path w="1768996" h="28869" extrusionOk="0">
                  <a:moveTo>
                    <a:pt x="0" y="0"/>
                  </a:moveTo>
                  <a:lnTo>
                    <a:pt x="1768996" y="0"/>
                  </a:lnTo>
                  <a:lnTo>
                    <a:pt x="1740128" y="28868"/>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3" name="Google Shape;753;p21"/>
            <p:cNvSpPr/>
            <p:nvPr/>
          </p:nvSpPr>
          <p:spPr>
            <a:xfrm>
              <a:off x="594946" y="6446204"/>
              <a:ext cx="1647106" cy="29670"/>
            </a:xfrm>
            <a:custGeom>
              <a:avLst/>
              <a:gdLst/>
              <a:ahLst/>
              <a:cxnLst/>
              <a:rect l="l" t="t" r="r" b="b"/>
              <a:pathLst>
                <a:path w="1647106" h="29670" extrusionOk="0">
                  <a:moveTo>
                    <a:pt x="0" y="0"/>
                  </a:moveTo>
                  <a:lnTo>
                    <a:pt x="1647106" y="0"/>
                  </a:lnTo>
                  <a:lnTo>
                    <a:pt x="1618238" y="28868"/>
                  </a:lnTo>
                  <a:lnTo>
                    <a:pt x="28066" y="29670"/>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4" name="Google Shape;754;p21"/>
            <p:cNvSpPr/>
            <p:nvPr/>
          </p:nvSpPr>
          <p:spPr>
            <a:xfrm>
              <a:off x="654287" y="6507148"/>
              <a:ext cx="1526821" cy="28869"/>
            </a:xfrm>
            <a:custGeom>
              <a:avLst/>
              <a:gdLst/>
              <a:ahLst/>
              <a:cxnLst/>
              <a:rect l="l" t="t" r="r" b="b"/>
              <a:pathLst>
                <a:path w="1526821" h="28869" extrusionOk="0">
                  <a:moveTo>
                    <a:pt x="0" y="0"/>
                  </a:moveTo>
                  <a:lnTo>
                    <a:pt x="1526821" y="0"/>
                  </a:lnTo>
                  <a:lnTo>
                    <a:pt x="1497952" y="28868"/>
                  </a:lnTo>
                  <a:lnTo>
                    <a:pt x="28868"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5" name="Google Shape;755;p21"/>
            <p:cNvSpPr/>
            <p:nvPr/>
          </p:nvSpPr>
          <p:spPr>
            <a:xfrm>
              <a:off x="715231" y="6568093"/>
              <a:ext cx="1404932" cy="28868"/>
            </a:xfrm>
            <a:custGeom>
              <a:avLst/>
              <a:gdLst/>
              <a:ahLst/>
              <a:cxnLst/>
              <a:rect l="l" t="t" r="r" b="b"/>
              <a:pathLst>
                <a:path w="1404932" h="28868" extrusionOk="0">
                  <a:moveTo>
                    <a:pt x="0" y="0"/>
                  </a:moveTo>
                  <a:lnTo>
                    <a:pt x="1404932" y="0"/>
                  </a:lnTo>
                  <a:lnTo>
                    <a:pt x="1376064"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6" name="Google Shape;756;p21"/>
            <p:cNvSpPr/>
            <p:nvPr/>
          </p:nvSpPr>
          <p:spPr>
            <a:xfrm>
              <a:off x="776977" y="6628235"/>
              <a:ext cx="1283044" cy="29671"/>
            </a:xfrm>
            <a:custGeom>
              <a:avLst/>
              <a:gdLst/>
              <a:ahLst/>
              <a:cxnLst/>
              <a:rect l="l" t="t" r="r" b="b"/>
              <a:pathLst>
                <a:path w="1283044" h="29671" extrusionOk="0">
                  <a:moveTo>
                    <a:pt x="1283044" y="0"/>
                  </a:moveTo>
                  <a:lnTo>
                    <a:pt x="1254175" y="28869"/>
                  </a:lnTo>
                  <a:lnTo>
                    <a:pt x="28067" y="29671"/>
                  </a:lnTo>
                  <a:lnTo>
                    <a:pt x="28869" y="28869"/>
                  </a:lnTo>
                  <a:lnTo>
                    <a:pt x="0" y="1"/>
                  </a:lnTo>
                  <a:lnTo>
                    <a:pt x="128304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7" name="Google Shape;757;p21"/>
            <p:cNvSpPr/>
            <p:nvPr/>
          </p:nvSpPr>
          <p:spPr>
            <a:xfrm>
              <a:off x="837922" y="6689180"/>
              <a:ext cx="1161154" cy="29670"/>
            </a:xfrm>
            <a:custGeom>
              <a:avLst/>
              <a:gdLst/>
              <a:ahLst/>
              <a:cxnLst/>
              <a:rect l="l" t="t" r="r" b="b"/>
              <a:pathLst>
                <a:path w="1161154" h="29670" extrusionOk="0">
                  <a:moveTo>
                    <a:pt x="0" y="0"/>
                  </a:moveTo>
                  <a:lnTo>
                    <a:pt x="1161154" y="0"/>
                  </a:lnTo>
                  <a:lnTo>
                    <a:pt x="1132285" y="28868"/>
                  </a:lnTo>
                  <a:lnTo>
                    <a:pt x="28066" y="29670"/>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8" name="Google Shape;758;p21"/>
            <p:cNvSpPr/>
            <p:nvPr/>
          </p:nvSpPr>
          <p:spPr>
            <a:xfrm>
              <a:off x="897263" y="6750124"/>
              <a:ext cx="1040868" cy="28869"/>
            </a:xfrm>
            <a:custGeom>
              <a:avLst/>
              <a:gdLst/>
              <a:ahLst/>
              <a:cxnLst/>
              <a:rect l="l" t="t" r="r" b="b"/>
              <a:pathLst>
                <a:path w="1040868" h="28869" extrusionOk="0">
                  <a:moveTo>
                    <a:pt x="0" y="0"/>
                  </a:moveTo>
                  <a:lnTo>
                    <a:pt x="1040868" y="0"/>
                  </a:lnTo>
                  <a:lnTo>
                    <a:pt x="1012000" y="28869"/>
                  </a:lnTo>
                  <a:lnTo>
                    <a:pt x="28868"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59" name="Google Shape;759;p21"/>
            <p:cNvSpPr/>
            <p:nvPr/>
          </p:nvSpPr>
          <p:spPr>
            <a:xfrm>
              <a:off x="958207" y="6811069"/>
              <a:ext cx="918980" cy="28869"/>
            </a:xfrm>
            <a:custGeom>
              <a:avLst/>
              <a:gdLst/>
              <a:ahLst/>
              <a:cxnLst/>
              <a:rect l="l" t="t" r="r" b="b"/>
              <a:pathLst>
                <a:path w="918980" h="28869" extrusionOk="0">
                  <a:moveTo>
                    <a:pt x="0" y="0"/>
                  </a:moveTo>
                  <a:lnTo>
                    <a:pt x="918980" y="0"/>
                  </a:lnTo>
                  <a:lnTo>
                    <a:pt x="890112" y="28868"/>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760" name="Google Shape;760;p21"/>
          <p:cNvSpPr/>
          <p:nvPr/>
        </p:nvSpPr>
        <p:spPr>
          <a:xfrm>
            <a:off x="2960473" y="5801762"/>
            <a:ext cx="1075475" cy="1058335"/>
          </a:xfrm>
          <a:custGeom>
            <a:avLst/>
            <a:gdLst/>
            <a:ahLst/>
            <a:cxnLst/>
            <a:rect l="l" t="t" r="r" b="b"/>
            <a:pathLst>
              <a:path w="1062720" h="1062720" extrusionOk="0">
                <a:moveTo>
                  <a:pt x="1062720" y="0"/>
                </a:moveTo>
                <a:lnTo>
                  <a:pt x="1062720" y="1062720"/>
                </a:lnTo>
                <a:lnTo>
                  <a:pt x="0" y="1062720"/>
                </a:lnTo>
                <a:lnTo>
                  <a:pt x="106272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61" name="Google Shape;761;p21"/>
          <p:cNvSpPr/>
          <p:nvPr/>
        </p:nvSpPr>
        <p:spPr>
          <a:xfrm>
            <a:off x="-7601" y="2930958"/>
            <a:ext cx="1128311" cy="2870805"/>
          </a:xfrm>
          <a:custGeom>
            <a:avLst/>
            <a:gdLst/>
            <a:ahLst/>
            <a:cxnLst/>
            <a:rect l="l" t="t" r="r" b="b"/>
            <a:pathLst>
              <a:path w="1128311" h="2870805" extrusionOk="0">
                <a:moveTo>
                  <a:pt x="1128311" y="0"/>
                </a:moveTo>
                <a:lnTo>
                  <a:pt x="1123909" y="2870805"/>
                </a:lnTo>
                <a:lnTo>
                  <a:pt x="0" y="1743443"/>
                </a:lnTo>
                <a:lnTo>
                  <a:pt x="0" y="1124856"/>
                </a:lnTo>
                <a:lnTo>
                  <a:pt x="112831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62" name="Google Shape;762;p21"/>
          <p:cNvSpPr/>
          <p:nvPr/>
        </p:nvSpPr>
        <p:spPr>
          <a:xfrm rot="-8099720">
            <a:off x="126341" y="458327"/>
            <a:ext cx="2024298" cy="2024298"/>
          </a:xfrm>
          <a:custGeom>
            <a:avLst/>
            <a:gdLst/>
            <a:ahLst/>
            <a:cxnLst/>
            <a:rect l="l" t="t" r="r" b="b"/>
            <a:pathLst>
              <a:path w="2024298" h="2024298" extrusionOk="0">
                <a:moveTo>
                  <a:pt x="2024298" y="2024298"/>
                </a:moveTo>
                <a:lnTo>
                  <a:pt x="0" y="0"/>
                </a:lnTo>
                <a:lnTo>
                  <a:pt x="40826" y="0"/>
                </a:lnTo>
                <a:lnTo>
                  <a:pt x="2024298" y="1983472"/>
                </a:lnTo>
                <a:lnTo>
                  <a:pt x="2024298" y="20242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3" name="Google Shape;763;p21"/>
          <p:cNvSpPr/>
          <p:nvPr/>
        </p:nvSpPr>
        <p:spPr>
          <a:xfrm rot="-8099720">
            <a:off x="108491" y="501416"/>
            <a:ext cx="1938109" cy="1938109"/>
          </a:xfrm>
          <a:custGeom>
            <a:avLst/>
            <a:gdLst/>
            <a:ahLst/>
            <a:cxnLst/>
            <a:rect l="l" t="t" r="r" b="b"/>
            <a:pathLst>
              <a:path w="1938109" h="1938109" extrusionOk="0">
                <a:moveTo>
                  <a:pt x="1938109" y="1938109"/>
                </a:moveTo>
                <a:lnTo>
                  <a:pt x="0" y="0"/>
                </a:lnTo>
                <a:lnTo>
                  <a:pt x="40826" y="0"/>
                </a:lnTo>
                <a:lnTo>
                  <a:pt x="1938109" y="1897283"/>
                </a:lnTo>
                <a:lnTo>
                  <a:pt x="1938109" y="19381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4" name="Google Shape;764;p21"/>
          <p:cNvSpPr/>
          <p:nvPr/>
        </p:nvSpPr>
        <p:spPr>
          <a:xfrm rot="-8099720">
            <a:off x="90475" y="544906"/>
            <a:ext cx="1853055" cy="1851921"/>
          </a:xfrm>
          <a:custGeom>
            <a:avLst/>
            <a:gdLst/>
            <a:ahLst/>
            <a:cxnLst/>
            <a:rect l="l" t="t" r="r" b="b"/>
            <a:pathLst>
              <a:path w="1853055" h="1851921" extrusionOk="0">
                <a:moveTo>
                  <a:pt x="1851921" y="1851921"/>
                </a:moveTo>
                <a:lnTo>
                  <a:pt x="0" y="0"/>
                </a:lnTo>
                <a:lnTo>
                  <a:pt x="40826" y="0"/>
                </a:lnTo>
                <a:lnTo>
                  <a:pt x="1853055" y="1811094"/>
                </a:lnTo>
                <a:lnTo>
                  <a:pt x="1851920" y="1811094"/>
                </a:lnTo>
                <a:lnTo>
                  <a:pt x="1851921" y="185192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5" name="Google Shape;765;p21"/>
          <p:cNvSpPr/>
          <p:nvPr/>
        </p:nvSpPr>
        <p:spPr>
          <a:xfrm rot="-8099720">
            <a:off x="72624" y="587994"/>
            <a:ext cx="1766866" cy="1765732"/>
          </a:xfrm>
          <a:custGeom>
            <a:avLst/>
            <a:gdLst/>
            <a:ahLst/>
            <a:cxnLst/>
            <a:rect l="l" t="t" r="r" b="b"/>
            <a:pathLst>
              <a:path w="1766866" h="1765732" extrusionOk="0">
                <a:moveTo>
                  <a:pt x="1765732" y="1765732"/>
                </a:moveTo>
                <a:lnTo>
                  <a:pt x="0" y="0"/>
                </a:lnTo>
                <a:lnTo>
                  <a:pt x="40826" y="0"/>
                </a:lnTo>
                <a:lnTo>
                  <a:pt x="1766866" y="1724906"/>
                </a:lnTo>
                <a:lnTo>
                  <a:pt x="1765731" y="1724906"/>
                </a:lnTo>
                <a:lnTo>
                  <a:pt x="1765732" y="176573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6" name="Google Shape;766;p21"/>
          <p:cNvSpPr/>
          <p:nvPr/>
        </p:nvSpPr>
        <p:spPr>
          <a:xfrm rot="-8099720">
            <a:off x="55175" y="630117"/>
            <a:ext cx="1680678" cy="1680677"/>
          </a:xfrm>
          <a:custGeom>
            <a:avLst/>
            <a:gdLst/>
            <a:ahLst/>
            <a:cxnLst/>
            <a:rect l="l" t="t" r="r" b="b"/>
            <a:pathLst>
              <a:path w="1680678" h="1680677" extrusionOk="0">
                <a:moveTo>
                  <a:pt x="1680678" y="1680677"/>
                </a:moveTo>
                <a:lnTo>
                  <a:pt x="0" y="0"/>
                </a:lnTo>
                <a:lnTo>
                  <a:pt x="40826" y="0"/>
                </a:lnTo>
                <a:lnTo>
                  <a:pt x="1680678" y="1639851"/>
                </a:lnTo>
                <a:lnTo>
                  <a:pt x="1680678" y="16806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7" name="Google Shape;767;p21"/>
          <p:cNvSpPr/>
          <p:nvPr/>
        </p:nvSpPr>
        <p:spPr>
          <a:xfrm rot="-8099720">
            <a:off x="37325" y="673206"/>
            <a:ext cx="1594489" cy="1594489"/>
          </a:xfrm>
          <a:custGeom>
            <a:avLst/>
            <a:gdLst/>
            <a:ahLst/>
            <a:cxnLst/>
            <a:rect l="l" t="t" r="r" b="b"/>
            <a:pathLst>
              <a:path w="1594489" h="1594489" extrusionOk="0">
                <a:moveTo>
                  <a:pt x="1594489" y="1594489"/>
                </a:moveTo>
                <a:lnTo>
                  <a:pt x="0" y="0"/>
                </a:lnTo>
                <a:lnTo>
                  <a:pt x="40826" y="0"/>
                </a:lnTo>
                <a:lnTo>
                  <a:pt x="1594489" y="1553663"/>
                </a:lnTo>
                <a:lnTo>
                  <a:pt x="1594489" y="159448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8" name="Google Shape;768;p21"/>
          <p:cNvSpPr/>
          <p:nvPr/>
        </p:nvSpPr>
        <p:spPr>
          <a:xfrm rot="-8099720">
            <a:off x="19309" y="716696"/>
            <a:ext cx="1509435" cy="1508300"/>
          </a:xfrm>
          <a:custGeom>
            <a:avLst/>
            <a:gdLst/>
            <a:ahLst/>
            <a:cxnLst/>
            <a:rect l="l" t="t" r="r" b="b"/>
            <a:pathLst>
              <a:path w="1509435" h="1508300" extrusionOk="0">
                <a:moveTo>
                  <a:pt x="1508301" y="1508300"/>
                </a:moveTo>
                <a:lnTo>
                  <a:pt x="0" y="0"/>
                </a:lnTo>
                <a:lnTo>
                  <a:pt x="40826" y="0"/>
                </a:lnTo>
                <a:lnTo>
                  <a:pt x="1509435" y="1467474"/>
                </a:lnTo>
                <a:lnTo>
                  <a:pt x="1508301" y="1467474"/>
                </a:lnTo>
                <a:lnTo>
                  <a:pt x="1508301" y="15083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69" name="Google Shape;769;p21"/>
          <p:cNvSpPr/>
          <p:nvPr/>
        </p:nvSpPr>
        <p:spPr>
          <a:xfrm rot="-8099720">
            <a:off x="1859" y="758817"/>
            <a:ext cx="1423246" cy="1423247"/>
          </a:xfrm>
          <a:custGeom>
            <a:avLst/>
            <a:gdLst/>
            <a:ahLst/>
            <a:cxnLst/>
            <a:rect l="l" t="t" r="r" b="b"/>
            <a:pathLst>
              <a:path w="1423246" h="1423247" extrusionOk="0">
                <a:moveTo>
                  <a:pt x="1423246" y="1423247"/>
                </a:moveTo>
                <a:lnTo>
                  <a:pt x="0" y="0"/>
                </a:lnTo>
                <a:lnTo>
                  <a:pt x="40825" y="0"/>
                </a:lnTo>
                <a:lnTo>
                  <a:pt x="1423246" y="1382420"/>
                </a:lnTo>
                <a:lnTo>
                  <a:pt x="1423246" y="142324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0" name="Google Shape;770;p21"/>
          <p:cNvSpPr/>
          <p:nvPr/>
        </p:nvSpPr>
        <p:spPr>
          <a:xfrm rot="-8099720">
            <a:off x="-15991" y="801908"/>
            <a:ext cx="1337057" cy="1337057"/>
          </a:xfrm>
          <a:custGeom>
            <a:avLst/>
            <a:gdLst/>
            <a:ahLst/>
            <a:cxnLst/>
            <a:rect l="l" t="t" r="r" b="b"/>
            <a:pathLst>
              <a:path w="1337057" h="1337057" extrusionOk="0">
                <a:moveTo>
                  <a:pt x="1337057" y="1337057"/>
                </a:moveTo>
                <a:lnTo>
                  <a:pt x="0" y="0"/>
                </a:lnTo>
                <a:lnTo>
                  <a:pt x="40826" y="0"/>
                </a:lnTo>
                <a:lnTo>
                  <a:pt x="1337057" y="1296231"/>
                </a:lnTo>
                <a:lnTo>
                  <a:pt x="1337057" y="133705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1" name="Google Shape;771;p21"/>
          <p:cNvSpPr/>
          <p:nvPr/>
        </p:nvSpPr>
        <p:spPr>
          <a:xfrm rot="-8099720">
            <a:off x="-33841" y="844997"/>
            <a:ext cx="1250869" cy="1250869"/>
          </a:xfrm>
          <a:custGeom>
            <a:avLst/>
            <a:gdLst/>
            <a:ahLst/>
            <a:cxnLst/>
            <a:rect l="l" t="t" r="r" b="b"/>
            <a:pathLst>
              <a:path w="1250869" h="1250869" extrusionOk="0">
                <a:moveTo>
                  <a:pt x="1250869" y="1250869"/>
                </a:moveTo>
                <a:lnTo>
                  <a:pt x="0" y="0"/>
                </a:lnTo>
                <a:lnTo>
                  <a:pt x="40825" y="0"/>
                </a:lnTo>
                <a:lnTo>
                  <a:pt x="1250869" y="1210042"/>
                </a:lnTo>
                <a:lnTo>
                  <a:pt x="1250869" y="12508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2" name="Google Shape;772;p21"/>
          <p:cNvSpPr/>
          <p:nvPr/>
        </p:nvSpPr>
        <p:spPr>
          <a:xfrm rot="-8099720">
            <a:off x="-51857" y="888486"/>
            <a:ext cx="1165814" cy="1164680"/>
          </a:xfrm>
          <a:custGeom>
            <a:avLst/>
            <a:gdLst/>
            <a:ahLst/>
            <a:cxnLst/>
            <a:rect l="l" t="t" r="r" b="b"/>
            <a:pathLst>
              <a:path w="1165814" h="1164680" extrusionOk="0">
                <a:moveTo>
                  <a:pt x="1164680" y="1164680"/>
                </a:moveTo>
                <a:lnTo>
                  <a:pt x="0" y="1"/>
                </a:lnTo>
                <a:lnTo>
                  <a:pt x="40825" y="0"/>
                </a:lnTo>
                <a:lnTo>
                  <a:pt x="1165814" y="1123854"/>
                </a:lnTo>
                <a:lnTo>
                  <a:pt x="1164680" y="1123854"/>
                </a:lnTo>
                <a:lnTo>
                  <a:pt x="1164680" y="116468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3" name="Google Shape;773;p21"/>
          <p:cNvSpPr/>
          <p:nvPr/>
        </p:nvSpPr>
        <p:spPr>
          <a:xfrm rot="-8099720">
            <a:off x="-69307" y="930608"/>
            <a:ext cx="1079626" cy="1079626"/>
          </a:xfrm>
          <a:custGeom>
            <a:avLst/>
            <a:gdLst/>
            <a:ahLst/>
            <a:cxnLst/>
            <a:rect l="l" t="t" r="r" b="b"/>
            <a:pathLst>
              <a:path w="1079626" h="1079626" extrusionOk="0">
                <a:moveTo>
                  <a:pt x="1079626" y="1079626"/>
                </a:moveTo>
                <a:lnTo>
                  <a:pt x="0" y="1"/>
                </a:lnTo>
                <a:lnTo>
                  <a:pt x="40826" y="0"/>
                </a:lnTo>
                <a:lnTo>
                  <a:pt x="1079626" y="1038800"/>
                </a:lnTo>
                <a:lnTo>
                  <a:pt x="1079626" y="10796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4" name="Google Shape;774;p21"/>
          <p:cNvSpPr/>
          <p:nvPr/>
        </p:nvSpPr>
        <p:spPr>
          <a:xfrm rot="-8099720">
            <a:off x="-87157" y="973697"/>
            <a:ext cx="993437" cy="993438"/>
          </a:xfrm>
          <a:custGeom>
            <a:avLst/>
            <a:gdLst/>
            <a:ahLst/>
            <a:cxnLst/>
            <a:rect l="l" t="t" r="r" b="b"/>
            <a:pathLst>
              <a:path w="993437" h="993438" extrusionOk="0">
                <a:moveTo>
                  <a:pt x="993437" y="993438"/>
                </a:moveTo>
                <a:lnTo>
                  <a:pt x="0" y="0"/>
                </a:lnTo>
                <a:lnTo>
                  <a:pt x="40825" y="1"/>
                </a:lnTo>
                <a:lnTo>
                  <a:pt x="993437" y="952612"/>
                </a:lnTo>
                <a:lnTo>
                  <a:pt x="993437" y="9934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5" name="Google Shape;775;p21"/>
          <p:cNvSpPr/>
          <p:nvPr/>
        </p:nvSpPr>
        <p:spPr>
          <a:xfrm rot="-8099720">
            <a:off x="-105173" y="1017188"/>
            <a:ext cx="908383" cy="907248"/>
          </a:xfrm>
          <a:custGeom>
            <a:avLst/>
            <a:gdLst/>
            <a:ahLst/>
            <a:cxnLst/>
            <a:rect l="l" t="t" r="r" b="b"/>
            <a:pathLst>
              <a:path w="908383" h="907248" extrusionOk="0">
                <a:moveTo>
                  <a:pt x="907249" y="907248"/>
                </a:moveTo>
                <a:lnTo>
                  <a:pt x="0" y="0"/>
                </a:lnTo>
                <a:lnTo>
                  <a:pt x="40827" y="0"/>
                </a:lnTo>
                <a:lnTo>
                  <a:pt x="908383" y="866422"/>
                </a:lnTo>
                <a:lnTo>
                  <a:pt x="907249" y="866422"/>
                </a:lnTo>
                <a:lnTo>
                  <a:pt x="907249" y="90724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6" name="Google Shape;776;p21"/>
          <p:cNvSpPr/>
          <p:nvPr/>
        </p:nvSpPr>
        <p:spPr>
          <a:xfrm rot="-8099720">
            <a:off x="-123024" y="1060277"/>
            <a:ext cx="822195" cy="821061"/>
          </a:xfrm>
          <a:custGeom>
            <a:avLst/>
            <a:gdLst/>
            <a:ahLst/>
            <a:cxnLst/>
            <a:rect l="l" t="t" r="r" b="b"/>
            <a:pathLst>
              <a:path w="822195" h="821061" extrusionOk="0">
                <a:moveTo>
                  <a:pt x="821060" y="821061"/>
                </a:moveTo>
                <a:lnTo>
                  <a:pt x="0" y="0"/>
                </a:lnTo>
                <a:lnTo>
                  <a:pt x="40826" y="1"/>
                </a:lnTo>
                <a:lnTo>
                  <a:pt x="822195" y="780235"/>
                </a:lnTo>
                <a:lnTo>
                  <a:pt x="821060" y="780235"/>
                </a:lnTo>
                <a:lnTo>
                  <a:pt x="821060" y="8210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7" name="Google Shape;777;p21"/>
          <p:cNvSpPr/>
          <p:nvPr/>
        </p:nvSpPr>
        <p:spPr>
          <a:xfrm rot="-8099720">
            <a:off x="-140475" y="1102398"/>
            <a:ext cx="736006" cy="736005"/>
          </a:xfrm>
          <a:custGeom>
            <a:avLst/>
            <a:gdLst/>
            <a:ahLst/>
            <a:cxnLst/>
            <a:rect l="l" t="t" r="r" b="b"/>
            <a:pathLst>
              <a:path w="736006" h="736005" extrusionOk="0">
                <a:moveTo>
                  <a:pt x="736005" y="736005"/>
                </a:moveTo>
                <a:lnTo>
                  <a:pt x="0" y="0"/>
                </a:lnTo>
                <a:lnTo>
                  <a:pt x="40826" y="0"/>
                </a:lnTo>
                <a:lnTo>
                  <a:pt x="736006" y="695179"/>
                </a:lnTo>
                <a:lnTo>
                  <a:pt x="736005" y="73600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8" name="Google Shape;778;p21"/>
          <p:cNvSpPr/>
          <p:nvPr/>
        </p:nvSpPr>
        <p:spPr>
          <a:xfrm rot="-8099720">
            <a:off x="-158323" y="1145488"/>
            <a:ext cx="649817" cy="649817"/>
          </a:xfrm>
          <a:custGeom>
            <a:avLst/>
            <a:gdLst/>
            <a:ahLst/>
            <a:cxnLst/>
            <a:rect l="l" t="t" r="r" b="b"/>
            <a:pathLst>
              <a:path w="649817" h="649817" extrusionOk="0">
                <a:moveTo>
                  <a:pt x="649817" y="649817"/>
                </a:moveTo>
                <a:lnTo>
                  <a:pt x="0" y="0"/>
                </a:lnTo>
                <a:lnTo>
                  <a:pt x="40826" y="0"/>
                </a:lnTo>
                <a:lnTo>
                  <a:pt x="649817" y="608990"/>
                </a:lnTo>
                <a:lnTo>
                  <a:pt x="649817" y="64981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79" name="Google Shape;779;p21"/>
          <p:cNvSpPr/>
          <p:nvPr/>
        </p:nvSpPr>
        <p:spPr>
          <a:xfrm rot="-8099720">
            <a:off x="-176338" y="1188978"/>
            <a:ext cx="564761" cy="563628"/>
          </a:xfrm>
          <a:custGeom>
            <a:avLst/>
            <a:gdLst/>
            <a:ahLst/>
            <a:cxnLst/>
            <a:rect l="l" t="t" r="r" b="b"/>
            <a:pathLst>
              <a:path w="564761" h="563628" extrusionOk="0">
                <a:moveTo>
                  <a:pt x="563628" y="563628"/>
                </a:moveTo>
                <a:lnTo>
                  <a:pt x="0" y="0"/>
                </a:lnTo>
                <a:lnTo>
                  <a:pt x="40826" y="0"/>
                </a:lnTo>
                <a:lnTo>
                  <a:pt x="564761" y="522802"/>
                </a:lnTo>
                <a:lnTo>
                  <a:pt x="563629" y="522802"/>
                </a:lnTo>
                <a:lnTo>
                  <a:pt x="563628" y="5636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80" name="Google Shape;780;p21"/>
          <p:cNvSpPr/>
          <p:nvPr/>
        </p:nvSpPr>
        <p:spPr>
          <a:xfrm rot="-8099720">
            <a:off x="-194190" y="1232066"/>
            <a:ext cx="478574" cy="477440"/>
          </a:xfrm>
          <a:custGeom>
            <a:avLst/>
            <a:gdLst/>
            <a:ahLst/>
            <a:cxnLst/>
            <a:rect l="l" t="t" r="r" b="b"/>
            <a:pathLst>
              <a:path w="478574" h="477440" extrusionOk="0">
                <a:moveTo>
                  <a:pt x="478574" y="477440"/>
                </a:moveTo>
                <a:lnTo>
                  <a:pt x="0" y="0"/>
                </a:lnTo>
                <a:lnTo>
                  <a:pt x="40826" y="0"/>
                </a:lnTo>
                <a:lnTo>
                  <a:pt x="478573" y="437747"/>
                </a:lnTo>
                <a:lnTo>
                  <a:pt x="478574" y="4774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781" name="Google Shape;781;p21"/>
          <p:cNvSpPr/>
          <p:nvPr/>
        </p:nvSpPr>
        <p:spPr>
          <a:xfrm>
            <a:off x="2202360" y="6829131"/>
            <a:ext cx="918980" cy="28869"/>
          </a:xfrm>
          <a:custGeom>
            <a:avLst/>
            <a:gdLst/>
            <a:ahLst/>
            <a:cxnLst/>
            <a:rect l="l" t="t" r="r" b="b"/>
            <a:pathLst>
              <a:path w="918980" h="28869" extrusionOk="0">
                <a:moveTo>
                  <a:pt x="0" y="0"/>
                </a:moveTo>
                <a:lnTo>
                  <a:pt x="918980" y="0"/>
                </a:lnTo>
                <a:lnTo>
                  <a:pt x="890112" y="28868"/>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82" name="Google Shape;782;p21"/>
          <p:cNvSpPr/>
          <p:nvPr/>
        </p:nvSpPr>
        <p:spPr>
          <a:xfrm>
            <a:off x="1089323" y="5806086"/>
            <a:ext cx="30139" cy="1051915"/>
          </a:xfrm>
          <a:custGeom>
            <a:avLst/>
            <a:gdLst/>
            <a:ahLst/>
            <a:cxnLst/>
            <a:rect l="l" t="t" r="r" b="b"/>
            <a:pathLst>
              <a:path w="30139" h="1051915" extrusionOk="0">
                <a:moveTo>
                  <a:pt x="28833" y="0"/>
                </a:moveTo>
                <a:lnTo>
                  <a:pt x="30139" y="1051915"/>
                </a:lnTo>
                <a:lnTo>
                  <a:pt x="1271" y="1051915"/>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83" name="Google Shape;783;p21"/>
          <p:cNvSpPr/>
          <p:nvPr/>
        </p:nvSpPr>
        <p:spPr>
          <a:xfrm>
            <a:off x="1028453" y="5867106"/>
            <a:ext cx="30064" cy="990894"/>
          </a:xfrm>
          <a:custGeom>
            <a:avLst/>
            <a:gdLst/>
            <a:ahLst/>
            <a:cxnLst/>
            <a:rect l="l" t="t" r="r" b="b"/>
            <a:pathLst>
              <a:path w="30064" h="990894" extrusionOk="0">
                <a:moveTo>
                  <a:pt x="28833" y="0"/>
                </a:moveTo>
                <a:lnTo>
                  <a:pt x="30064" y="990894"/>
                </a:lnTo>
                <a:lnTo>
                  <a:pt x="1195" y="990894"/>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84" name="Google Shape;784;p21"/>
          <p:cNvSpPr/>
          <p:nvPr/>
        </p:nvSpPr>
        <p:spPr>
          <a:xfrm>
            <a:off x="967584" y="5928926"/>
            <a:ext cx="30790" cy="929074"/>
          </a:xfrm>
          <a:custGeom>
            <a:avLst/>
            <a:gdLst/>
            <a:ahLst/>
            <a:cxnLst/>
            <a:rect l="l" t="t" r="r" b="b"/>
            <a:pathLst>
              <a:path w="30790" h="929074" extrusionOk="0">
                <a:moveTo>
                  <a:pt x="29636" y="0"/>
                </a:moveTo>
                <a:lnTo>
                  <a:pt x="30790" y="929074"/>
                </a:lnTo>
                <a:lnTo>
                  <a:pt x="1401" y="929074"/>
                </a:lnTo>
                <a:lnTo>
                  <a:pt x="0" y="28104"/>
                </a:lnTo>
                <a:lnTo>
                  <a:pt x="803" y="28905"/>
                </a:lnTo>
                <a:lnTo>
                  <a:pt x="2963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85" name="Google Shape;785;p21"/>
          <p:cNvSpPr/>
          <p:nvPr/>
        </p:nvSpPr>
        <p:spPr>
          <a:xfrm>
            <a:off x="906717" y="5989948"/>
            <a:ext cx="30713" cy="868053"/>
          </a:xfrm>
          <a:custGeom>
            <a:avLst/>
            <a:gdLst/>
            <a:ahLst/>
            <a:cxnLst/>
            <a:rect l="l" t="t" r="r" b="b"/>
            <a:pathLst>
              <a:path w="30713" h="868053" extrusionOk="0">
                <a:moveTo>
                  <a:pt x="29635" y="0"/>
                </a:moveTo>
                <a:lnTo>
                  <a:pt x="30713" y="868053"/>
                </a:lnTo>
                <a:lnTo>
                  <a:pt x="1319" y="868053"/>
                </a:lnTo>
                <a:lnTo>
                  <a:pt x="0" y="28103"/>
                </a:lnTo>
                <a:lnTo>
                  <a:pt x="802" y="28904"/>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86" name="Google Shape;786;p21"/>
          <p:cNvSpPr/>
          <p:nvPr/>
        </p:nvSpPr>
        <p:spPr>
          <a:xfrm>
            <a:off x="846647" y="6049364"/>
            <a:ext cx="29838" cy="808636"/>
          </a:xfrm>
          <a:custGeom>
            <a:avLst/>
            <a:gdLst/>
            <a:ahLst/>
            <a:cxnLst/>
            <a:rect l="l" t="t" r="r" b="b"/>
            <a:pathLst>
              <a:path w="29838" h="808636" extrusionOk="0">
                <a:moveTo>
                  <a:pt x="28833" y="0"/>
                </a:moveTo>
                <a:lnTo>
                  <a:pt x="29838" y="808636"/>
                </a:lnTo>
                <a:lnTo>
                  <a:pt x="969" y="808636"/>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87" name="Google Shape;787;p21"/>
          <p:cNvSpPr/>
          <p:nvPr/>
        </p:nvSpPr>
        <p:spPr>
          <a:xfrm>
            <a:off x="785780" y="6110384"/>
            <a:ext cx="29761" cy="747617"/>
          </a:xfrm>
          <a:custGeom>
            <a:avLst/>
            <a:gdLst/>
            <a:ahLst/>
            <a:cxnLst/>
            <a:rect l="l" t="t" r="r" b="b"/>
            <a:pathLst>
              <a:path w="29761" h="747617" extrusionOk="0">
                <a:moveTo>
                  <a:pt x="28832" y="0"/>
                </a:moveTo>
                <a:lnTo>
                  <a:pt x="29761" y="747617"/>
                </a:lnTo>
                <a:lnTo>
                  <a:pt x="893" y="747617"/>
                </a:lnTo>
                <a:lnTo>
                  <a:pt x="0" y="28905"/>
                </a:lnTo>
                <a:lnTo>
                  <a:pt x="288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88" name="Google Shape;788;p21"/>
          <p:cNvSpPr/>
          <p:nvPr/>
        </p:nvSpPr>
        <p:spPr>
          <a:xfrm>
            <a:off x="724911" y="6172206"/>
            <a:ext cx="30487" cy="685795"/>
          </a:xfrm>
          <a:custGeom>
            <a:avLst/>
            <a:gdLst/>
            <a:ahLst/>
            <a:cxnLst/>
            <a:rect l="l" t="t" r="r" b="b"/>
            <a:pathLst>
              <a:path w="30487" h="685795" extrusionOk="0">
                <a:moveTo>
                  <a:pt x="29635" y="0"/>
                </a:moveTo>
                <a:lnTo>
                  <a:pt x="30487" y="685795"/>
                </a:lnTo>
                <a:lnTo>
                  <a:pt x="1071" y="685795"/>
                </a:lnTo>
                <a:lnTo>
                  <a:pt x="0" y="28103"/>
                </a:lnTo>
                <a:lnTo>
                  <a:pt x="803" y="28904"/>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89" name="Google Shape;789;p21"/>
          <p:cNvSpPr/>
          <p:nvPr/>
        </p:nvSpPr>
        <p:spPr>
          <a:xfrm>
            <a:off x="664843" y="6231622"/>
            <a:ext cx="29611" cy="626379"/>
          </a:xfrm>
          <a:custGeom>
            <a:avLst/>
            <a:gdLst/>
            <a:ahLst/>
            <a:cxnLst/>
            <a:rect l="l" t="t" r="r" b="b"/>
            <a:pathLst>
              <a:path w="29611" h="626379" extrusionOk="0">
                <a:moveTo>
                  <a:pt x="28833" y="0"/>
                </a:moveTo>
                <a:lnTo>
                  <a:pt x="29611" y="626379"/>
                </a:lnTo>
                <a:lnTo>
                  <a:pt x="742" y="626379"/>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0" name="Google Shape;790;p21"/>
          <p:cNvSpPr/>
          <p:nvPr/>
        </p:nvSpPr>
        <p:spPr>
          <a:xfrm>
            <a:off x="603974" y="6292642"/>
            <a:ext cx="29535" cy="565359"/>
          </a:xfrm>
          <a:custGeom>
            <a:avLst/>
            <a:gdLst/>
            <a:ahLst/>
            <a:cxnLst/>
            <a:rect l="l" t="t" r="r" b="b"/>
            <a:pathLst>
              <a:path w="29535" h="565359" extrusionOk="0">
                <a:moveTo>
                  <a:pt x="28833" y="0"/>
                </a:moveTo>
                <a:lnTo>
                  <a:pt x="29535" y="565359"/>
                </a:lnTo>
                <a:lnTo>
                  <a:pt x="666" y="565359"/>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1" name="Google Shape;791;p21"/>
          <p:cNvSpPr/>
          <p:nvPr/>
        </p:nvSpPr>
        <p:spPr>
          <a:xfrm>
            <a:off x="543104" y="6353662"/>
            <a:ext cx="29460" cy="504339"/>
          </a:xfrm>
          <a:custGeom>
            <a:avLst/>
            <a:gdLst/>
            <a:ahLst/>
            <a:cxnLst/>
            <a:rect l="l" t="t" r="r" b="b"/>
            <a:pathLst>
              <a:path w="29460" h="504339" extrusionOk="0">
                <a:moveTo>
                  <a:pt x="28833" y="0"/>
                </a:moveTo>
                <a:lnTo>
                  <a:pt x="29460" y="504339"/>
                </a:lnTo>
                <a:lnTo>
                  <a:pt x="591" y="504339"/>
                </a:lnTo>
                <a:lnTo>
                  <a:pt x="0" y="28905"/>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2" name="Google Shape;792;p21"/>
          <p:cNvSpPr/>
          <p:nvPr/>
        </p:nvSpPr>
        <p:spPr>
          <a:xfrm>
            <a:off x="482237" y="6415482"/>
            <a:ext cx="30185" cy="442518"/>
          </a:xfrm>
          <a:custGeom>
            <a:avLst/>
            <a:gdLst/>
            <a:ahLst/>
            <a:cxnLst/>
            <a:rect l="l" t="t" r="r" b="b"/>
            <a:pathLst>
              <a:path w="30185" h="442518" extrusionOk="0">
                <a:moveTo>
                  <a:pt x="29635" y="0"/>
                </a:moveTo>
                <a:lnTo>
                  <a:pt x="30185" y="442518"/>
                </a:lnTo>
                <a:lnTo>
                  <a:pt x="724" y="442518"/>
                </a:lnTo>
                <a:lnTo>
                  <a:pt x="0" y="28104"/>
                </a:lnTo>
                <a:lnTo>
                  <a:pt x="803" y="28905"/>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3" name="Google Shape;793;p21"/>
          <p:cNvSpPr/>
          <p:nvPr/>
        </p:nvSpPr>
        <p:spPr>
          <a:xfrm>
            <a:off x="422168" y="6474900"/>
            <a:ext cx="29308" cy="383101"/>
          </a:xfrm>
          <a:custGeom>
            <a:avLst/>
            <a:gdLst/>
            <a:ahLst/>
            <a:cxnLst/>
            <a:rect l="l" t="t" r="r" b="b"/>
            <a:pathLst>
              <a:path w="29308" h="383101" extrusionOk="0">
                <a:moveTo>
                  <a:pt x="28832" y="0"/>
                </a:moveTo>
                <a:lnTo>
                  <a:pt x="29308" y="383101"/>
                </a:lnTo>
                <a:lnTo>
                  <a:pt x="440" y="383101"/>
                </a:lnTo>
                <a:lnTo>
                  <a:pt x="0" y="28904"/>
                </a:lnTo>
                <a:lnTo>
                  <a:pt x="288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4" name="Google Shape;794;p21"/>
          <p:cNvSpPr/>
          <p:nvPr/>
        </p:nvSpPr>
        <p:spPr>
          <a:xfrm>
            <a:off x="361300" y="6535920"/>
            <a:ext cx="29233" cy="322081"/>
          </a:xfrm>
          <a:custGeom>
            <a:avLst/>
            <a:gdLst/>
            <a:ahLst/>
            <a:cxnLst/>
            <a:rect l="l" t="t" r="r" b="b"/>
            <a:pathLst>
              <a:path w="29233" h="322081" extrusionOk="0">
                <a:moveTo>
                  <a:pt x="28833" y="0"/>
                </a:moveTo>
                <a:lnTo>
                  <a:pt x="29233" y="322081"/>
                </a:lnTo>
                <a:lnTo>
                  <a:pt x="364" y="322081"/>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5" name="Google Shape;795;p21"/>
          <p:cNvSpPr/>
          <p:nvPr/>
        </p:nvSpPr>
        <p:spPr>
          <a:xfrm>
            <a:off x="300431" y="6597740"/>
            <a:ext cx="29959" cy="260260"/>
          </a:xfrm>
          <a:custGeom>
            <a:avLst/>
            <a:gdLst/>
            <a:ahLst/>
            <a:cxnLst/>
            <a:rect l="l" t="t" r="r" b="b"/>
            <a:pathLst>
              <a:path w="29959" h="260260" extrusionOk="0">
                <a:moveTo>
                  <a:pt x="29636" y="0"/>
                </a:moveTo>
                <a:lnTo>
                  <a:pt x="29959" y="260260"/>
                </a:lnTo>
                <a:lnTo>
                  <a:pt x="440" y="260260"/>
                </a:lnTo>
                <a:lnTo>
                  <a:pt x="0" y="28104"/>
                </a:lnTo>
                <a:lnTo>
                  <a:pt x="803" y="28904"/>
                </a:lnTo>
                <a:lnTo>
                  <a:pt x="2963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6" name="Google Shape;796;p21"/>
          <p:cNvSpPr/>
          <p:nvPr/>
        </p:nvSpPr>
        <p:spPr>
          <a:xfrm>
            <a:off x="239562" y="6658760"/>
            <a:ext cx="29882" cy="199240"/>
          </a:xfrm>
          <a:custGeom>
            <a:avLst/>
            <a:gdLst/>
            <a:ahLst/>
            <a:cxnLst/>
            <a:rect l="l" t="t" r="r" b="b"/>
            <a:pathLst>
              <a:path w="29882" h="199240" extrusionOk="0">
                <a:moveTo>
                  <a:pt x="29635" y="0"/>
                </a:moveTo>
                <a:lnTo>
                  <a:pt x="29882" y="199240"/>
                </a:lnTo>
                <a:lnTo>
                  <a:pt x="337" y="199240"/>
                </a:lnTo>
                <a:lnTo>
                  <a:pt x="0" y="28103"/>
                </a:lnTo>
                <a:lnTo>
                  <a:pt x="803" y="28904"/>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7" name="Google Shape;797;p21"/>
          <p:cNvSpPr/>
          <p:nvPr/>
        </p:nvSpPr>
        <p:spPr>
          <a:xfrm>
            <a:off x="179494" y="6718178"/>
            <a:ext cx="29006" cy="139823"/>
          </a:xfrm>
          <a:custGeom>
            <a:avLst/>
            <a:gdLst/>
            <a:ahLst/>
            <a:cxnLst/>
            <a:rect l="l" t="t" r="r" b="b"/>
            <a:pathLst>
              <a:path w="29006" h="139823" extrusionOk="0">
                <a:moveTo>
                  <a:pt x="28832" y="0"/>
                </a:moveTo>
                <a:lnTo>
                  <a:pt x="29006" y="139823"/>
                </a:lnTo>
                <a:lnTo>
                  <a:pt x="138" y="139823"/>
                </a:lnTo>
                <a:lnTo>
                  <a:pt x="0" y="28904"/>
                </a:lnTo>
                <a:lnTo>
                  <a:pt x="288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8" name="Google Shape;798;p21"/>
          <p:cNvSpPr/>
          <p:nvPr/>
        </p:nvSpPr>
        <p:spPr>
          <a:xfrm>
            <a:off x="118626" y="6779198"/>
            <a:ext cx="28931" cy="78803"/>
          </a:xfrm>
          <a:custGeom>
            <a:avLst/>
            <a:gdLst/>
            <a:ahLst/>
            <a:cxnLst/>
            <a:rect l="l" t="t" r="r" b="b"/>
            <a:pathLst>
              <a:path w="28931" h="78803" extrusionOk="0">
                <a:moveTo>
                  <a:pt x="28833" y="0"/>
                </a:moveTo>
                <a:lnTo>
                  <a:pt x="28931" y="78803"/>
                </a:lnTo>
                <a:lnTo>
                  <a:pt x="62" y="78803"/>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799" name="Google Shape;799;p21"/>
          <p:cNvSpPr/>
          <p:nvPr/>
        </p:nvSpPr>
        <p:spPr>
          <a:xfrm>
            <a:off x="70452" y="6841018"/>
            <a:ext cx="16961" cy="16982"/>
          </a:xfrm>
          <a:custGeom>
            <a:avLst/>
            <a:gdLst/>
            <a:ahLst/>
            <a:cxnLst/>
            <a:rect l="l" t="t" r="r" b="b"/>
            <a:pathLst>
              <a:path w="16961" h="16982" extrusionOk="0">
                <a:moveTo>
                  <a:pt x="16940" y="0"/>
                </a:moveTo>
                <a:lnTo>
                  <a:pt x="16961" y="16982"/>
                </a:lnTo>
                <a:lnTo>
                  <a:pt x="0" y="16982"/>
                </a:lnTo>
                <a:lnTo>
                  <a:pt x="1694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00" name="Google Shape;800;p21"/>
          <p:cNvSpPr txBox="1">
            <a:spLocks noGrp="1"/>
          </p:cNvSpPr>
          <p:nvPr>
            <p:ph type="dt" idx="10"/>
          </p:nvPr>
        </p:nvSpPr>
        <p:spPr>
          <a:xfrm>
            <a:off x="493776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1" name="Google Shape;801;p21"/>
          <p:cNvSpPr txBox="1">
            <a:spLocks noGrp="1"/>
          </p:cNvSpPr>
          <p:nvPr>
            <p:ph type="ftr" idx="11"/>
          </p:nvPr>
        </p:nvSpPr>
        <p:spPr>
          <a:xfrm>
            <a:off x="743616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2" name="Google Shape;802;p21"/>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rgbClr val="3F3F3F"/>
                </a:solidFill>
                <a:latin typeface="Avenir"/>
                <a:ea typeface="Avenir"/>
                <a:cs typeface="Avenir"/>
                <a:sym typeface="Avenir"/>
              </a:defRPr>
            </a:lvl1pPr>
            <a:lvl2pPr marL="0" lvl="1" indent="0" algn="r">
              <a:spcBef>
                <a:spcPts val="0"/>
              </a:spcBef>
              <a:buNone/>
              <a:defRPr sz="1000">
                <a:solidFill>
                  <a:srgbClr val="3F3F3F"/>
                </a:solidFill>
                <a:latin typeface="Avenir"/>
                <a:ea typeface="Avenir"/>
                <a:cs typeface="Avenir"/>
                <a:sym typeface="Avenir"/>
              </a:defRPr>
            </a:lvl2pPr>
            <a:lvl3pPr marL="0" lvl="2" indent="0" algn="r">
              <a:spcBef>
                <a:spcPts val="0"/>
              </a:spcBef>
              <a:buNone/>
              <a:defRPr sz="1000">
                <a:solidFill>
                  <a:srgbClr val="3F3F3F"/>
                </a:solidFill>
                <a:latin typeface="Avenir"/>
                <a:ea typeface="Avenir"/>
                <a:cs typeface="Avenir"/>
                <a:sym typeface="Avenir"/>
              </a:defRPr>
            </a:lvl3pPr>
            <a:lvl4pPr marL="0" lvl="3" indent="0" algn="r">
              <a:spcBef>
                <a:spcPts val="0"/>
              </a:spcBef>
              <a:buNone/>
              <a:defRPr sz="1000">
                <a:solidFill>
                  <a:srgbClr val="3F3F3F"/>
                </a:solidFill>
                <a:latin typeface="Avenir"/>
                <a:ea typeface="Avenir"/>
                <a:cs typeface="Avenir"/>
                <a:sym typeface="Avenir"/>
              </a:defRPr>
            </a:lvl4pPr>
            <a:lvl5pPr marL="0" lvl="4" indent="0" algn="r">
              <a:spcBef>
                <a:spcPts val="0"/>
              </a:spcBef>
              <a:buNone/>
              <a:defRPr sz="1000">
                <a:solidFill>
                  <a:srgbClr val="3F3F3F"/>
                </a:solidFill>
                <a:latin typeface="Avenir"/>
                <a:ea typeface="Avenir"/>
                <a:cs typeface="Avenir"/>
                <a:sym typeface="Avenir"/>
              </a:defRPr>
            </a:lvl5pPr>
            <a:lvl6pPr marL="0" lvl="5" indent="0" algn="r">
              <a:spcBef>
                <a:spcPts val="0"/>
              </a:spcBef>
              <a:buNone/>
              <a:defRPr sz="1000">
                <a:solidFill>
                  <a:srgbClr val="3F3F3F"/>
                </a:solidFill>
                <a:latin typeface="Avenir"/>
                <a:ea typeface="Avenir"/>
                <a:cs typeface="Avenir"/>
                <a:sym typeface="Avenir"/>
              </a:defRPr>
            </a:lvl6pPr>
            <a:lvl7pPr marL="0" lvl="6" indent="0" algn="r">
              <a:spcBef>
                <a:spcPts val="0"/>
              </a:spcBef>
              <a:buNone/>
              <a:defRPr sz="1000">
                <a:solidFill>
                  <a:srgbClr val="3F3F3F"/>
                </a:solidFill>
                <a:latin typeface="Avenir"/>
                <a:ea typeface="Avenir"/>
                <a:cs typeface="Avenir"/>
                <a:sym typeface="Avenir"/>
              </a:defRPr>
            </a:lvl7pPr>
            <a:lvl8pPr marL="0" lvl="7" indent="0" algn="r">
              <a:spcBef>
                <a:spcPts val="0"/>
              </a:spcBef>
              <a:buNone/>
              <a:defRPr sz="1000">
                <a:solidFill>
                  <a:srgbClr val="3F3F3F"/>
                </a:solidFill>
                <a:latin typeface="Avenir"/>
                <a:ea typeface="Avenir"/>
                <a:cs typeface="Avenir"/>
                <a:sym typeface="Avenir"/>
              </a:defRPr>
            </a:lvl8pPr>
            <a:lvl9pPr marL="0" lvl="8" indent="0" algn="r">
              <a:spcBef>
                <a:spcPts val="0"/>
              </a:spcBef>
              <a:buNone/>
              <a:defRPr sz="1000">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roblem">
  <p:cSld name="Problem">
    <p:bg>
      <p:bgPr>
        <a:solidFill>
          <a:srgbClr val="BEBAC7"/>
        </a:solidFill>
        <a:effectLst/>
      </p:bgPr>
    </p:bg>
    <p:spTree>
      <p:nvGrpSpPr>
        <p:cNvPr id="1" name="Shape 93"/>
        <p:cNvGrpSpPr/>
        <p:nvPr/>
      </p:nvGrpSpPr>
      <p:grpSpPr>
        <a:xfrm>
          <a:off x="0" y="0"/>
          <a:ext cx="0" cy="0"/>
          <a:chOff x="0" y="0"/>
          <a:chExt cx="0" cy="0"/>
        </a:xfrm>
      </p:grpSpPr>
      <p:sp>
        <p:nvSpPr>
          <p:cNvPr id="94" name="Google Shape;94;p4"/>
          <p:cNvSpPr txBox="1">
            <a:spLocks noGrp="1"/>
          </p:cNvSpPr>
          <p:nvPr>
            <p:ph type="title"/>
          </p:nvPr>
        </p:nvSpPr>
        <p:spPr>
          <a:xfrm>
            <a:off x="4937760" y="898524"/>
            <a:ext cx="6339840"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5" name="Google Shape;95;p4"/>
          <p:cNvGrpSpPr/>
          <p:nvPr/>
        </p:nvGrpSpPr>
        <p:grpSpPr>
          <a:xfrm>
            <a:off x="-292906" y="-1403779"/>
            <a:ext cx="5762289" cy="8263876"/>
            <a:chOff x="-292906" y="-1403779"/>
            <a:chExt cx="5762289" cy="8263876"/>
          </a:xfrm>
        </p:grpSpPr>
        <p:pic>
          <p:nvPicPr>
            <p:cNvPr id="96" name="Google Shape;96;p4"/>
            <p:cNvPicPr preferRelativeResize="0"/>
            <p:nvPr/>
          </p:nvPicPr>
          <p:blipFill rotWithShape="1">
            <a:blip r:embed="rId2">
              <a:alphaModFix/>
            </a:blip>
            <a:srcRect/>
            <a:stretch/>
          </p:blipFill>
          <p:spPr>
            <a:xfrm rot="8097646">
              <a:off x="1569916" y="-983359"/>
              <a:ext cx="2029968" cy="2029968"/>
            </a:xfrm>
            <a:prstGeom prst="rect">
              <a:avLst/>
            </a:prstGeom>
            <a:noFill/>
            <a:ln>
              <a:noFill/>
            </a:ln>
          </p:spPr>
        </p:pic>
        <p:sp>
          <p:nvSpPr>
            <p:cNvPr id="97" name="Google Shape;97;p4"/>
            <p:cNvSpPr/>
            <p:nvPr/>
          </p:nvSpPr>
          <p:spPr>
            <a:xfrm rot="-8091810">
              <a:off x="141725" y="458228"/>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98" name="Google Shape;98;p4"/>
            <p:cNvPicPr preferRelativeResize="0"/>
            <p:nvPr/>
          </p:nvPicPr>
          <p:blipFill rotWithShape="1">
            <a:blip r:embed="rId3">
              <a:alphaModFix/>
            </a:blip>
            <a:srcRect/>
            <a:stretch/>
          </p:blipFill>
          <p:spPr>
            <a:xfrm rot="-2697467">
              <a:off x="1574706" y="1900474"/>
              <a:ext cx="2029968" cy="2029968"/>
            </a:xfrm>
            <a:prstGeom prst="rect">
              <a:avLst/>
            </a:prstGeom>
            <a:noFill/>
            <a:ln>
              <a:noFill/>
            </a:ln>
          </p:spPr>
        </p:pic>
        <p:sp>
          <p:nvSpPr>
            <p:cNvPr id="99" name="Google Shape;99;p4"/>
            <p:cNvSpPr/>
            <p:nvPr/>
          </p:nvSpPr>
          <p:spPr>
            <a:xfrm rot="-2700000">
              <a:off x="1580257" y="1923515"/>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pic>
          <p:nvPicPr>
            <p:cNvPr id="100" name="Google Shape;100;p4"/>
            <p:cNvPicPr preferRelativeResize="0"/>
            <p:nvPr/>
          </p:nvPicPr>
          <p:blipFill rotWithShape="1">
            <a:blip r:embed="rId2">
              <a:alphaModFix/>
            </a:blip>
            <a:srcRect/>
            <a:stretch/>
          </p:blipFill>
          <p:spPr>
            <a:xfrm rot="2708786">
              <a:off x="145529" y="3355869"/>
              <a:ext cx="2029968" cy="2029968"/>
            </a:xfrm>
            <a:prstGeom prst="rect">
              <a:avLst/>
            </a:prstGeom>
            <a:noFill/>
            <a:ln>
              <a:noFill/>
            </a:ln>
          </p:spPr>
        </p:pic>
        <p:pic>
          <p:nvPicPr>
            <p:cNvPr id="101" name="Google Shape;101;p4"/>
            <p:cNvPicPr preferRelativeResize="0"/>
            <p:nvPr/>
          </p:nvPicPr>
          <p:blipFill rotWithShape="1">
            <a:blip r:embed="rId4">
              <a:alphaModFix/>
            </a:blip>
            <a:srcRect/>
            <a:stretch/>
          </p:blipFill>
          <p:spPr>
            <a:xfrm rot="-8110773">
              <a:off x="3019001" y="3357927"/>
              <a:ext cx="2029968" cy="2029968"/>
            </a:xfrm>
            <a:prstGeom prst="rect">
              <a:avLst/>
            </a:prstGeom>
            <a:noFill/>
            <a:ln>
              <a:noFill/>
            </a:ln>
          </p:spPr>
        </p:pic>
        <p:grpSp>
          <p:nvGrpSpPr>
            <p:cNvPr id="102" name="Google Shape;102;p4"/>
            <p:cNvGrpSpPr/>
            <p:nvPr/>
          </p:nvGrpSpPr>
          <p:grpSpPr>
            <a:xfrm>
              <a:off x="1159403" y="5806395"/>
              <a:ext cx="2870810" cy="1000774"/>
              <a:chOff x="-13699" y="5839164"/>
              <a:chExt cx="2862790" cy="1000774"/>
            </a:xfrm>
          </p:grpSpPr>
          <p:sp>
            <p:nvSpPr>
              <p:cNvPr id="103" name="Google Shape;103;p4"/>
              <p:cNvSpPr/>
              <p:nvPr/>
            </p:nvSpPr>
            <p:spPr>
              <a:xfrm>
                <a:off x="-13699" y="5839164"/>
                <a:ext cx="2862790" cy="28868"/>
              </a:xfrm>
              <a:custGeom>
                <a:avLst/>
                <a:gdLst/>
                <a:ahLst/>
                <a:cxnLst/>
                <a:rect l="l" t="t" r="r" b="b"/>
                <a:pathLst>
                  <a:path w="2862790" h="28868" extrusionOk="0">
                    <a:moveTo>
                      <a:pt x="0" y="0"/>
                    </a:moveTo>
                    <a:lnTo>
                      <a:pt x="2862790" y="0"/>
                    </a:lnTo>
                    <a:lnTo>
                      <a:pt x="2833921"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04" name="Google Shape;104;p4"/>
              <p:cNvSpPr/>
              <p:nvPr/>
            </p:nvSpPr>
            <p:spPr>
              <a:xfrm>
                <a:off x="47246" y="5900109"/>
                <a:ext cx="2740900" cy="28868"/>
              </a:xfrm>
              <a:custGeom>
                <a:avLst/>
                <a:gdLst/>
                <a:ahLst/>
                <a:cxnLst/>
                <a:rect l="l" t="t" r="r" b="b"/>
                <a:pathLst>
                  <a:path w="2740900" h="28868" extrusionOk="0">
                    <a:moveTo>
                      <a:pt x="0" y="0"/>
                    </a:moveTo>
                    <a:lnTo>
                      <a:pt x="2740900" y="0"/>
                    </a:lnTo>
                    <a:lnTo>
                      <a:pt x="2712032"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05" name="Google Shape;105;p4"/>
              <p:cNvSpPr/>
              <p:nvPr/>
            </p:nvSpPr>
            <p:spPr>
              <a:xfrm>
                <a:off x="108992" y="5960251"/>
                <a:ext cx="2619012" cy="29671"/>
              </a:xfrm>
              <a:custGeom>
                <a:avLst/>
                <a:gdLst/>
                <a:ahLst/>
                <a:cxnLst/>
                <a:rect l="l" t="t" r="r" b="b"/>
                <a:pathLst>
                  <a:path w="2619012" h="29671" extrusionOk="0">
                    <a:moveTo>
                      <a:pt x="0" y="0"/>
                    </a:moveTo>
                    <a:lnTo>
                      <a:pt x="2619012" y="0"/>
                    </a:lnTo>
                    <a:lnTo>
                      <a:pt x="2590143" y="28868"/>
                    </a:lnTo>
                    <a:lnTo>
                      <a:pt x="28067" y="29671"/>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06" name="Google Shape;106;p4"/>
              <p:cNvSpPr/>
              <p:nvPr/>
            </p:nvSpPr>
            <p:spPr>
              <a:xfrm>
                <a:off x="169937" y="6021196"/>
                <a:ext cx="2497122" cy="29670"/>
              </a:xfrm>
              <a:custGeom>
                <a:avLst/>
                <a:gdLst/>
                <a:ahLst/>
                <a:cxnLst/>
                <a:rect l="l" t="t" r="r" b="b"/>
                <a:pathLst>
                  <a:path w="2497122" h="29670" extrusionOk="0">
                    <a:moveTo>
                      <a:pt x="0" y="0"/>
                    </a:moveTo>
                    <a:lnTo>
                      <a:pt x="2497122" y="0"/>
                    </a:lnTo>
                    <a:lnTo>
                      <a:pt x="2468254" y="28868"/>
                    </a:lnTo>
                    <a:lnTo>
                      <a:pt x="28066" y="29670"/>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07" name="Google Shape;107;p4"/>
              <p:cNvSpPr/>
              <p:nvPr/>
            </p:nvSpPr>
            <p:spPr>
              <a:xfrm>
                <a:off x="229279" y="6082140"/>
                <a:ext cx="2376837" cy="28869"/>
              </a:xfrm>
              <a:custGeom>
                <a:avLst/>
                <a:gdLst/>
                <a:ahLst/>
                <a:cxnLst/>
                <a:rect l="l" t="t" r="r" b="b"/>
                <a:pathLst>
                  <a:path w="2376837" h="28869" extrusionOk="0">
                    <a:moveTo>
                      <a:pt x="0" y="0"/>
                    </a:moveTo>
                    <a:lnTo>
                      <a:pt x="2376837" y="0"/>
                    </a:lnTo>
                    <a:lnTo>
                      <a:pt x="2347968" y="28868"/>
                    </a:lnTo>
                    <a:lnTo>
                      <a:pt x="28868"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08" name="Google Shape;108;p4"/>
              <p:cNvSpPr/>
              <p:nvPr/>
            </p:nvSpPr>
            <p:spPr>
              <a:xfrm>
                <a:off x="290222" y="6143085"/>
                <a:ext cx="2254948" cy="28868"/>
              </a:xfrm>
              <a:custGeom>
                <a:avLst/>
                <a:gdLst/>
                <a:ahLst/>
                <a:cxnLst/>
                <a:rect l="l" t="t" r="r" b="b"/>
                <a:pathLst>
                  <a:path w="2254948" h="28868" extrusionOk="0">
                    <a:moveTo>
                      <a:pt x="0" y="0"/>
                    </a:moveTo>
                    <a:lnTo>
                      <a:pt x="2254948" y="0"/>
                    </a:lnTo>
                    <a:lnTo>
                      <a:pt x="2226080"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09" name="Google Shape;109;p4"/>
              <p:cNvSpPr/>
              <p:nvPr/>
            </p:nvSpPr>
            <p:spPr>
              <a:xfrm>
                <a:off x="351970" y="6203227"/>
                <a:ext cx="2133059" cy="29671"/>
              </a:xfrm>
              <a:custGeom>
                <a:avLst/>
                <a:gdLst/>
                <a:ahLst/>
                <a:cxnLst/>
                <a:rect l="l" t="t" r="r" b="b"/>
                <a:pathLst>
                  <a:path w="2133059" h="29671" extrusionOk="0">
                    <a:moveTo>
                      <a:pt x="2133059" y="0"/>
                    </a:moveTo>
                    <a:lnTo>
                      <a:pt x="2104190" y="28869"/>
                    </a:lnTo>
                    <a:lnTo>
                      <a:pt x="28066" y="29671"/>
                    </a:lnTo>
                    <a:lnTo>
                      <a:pt x="28868" y="28869"/>
                    </a:lnTo>
                    <a:lnTo>
                      <a:pt x="0" y="1"/>
                    </a:lnTo>
                    <a:lnTo>
                      <a:pt x="2133059"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0" name="Google Shape;110;p4"/>
              <p:cNvSpPr/>
              <p:nvPr/>
            </p:nvSpPr>
            <p:spPr>
              <a:xfrm>
                <a:off x="411310" y="6264172"/>
                <a:ext cx="2012774" cy="28868"/>
              </a:xfrm>
              <a:custGeom>
                <a:avLst/>
                <a:gdLst/>
                <a:ahLst/>
                <a:cxnLst/>
                <a:rect l="l" t="t" r="r" b="b"/>
                <a:pathLst>
                  <a:path w="2012774" h="28868" extrusionOk="0">
                    <a:moveTo>
                      <a:pt x="0" y="0"/>
                    </a:moveTo>
                    <a:lnTo>
                      <a:pt x="2012774" y="0"/>
                    </a:lnTo>
                    <a:lnTo>
                      <a:pt x="1983905"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1" name="Google Shape;111;p4"/>
              <p:cNvSpPr/>
              <p:nvPr/>
            </p:nvSpPr>
            <p:spPr>
              <a:xfrm>
                <a:off x="472255" y="6325117"/>
                <a:ext cx="1890884" cy="28868"/>
              </a:xfrm>
              <a:custGeom>
                <a:avLst/>
                <a:gdLst/>
                <a:ahLst/>
                <a:cxnLst/>
                <a:rect l="l" t="t" r="r" b="b"/>
                <a:pathLst>
                  <a:path w="1890884" h="28868" extrusionOk="0">
                    <a:moveTo>
                      <a:pt x="0" y="0"/>
                    </a:moveTo>
                    <a:lnTo>
                      <a:pt x="1890884" y="0"/>
                    </a:lnTo>
                    <a:lnTo>
                      <a:pt x="1862016"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2" name="Google Shape;112;p4"/>
              <p:cNvSpPr/>
              <p:nvPr/>
            </p:nvSpPr>
            <p:spPr>
              <a:xfrm>
                <a:off x="533199" y="6386061"/>
                <a:ext cx="1768996" cy="28869"/>
              </a:xfrm>
              <a:custGeom>
                <a:avLst/>
                <a:gdLst/>
                <a:ahLst/>
                <a:cxnLst/>
                <a:rect l="l" t="t" r="r" b="b"/>
                <a:pathLst>
                  <a:path w="1768996" h="28869" extrusionOk="0">
                    <a:moveTo>
                      <a:pt x="0" y="0"/>
                    </a:moveTo>
                    <a:lnTo>
                      <a:pt x="1768996" y="0"/>
                    </a:lnTo>
                    <a:lnTo>
                      <a:pt x="1740128" y="28868"/>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3" name="Google Shape;113;p4"/>
              <p:cNvSpPr/>
              <p:nvPr/>
            </p:nvSpPr>
            <p:spPr>
              <a:xfrm>
                <a:off x="594946" y="6446204"/>
                <a:ext cx="1647106" cy="29670"/>
              </a:xfrm>
              <a:custGeom>
                <a:avLst/>
                <a:gdLst/>
                <a:ahLst/>
                <a:cxnLst/>
                <a:rect l="l" t="t" r="r" b="b"/>
                <a:pathLst>
                  <a:path w="1647106" h="29670" extrusionOk="0">
                    <a:moveTo>
                      <a:pt x="0" y="0"/>
                    </a:moveTo>
                    <a:lnTo>
                      <a:pt x="1647106" y="0"/>
                    </a:lnTo>
                    <a:lnTo>
                      <a:pt x="1618238" y="28868"/>
                    </a:lnTo>
                    <a:lnTo>
                      <a:pt x="28066" y="29670"/>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4" name="Google Shape;114;p4"/>
              <p:cNvSpPr/>
              <p:nvPr/>
            </p:nvSpPr>
            <p:spPr>
              <a:xfrm>
                <a:off x="654287" y="6507148"/>
                <a:ext cx="1526821" cy="28869"/>
              </a:xfrm>
              <a:custGeom>
                <a:avLst/>
                <a:gdLst/>
                <a:ahLst/>
                <a:cxnLst/>
                <a:rect l="l" t="t" r="r" b="b"/>
                <a:pathLst>
                  <a:path w="1526821" h="28869" extrusionOk="0">
                    <a:moveTo>
                      <a:pt x="0" y="0"/>
                    </a:moveTo>
                    <a:lnTo>
                      <a:pt x="1526821" y="0"/>
                    </a:lnTo>
                    <a:lnTo>
                      <a:pt x="1497952" y="28868"/>
                    </a:lnTo>
                    <a:lnTo>
                      <a:pt x="28868"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5" name="Google Shape;115;p4"/>
              <p:cNvSpPr/>
              <p:nvPr/>
            </p:nvSpPr>
            <p:spPr>
              <a:xfrm>
                <a:off x="715231" y="6568093"/>
                <a:ext cx="1404932" cy="28868"/>
              </a:xfrm>
              <a:custGeom>
                <a:avLst/>
                <a:gdLst/>
                <a:ahLst/>
                <a:cxnLst/>
                <a:rect l="l" t="t" r="r" b="b"/>
                <a:pathLst>
                  <a:path w="1404932" h="28868" extrusionOk="0">
                    <a:moveTo>
                      <a:pt x="0" y="0"/>
                    </a:moveTo>
                    <a:lnTo>
                      <a:pt x="1404932" y="0"/>
                    </a:lnTo>
                    <a:lnTo>
                      <a:pt x="1376064" y="28868"/>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6" name="Google Shape;116;p4"/>
              <p:cNvSpPr/>
              <p:nvPr/>
            </p:nvSpPr>
            <p:spPr>
              <a:xfrm>
                <a:off x="776977" y="6628235"/>
                <a:ext cx="1283044" cy="29671"/>
              </a:xfrm>
              <a:custGeom>
                <a:avLst/>
                <a:gdLst/>
                <a:ahLst/>
                <a:cxnLst/>
                <a:rect l="l" t="t" r="r" b="b"/>
                <a:pathLst>
                  <a:path w="1283044" h="29671" extrusionOk="0">
                    <a:moveTo>
                      <a:pt x="1283044" y="0"/>
                    </a:moveTo>
                    <a:lnTo>
                      <a:pt x="1254175" y="28869"/>
                    </a:lnTo>
                    <a:lnTo>
                      <a:pt x="28067" y="29671"/>
                    </a:lnTo>
                    <a:lnTo>
                      <a:pt x="28869" y="28869"/>
                    </a:lnTo>
                    <a:lnTo>
                      <a:pt x="0" y="1"/>
                    </a:lnTo>
                    <a:lnTo>
                      <a:pt x="128304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7" name="Google Shape;117;p4"/>
              <p:cNvSpPr/>
              <p:nvPr/>
            </p:nvSpPr>
            <p:spPr>
              <a:xfrm>
                <a:off x="837922" y="6689180"/>
                <a:ext cx="1161154" cy="29670"/>
              </a:xfrm>
              <a:custGeom>
                <a:avLst/>
                <a:gdLst/>
                <a:ahLst/>
                <a:cxnLst/>
                <a:rect l="l" t="t" r="r" b="b"/>
                <a:pathLst>
                  <a:path w="1161154" h="29670" extrusionOk="0">
                    <a:moveTo>
                      <a:pt x="0" y="0"/>
                    </a:moveTo>
                    <a:lnTo>
                      <a:pt x="1161154" y="0"/>
                    </a:lnTo>
                    <a:lnTo>
                      <a:pt x="1132285" y="28868"/>
                    </a:lnTo>
                    <a:lnTo>
                      <a:pt x="28066" y="29670"/>
                    </a:lnTo>
                    <a:lnTo>
                      <a:pt x="28868" y="288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8" name="Google Shape;118;p4"/>
              <p:cNvSpPr/>
              <p:nvPr/>
            </p:nvSpPr>
            <p:spPr>
              <a:xfrm>
                <a:off x="897263" y="6750124"/>
                <a:ext cx="1040868" cy="28869"/>
              </a:xfrm>
              <a:custGeom>
                <a:avLst/>
                <a:gdLst/>
                <a:ahLst/>
                <a:cxnLst/>
                <a:rect l="l" t="t" r="r" b="b"/>
                <a:pathLst>
                  <a:path w="1040868" h="28869" extrusionOk="0">
                    <a:moveTo>
                      <a:pt x="0" y="0"/>
                    </a:moveTo>
                    <a:lnTo>
                      <a:pt x="1040868" y="0"/>
                    </a:lnTo>
                    <a:lnTo>
                      <a:pt x="1012000" y="28869"/>
                    </a:lnTo>
                    <a:lnTo>
                      <a:pt x="28868"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19" name="Google Shape;119;p4"/>
              <p:cNvSpPr/>
              <p:nvPr/>
            </p:nvSpPr>
            <p:spPr>
              <a:xfrm>
                <a:off x="958207" y="6811069"/>
                <a:ext cx="918980" cy="28869"/>
              </a:xfrm>
              <a:custGeom>
                <a:avLst/>
                <a:gdLst/>
                <a:ahLst/>
                <a:cxnLst/>
                <a:rect l="l" t="t" r="r" b="b"/>
                <a:pathLst>
                  <a:path w="918980" h="28869" extrusionOk="0">
                    <a:moveTo>
                      <a:pt x="0" y="0"/>
                    </a:moveTo>
                    <a:lnTo>
                      <a:pt x="918980" y="0"/>
                    </a:lnTo>
                    <a:lnTo>
                      <a:pt x="890112" y="28868"/>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grpSp>
        <p:sp>
          <p:nvSpPr>
            <p:cNvPr id="120" name="Google Shape;120;p4"/>
            <p:cNvSpPr/>
            <p:nvPr/>
          </p:nvSpPr>
          <p:spPr>
            <a:xfrm>
              <a:off x="2960473" y="5801762"/>
              <a:ext cx="1075475" cy="1058335"/>
            </a:xfrm>
            <a:custGeom>
              <a:avLst/>
              <a:gdLst/>
              <a:ahLst/>
              <a:cxnLst/>
              <a:rect l="l" t="t" r="r" b="b"/>
              <a:pathLst>
                <a:path w="1062720" h="1062720" extrusionOk="0">
                  <a:moveTo>
                    <a:pt x="1062720" y="0"/>
                  </a:moveTo>
                  <a:lnTo>
                    <a:pt x="1062720" y="1062720"/>
                  </a:lnTo>
                  <a:lnTo>
                    <a:pt x="0" y="1062720"/>
                  </a:lnTo>
                  <a:lnTo>
                    <a:pt x="106272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21" name="Google Shape;121;p4"/>
            <p:cNvSpPr/>
            <p:nvPr/>
          </p:nvSpPr>
          <p:spPr>
            <a:xfrm>
              <a:off x="-7601" y="2930958"/>
              <a:ext cx="1128311" cy="2870805"/>
            </a:xfrm>
            <a:custGeom>
              <a:avLst/>
              <a:gdLst/>
              <a:ahLst/>
              <a:cxnLst/>
              <a:rect l="l" t="t" r="r" b="b"/>
              <a:pathLst>
                <a:path w="1128311" h="2870805" extrusionOk="0">
                  <a:moveTo>
                    <a:pt x="1128311" y="0"/>
                  </a:moveTo>
                  <a:lnTo>
                    <a:pt x="1123909" y="2870805"/>
                  </a:lnTo>
                  <a:lnTo>
                    <a:pt x="0" y="1743443"/>
                  </a:lnTo>
                  <a:lnTo>
                    <a:pt x="0" y="1124856"/>
                  </a:lnTo>
                  <a:lnTo>
                    <a:pt x="112831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122" name="Google Shape;122;p4"/>
            <p:cNvSpPr/>
            <p:nvPr/>
          </p:nvSpPr>
          <p:spPr>
            <a:xfrm rot="-8099720">
              <a:off x="126341" y="458327"/>
              <a:ext cx="2024298" cy="2024298"/>
            </a:xfrm>
            <a:custGeom>
              <a:avLst/>
              <a:gdLst/>
              <a:ahLst/>
              <a:cxnLst/>
              <a:rect l="l" t="t" r="r" b="b"/>
              <a:pathLst>
                <a:path w="2024298" h="2024298" extrusionOk="0">
                  <a:moveTo>
                    <a:pt x="2024298" y="2024298"/>
                  </a:moveTo>
                  <a:lnTo>
                    <a:pt x="0" y="0"/>
                  </a:lnTo>
                  <a:lnTo>
                    <a:pt x="40826" y="0"/>
                  </a:lnTo>
                  <a:lnTo>
                    <a:pt x="2024298" y="1983472"/>
                  </a:lnTo>
                  <a:lnTo>
                    <a:pt x="2024298" y="20242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3" name="Google Shape;123;p4"/>
            <p:cNvSpPr/>
            <p:nvPr/>
          </p:nvSpPr>
          <p:spPr>
            <a:xfrm rot="-8099720">
              <a:off x="108491" y="501416"/>
              <a:ext cx="1938109" cy="1938109"/>
            </a:xfrm>
            <a:custGeom>
              <a:avLst/>
              <a:gdLst/>
              <a:ahLst/>
              <a:cxnLst/>
              <a:rect l="l" t="t" r="r" b="b"/>
              <a:pathLst>
                <a:path w="1938109" h="1938109" extrusionOk="0">
                  <a:moveTo>
                    <a:pt x="1938109" y="1938109"/>
                  </a:moveTo>
                  <a:lnTo>
                    <a:pt x="0" y="0"/>
                  </a:lnTo>
                  <a:lnTo>
                    <a:pt x="40826" y="0"/>
                  </a:lnTo>
                  <a:lnTo>
                    <a:pt x="1938109" y="1897283"/>
                  </a:lnTo>
                  <a:lnTo>
                    <a:pt x="1938109" y="193810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4" name="Google Shape;124;p4"/>
            <p:cNvSpPr/>
            <p:nvPr/>
          </p:nvSpPr>
          <p:spPr>
            <a:xfrm rot="-8099720">
              <a:off x="90475" y="544906"/>
              <a:ext cx="1853055" cy="1851921"/>
            </a:xfrm>
            <a:custGeom>
              <a:avLst/>
              <a:gdLst/>
              <a:ahLst/>
              <a:cxnLst/>
              <a:rect l="l" t="t" r="r" b="b"/>
              <a:pathLst>
                <a:path w="1853055" h="1851921" extrusionOk="0">
                  <a:moveTo>
                    <a:pt x="1851921" y="1851921"/>
                  </a:moveTo>
                  <a:lnTo>
                    <a:pt x="0" y="0"/>
                  </a:lnTo>
                  <a:lnTo>
                    <a:pt x="40826" y="0"/>
                  </a:lnTo>
                  <a:lnTo>
                    <a:pt x="1853055" y="1811094"/>
                  </a:lnTo>
                  <a:lnTo>
                    <a:pt x="1851920" y="1811094"/>
                  </a:lnTo>
                  <a:lnTo>
                    <a:pt x="1851921" y="185192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5" name="Google Shape;125;p4"/>
            <p:cNvSpPr/>
            <p:nvPr/>
          </p:nvSpPr>
          <p:spPr>
            <a:xfrm rot="-8099720">
              <a:off x="72624" y="587994"/>
              <a:ext cx="1766866" cy="1765732"/>
            </a:xfrm>
            <a:custGeom>
              <a:avLst/>
              <a:gdLst/>
              <a:ahLst/>
              <a:cxnLst/>
              <a:rect l="l" t="t" r="r" b="b"/>
              <a:pathLst>
                <a:path w="1766866" h="1765732" extrusionOk="0">
                  <a:moveTo>
                    <a:pt x="1765732" y="1765732"/>
                  </a:moveTo>
                  <a:lnTo>
                    <a:pt x="0" y="0"/>
                  </a:lnTo>
                  <a:lnTo>
                    <a:pt x="40826" y="0"/>
                  </a:lnTo>
                  <a:lnTo>
                    <a:pt x="1766866" y="1724906"/>
                  </a:lnTo>
                  <a:lnTo>
                    <a:pt x="1765731" y="1724906"/>
                  </a:lnTo>
                  <a:lnTo>
                    <a:pt x="1765732" y="176573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6" name="Google Shape;126;p4"/>
            <p:cNvSpPr/>
            <p:nvPr/>
          </p:nvSpPr>
          <p:spPr>
            <a:xfrm rot="-8099720">
              <a:off x="55175" y="630117"/>
              <a:ext cx="1680678" cy="1680677"/>
            </a:xfrm>
            <a:custGeom>
              <a:avLst/>
              <a:gdLst/>
              <a:ahLst/>
              <a:cxnLst/>
              <a:rect l="l" t="t" r="r" b="b"/>
              <a:pathLst>
                <a:path w="1680678" h="1680677" extrusionOk="0">
                  <a:moveTo>
                    <a:pt x="1680678" y="1680677"/>
                  </a:moveTo>
                  <a:lnTo>
                    <a:pt x="0" y="0"/>
                  </a:lnTo>
                  <a:lnTo>
                    <a:pt x="40826" y="0"/>
                  </a:lnTo>
                  <a:lnTo>
                    <a:pt x="1680678" y="1639851"/>
                  </a:lnTo>
                  <a:lnTo>
                    <a:pt x="1680678" y="168067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7" name="Google Shape;127;p4"/>
            <p:cNvSpPr/>
            <p:nvPr/>
          </p:nvSpPr>
          <p:spPr>
            <a:xfrm rot="-8099720">
              <a:off x="37325" y="673206"/>
              <a:ext cx="1594489" cy="1594489"/>
            </a:xfrm>
            <a:custGeom>
              <a:avLst/>
              <a:gdLst/>
              <a:ahLst/>
              <a:cxnLst/>
              <a:rect l="l" t="t" r="r" b="b"/>
              <a:pathLst>
                <a:path w="1594489" h="1594489" extrusionOk="0">
                  <a:moveTo>
                    <a:pt x="1594489" y="1594489"/>
                  </a:moveTo>
                  <a:lnTo>
                    <a:pt x="0" y="0"/>
                  </a:lnTo>
                  <a:lnTo>
                    <a:pt x="40826" y="0"/>
                  </a:lnTo>
                  <a:lnTo>
                    <a:pt x="1594489" y="1553663"/>
                  </a:lnTo>
                  <a:lnTo>
                    <a:pt x="1594489" y="159448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8" name="Google Shape;128;p4"/>
            <p:cNvSpPr/>
            <p:nvPr/>
          </p:nvSpPr>
          <p:spPr>
            <a:xfrm rot="-8099720">
              <a:off x="19309" y="716696"/>
              <a:ext cx="1509435" cy="1508300"/>
            </a:xfrm>
            <a:custGeom>
              <a:avLst/>
              <a:gdLst/>
              <a:ahLst/>
              <a:cxnLst/>
              <a:rect l="l" t="t" r="r" b="b"/>
              <a:pathLst>
                <a:path w="1509435" h="1508300" extrusionOk="0">
                  <a:moveTo>
                    <a:pt x="1508301" y="1508300"/>
                  </a:moveTo>
                  <a:lnTo>
                    <a:pt x="0" y="0"/>
                  </a:lnTo>
                  <a:lnTo>
                    <a:pt x="40826" y="0"/>
                  </a:lnTo>
                  <a:lnTo>
                    <a:pt x="1509435" y="1467474"/>
                  </a:lnTo>
                  <a:lnTo>
                    <a:pt x="1508301" y="1467474"/>
                  </a:lnTo>
                  <a:lnTo>
                    <a:pt x="1508301" y="150830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29" name="Google Shape;129;p4"/>
            <p:cNvSpPr/>
            <p:nvPr/>
          </p:nvSpPr>
          <p:spPr>
            <a:xfrm rot="-8099720">
              <a:off x="1859" y="758817"/>
              <a:ext cx="1423246" cy="1423247"/>
            </a:xfrm>
            <a:custGeom>
              <a:avLst/>
              <a:gdLst/>
              <a:ahLst/>
              <a:cxnLst/>
              <a:rect l="l" t="t" r="r" b="b"/>
              <a:pathLst>
                <a:path w="1423246" h="1423247" extrusionOk="0">
                  <a:moveTo>
                    <a:pt x="1423246" y="1423247"/>
                  </a:moveTo>
                  <a:lnTo>
                    <a:pt x="0" y="0"/>
                  </a:lnTo>
                  <a:lnTo>
                    <a:pt x="40825" y="0"/>
                  </a:lnTo>
                  <a:lnTo>
                    <a:pt x="1423246" y="1382420"/>
                  </a:lnTo>
                  <a:lnTo>
                    <a:pt x="1423246" y="142324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0" name="Google Shape;130;p4"/>
            <p:cNvSpPr/>
            <p:nvPr/>
          </p:nvSpPr>
          <p:spPr>
            <a:xfrm rot="-8099720">
              <a:off x="-15991" y="801908"/>
              <a:ext cx="1337057" cy="1337057"/>
            </a:xfrm>
            <a:custGeom>
              <a:avLst/>
              <a:gdLst/>
              <a:ahLst/>
              <a:cxnLst/>
              <a:rect l="l" t="t" r="r" b="b"/>
              <a:pathLst>
                <a:path w="1337057" h="1337057" extrusionOk="0">
                  <a:moveTo>
                    <a:pt x="1337057" y="1337057"/>
                  </a:moveTo>
                  <a:lnTo>
                    <a:pt x="0" y="0"/>
                  </a:lnTo>
                  <a:lnTo>
                    <a:pt x="40826" y="0"/>
                  </a:lnTo>
                  <a:lnTo>
                    <a:pt x="1337057" y="1296231"/>
                  </a:lnTo>
                  <a:lnTo>
                    <a:pt x="1337057" y="133705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1" name="Google Shape;131;p4"/>
            <p:cNvSpPr/>
            <p:nvPr/>
          </p:nvSpPr>
          <p:spPr>
            <a:xfrm rot="-8099720">
              <a:off x="-33841" y="844997"/>
              <a:ext cx="1250869" cy="1250869"/>
            </a:xfrm>
            <a:custGeom>
              <a:avLst/>
              <a:gdLst/>
              <a:ahLst/>
              <a:cxnLst/>
              <a:rect l="l" t="t" r="r" b="b"/>
              <a:pathLst>
                <a:path w="1250869" h="1250869" extrusionOk="0">
                  <a:moveTo>
                    <a:pt x="1250869" y="1250869"/>
                  </a:moveTo>
                  <a:lnTo>
                    <a:pt x="0" y="0"/>
                  </a:lnTo>
                  <a:lnTo>
                    <a:pt x="40825" y="0"/>
                  </a:lnTo>
                  <a:lnTo>
                    <a:pt x="1250869" y="1210042"/>
                  </a:lnTo>
                  <a:lnTo>
                    <a:pt x="1250869" y="12508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2" name="Google Shape;132;p4"/>
            <p:cNvSpPr/>
            <p:nvPr/>
          </p:nvSpPr>
          <p:spPr>
            <a:xfrm rot="-8099720">
              <a:off x="-51857" y="888486"/>
              <a:ext cx="1165814" cy="1164680"/>
            </a:xfrm>
            <a:custGeom>
              <a:avLst/>
              <a:gdLst/>
              <a:ahLst/>
              <a:cxnLst/>
              <a:rect l="l" t="t" r="r" b="b"/>
              <a:pathLst>
                <a:path w="1165814" h="1164680" extrusionOk="0">
                  <a:moveTo>
                    <a:pt x="1164680" y="1164680"/>
                  </a:moveTo>
                  <a:lnTo>
                    <a:pt x="0" y="1"/>
                  </a:lnTo>
                  <a:lnTo>
                    <a:pt x="40825" y="0"/>
                  </a:lnTo>
                  <a:lnTo>
                    <a:pt x="1165814" y="1123854"/>
                  </a:lnTo>
                  <a:lnTo>
                    <a:pt x="1164680" y="1123854"/>
                  </a:lnTo>
                  <a:lnTo>
                    <a:pt x="1164680" y="116468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3" name="Google Shape;133;p4"/>
            <p:cNvSpPr/>
            <p:nvPr/>
          </p:nvSpPr>
          <p:spPr>
            <a:xfrm rot="-8099720">
              <a:off x="-69307" y="930608"/>
              <a:ext cx="1079626" cy="1079626"/>
            </a:xfrm>
            <a:custGeom>
              <a:avLst/>
              <a:gdLst/>
              <a:ahLst/>
              <a:cxnLst/>
              <a:rect l="l" t="t" r="r" b="b"/>
              <a:pathLst>
                <a:path w="1079626" h="1079626" extrusionOk="0">
                  <a:moveTo>
                    <a:pt x="1079626" y="1079626"/>
                  </a:moveTo>
                  <a:lnTo>
                    <a:pt x="0" y="1"/>
                  </a:lnTo>
                  <a:lnTo>
                    <a:pt x="40826" y="0"/>
                  </a:lnTo>
                  <a:lnTo>
                    <a:pt x="1079626" y="1038800"/>
                  </a:lnTo>
                  <a:lnTo>
                    <a:pt x="1079626" y="10796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4" name="Google Shape;134;p4"/>
            <p:cNvSpPr/>
            <p:nvPr/>
          </p:nvSpPr>
          <p:spPr>
            <a:xfrm rot="-8099720">
              <a:off x="-87157" y="973697"/>
              <a:ext cx="993437" cy="993438"/>
            </a:xfrm>
            <a:custGeom>
              <a:avLst/>
              <a:gdLst/>
              <a:ahLst/>
              <a:cxnLst/>
              <a:rect l="l" t="t" r="r" b="b"/>
              <a:pathLst>
                <a:path w="993437" h="993438" extrusionOk="0">
                  <a:moveTo>
                    <a:pt x="993437" y="993438"/>
                  </a:moveTo>
                  <a:lnTo>
                    <a:pt x="0" y="0"/>
                  </a:lnTo>
                  <a:lnTo>
                    <a:pt x="40825" y="1"/>
                  </a:lnTo>
                  <a:lnTo>
                    <a:pt x="993437" y="952612"/>
                  </a:lnTo>
                  <a:lnTo>
                    <a:pt x="993437" y="9934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5" name="Google Shape;135;p4"/>
            <p:cNvSpPr/>
            <p:nvPr/>
          </p:nvSpPr>
          <p:spPr>
            <a:xfrm rot="-8099720">
              <a:off x="-105173" y="1017188"/>
              <a:ext cx="908383" cy="907248"/>
            </a:xfrm>
            <a:custGeom>
              <a:avLst/>
              <a:gdLst/>
              <a:ahLst/>
              <a:cxnLst/>
              <a:rect l="l" t="t" r="r" b="b"/>
              <a:pathLst>
                <a:path w="908383" h="907248" extrusionOk="0">
                  <a:moveTo>
                    <a:pt x="907249" y="907248"/>
                  </a:moveTo>
                  <a:lnTo>
                    <a:pt x="0" y="0"/>
                  </a:lnTo>
                  <a:lnTo>
                    <a:pt x="40827" y="0"/>
                  </a:lnTo>
                  <a:lnTo>
                    <a:pt x="908383" y="866422"/>
                  </a:lnTo>
                  <a:lnTo>
                    <a:pt x="907249" y="866422"/>
                  </a:lnTo>
                  <a:lnTo>
                    <a:pt x="907249" y="90724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6" name="Google Shape;136;p4"/>
            <p:cNvSpPr/>
            <p:nvPr/>
          </p:nvSpPr>
          <p:spPr>
            <a:xfrm rot="-8099720">
              <a:off x="-123024" y="1060277"/>
              <a:ext cx="822195" cy="821061"/>
            </a:xfrm>
            <a:custGeom>
              <a:avLst/>
              <a:gdLst/>
              <a:ahLst/>
              <a:cxnLst/>
              <a:rect l="l" t="t" r="r" b="b"/>
              <a:pathLst>
                <a:path w="822195" h="821061" extrusionOk="0">
                  <a:moveTo>
                    <a:pt x="821060" y="821061"/>
                  </a:moveTo>
                  <a:lnTo>
                    <a:pt x="0" y="0"/>
                  </a:lnTo>
                  <a:lnTo>
                    <a:pt x="40826" y="1"/>
                  </a:lnTo>
                  <a:lnTo>
                    <a:pt x="822195" y="780235"/>
                  </a:lnTo>
                  <a:lnTo>
                    <a:pt x="821060" y="780235"/>
                  </a:lnTo>
                  <a:lnTo>
                    <a:pt x="821060" y="82106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7" name="Google Shape;137;p4"/>
            <p:cNvSpPr/>
            <p:nvPr/>
          </p:nvSpPr>
          <p:spPr>
            <a:xfrm rot="-8099720">
              <a:off x="-140475" y="1102398"/>
              <a:ext cx="736006" cy="736005"/>
            </a:xfrm>
            <a:custGeom>
              <a:avLst/>
              <a:gdLst/>
              <a:ahLst/>
              <a:cxnLst/>
              <a:rect l="l" t="t" r="r" b="b"/>
              <a:pathLst>
                <a:path w="736006" h="736005" extrusionOk="0">
                  <a:moveTo>
                    <a:pt x="736005" y="736005"/>
                  </a:moveTo>
                  <a:lnTo>
                    <a:pt x="0" y="0"/>
                  </a:lnTo>
                  <a:lnTo>
                    <a:pt x="40826" y="0"/>
                  </a:lnTo>
                  <a:lnTo>
                    <a:pt x="736006" y="695179"/>
                  </a:lnTo>
                  <a:lnTo>
                    <a:pt x="736005" y="73600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8" name="Google Shape;138;p4"/>
            <p:cNvSpPr/>
            <p:nvPr/>
          </p:nvSpPr>
          <p:spPr>
            <a:xfrm rot="-8099720">
              <a:off x="-158323" y="1145488"/>
              <a:ext cx="649817" cy="649817"/>
            </a:xfrm>
            <a:custGeom>
              <a:avLst/>
              <a:gdLst/>
              <a:ahLst/>
              <a:cxnLst/>
              <a:rect l="l" t="t" r="r" b="b"/>
              <a:pathLst>
                <a:path w="649817" h="649817" extrusionOk="0">
                  <a:moveTo>
                    <a:pt x="649817" y="649817"/>
                  </a:moveTo>
                  <a:lnTo>
                    <a:pt x="0" y="0"/>
                  </a:lnTo>
                  <a:lnTo>
                    <a:pt x="40826" y="0"/>
                  </a:lnTo>
                  <a:lnTo>
                    <a:pt x="649817" y="608990"/>
                  </a:lnTo>
                  <a:lnTo>
                    <a:pt x="649817" y="64981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39" name="Google Shape;139;p4"/>
            <p:cNvSpPr/>
            <p:nvPr/>
          </p:nvSpPr>
          <p:spPr>
            <a:xfrm rot="-8099720">
              <a:off x="-176338" y="1188978"/>
              <a:ext cx="564761" cy="563628"/>
            </a:xfrm>
            <a:custGeom>
              <a:avLst/>
              <a:gdLst/>
              <a:ahLst/>
              <a:cxnLst/>
              <a:rect l="l" t="t" r="r" b="b"/>
              <a:pathLst>
                <a:path w="564761" h="563628" extrusionOk="0">
                  <a:moveTo>
                    <a:pt x="563628" y="563628"/>
                  </a:moveTo>
                  <a:lnTo>
                    <a:pt x="0" y="0"/>
                  </a:lnTo>
                  <a:lnTo>
                    <a:pt x="40826" y="0"/>
                  </a:lnTo>
                  <a:lnTo>
                    <a:pt x="564761" y="522802"/>
                  </a:lnTo>
                  <a:lnTo>
                    <a:pt x="563629" y="522802"/>
                  </a:lnTo>
                  <a:lnTo>
                    <a:pt x="563628" y="5636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0" name="Google Shape;140;p4"/>
            <p:cNvSpPr/>
            <p:nvPr/>
          </p:nvSpPr>
          <p:spPr>
            <a:xfrm rot="-8099720">
              <a:off x="-194190" y="1232066"/>
              <a:ext cx="478574" cy="477440"/>
            </a:xfrm>
            <a:custGeom>
              <a:avLst/>
              <a:gdLst/>
              <a:ahLst/>
              <a:cxnLst/>
              <a:rect l="l" t="t" r="r" b="b"/>
              <a:pathLst>
                <a:path w="478574" h="477440" extrusionOk="0">
                  <a:moveTo>
                    <a:pt x="478574" y="477440"/>
                  </a:moveTo>
                  <a:lnTo>
                    <a:pt x="0" y="0"/>
                  </a:lnTo>
                  <a:lnTo>
                    <a:pt x="40826" y="0"/>
                  </a:lnTo>
                  <a:lnTo>
                    <a:pt x="478573" y="437747"/>
                  </a:lnTo>
                  <a:lnTo>
                    <a:pt x="478574" y="47744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
          <p:nvSpPr>
            <p:cNvPr id="141" name="Google Shape;141;p4"/>
            <p:cNvSpPr/>
            <p:nvPr/>
          </p:nvSpPr>
          <p:spPr>
            <a:xfrm>
              <a:off x="2202360" y="6829131"/>
              <a:ext cx="918980" cy="28869"/>
            </a:xfrm>
            <a:custGeom>
              <a:avLst/>
              <a:gdLst/>
              <a:ahLst/>
              <a:cxnLst/>
              <a:rect l="l" t="t" r="r" b="b"/>
              <a:pathLst>
                <a:path w="918980" h="28869" extrusionOk="0">
                  <a:moveTo>
                    <a:pt x="0" y="0"/>
                  </a:moveTo>
                  <a:lnTo>
                    <a:pt x="918980" y="0"/>
                  </a:lnTo>
                  <a:lnTo>
                    <a:pt x="890112" y="28868"/>
                  </a:lnTo>
                  <a:lnTo>
                    <a:pt x="28869" y="28869"/>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2" name="Google Shape;142;p4"/>
            <p:cNvSpPr/>
            <p:nvPr/>
          </p:nvSpPr>
          <p:spPr>
            <a:xfrm>
              <a:off x="1089323" y="5806086"/>
              <a:ext cx="30139" cy="1051915"/>
            </a:xfrm>
            <a:custGeom>
              <a:avLst/>
              <a:gdLst/>
              <a:ahLst/>
              <a:cxnLst/>
              <a:rect l="l" t="t" r="r" b="b"/>
              <a:pathLst>
                <a:path w="30139" h="1051915" extrusionOk="0">
                  <a:moveTo>
                    <a:pt x="28833" y="0"/>
                  </a:moveTo>
                  <a:lnTo>
                    <a:pt x="30139" y="1051915"/>
                  </a:lnTo>
                  <a:lnTo>
                    <a:pt x="1271" y="1051915"/>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3" name="Google Shape;143;p4"/>
            <p:cNvSpPr/>
            <p:nvPr/>
          </p:nvSpPr>
          <p:spPr>
            <a:xfrm>
              <a:off x="1028453" y="5867106"/>
              <a:ext cx="30064" cy="990894"/>
            </a:xfrm>
            <a:custGeom>
              <a:avLst/>
              <a:gdLst/>
              <a:ahLst/>
              <a:cxnLst/>
              <a:rect l="l" t="t" r="r" b="b"/>
              <a:pathLst>
                <a:path w="30064" h="990894" extrusionOk="0">
                  <a:moveTo>
                    <a:pt x="28833" y="0"/>
                  </a:moveTo>
                  <a:lnTo>
                    <a:pt x="30064" y="990894"/>
                  </a:lnTo>
                  <a:lnTo>
                    <a:pt x="1195" y="990894"/>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4" name="Google Shape;144;p4"/>
            <p:cNvSpPr/>
            <p:nvPr/>
          </p:nvSpPr>
          <p:spPr>
            <a:xfrm>
              <a:off x="967584" y="5928926"/>
              <a:ext cx="30790" cy="929074"/>
            </a:xfrm>
            <a:custGeom>
              <a:avLst/>
              <a:gdLst/>
              <a:ahLst/>
              <a:cxnLst/>
              <a:rect l="l" t="t" r="r" b="b"/>
              <a:pathLst>
                <a:path w="30790" h="929074" extrusionOk="0">
                  <a:moveTo>
                    <a:pt x="29636" y="0"/>
                  </a:moveTo>
                  <a:lnTo>
                    <a:pt x="30790" y="929074"/>
                  </a:lnTo>
                  <a:lnTo>
                    <a:pt x="1401" y="929074"/>
                  </a:lnTo>
                  <a:lnTo>
                    <a:pt x="0" y="28104"/>
                  </a:lnTo>
                  <a:lnTo>
                    <a:pt x="803" y="28905"/>
                  </a:lnTo>
                  <a:lnTo>
                    <a:pt x="2963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5" name="Google Shape;145;p4"/>
            <p:cNvSpPr/>
            <p:nvPr/>
          </p:nvSpPr>
          <p:spPr>
            <a:xfrm>
              <a:off x="906717" y="5989948"/>
              <a:ext cx="30713" cy="868053"/>
            </a:xfrm>
            <a:custGeom>
              <a:avLst/>
              <a:gdLst/>
              <a:ahLst/>
              <a:cxnLst/>
              <a:rect l="l" t="t" r="r" b="b"/>
              <a:pathLst>
                <a:path w="30713" h="868053" extrusionOk="0">
                  <a:moveTo>
                    <a:pt x="29635" y="0"/>
                  </a:moveTo>
                  <a:lnTo>
                    <a:pt x="30713" y="868053"/>
                  </a:lnTo>
                  <a:lnTo>
                    <a:pt x="1319" y="868053"/>
                  </a:lnTo>
                  <a:lnTo>
                    <a:pt x="0" y="28103"/>
                  </a:lnTo>
                  <a:lnTo>
                    <a:pt x="802" y="28904"/>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6" name="Google Shape;146;p4"/>
            <p:cNvSpPr/>
            <p:nvPr/>
          </p:nvSpPr>
          <p:spPr>
            <a:xfrm>
              <a:off x="846647" y="6049364"/>
              <a:ext cx="29838" cy="808636"/>
            </a:xfrm>
            <a:custGeom>
              <a:avLst/>
              <a:gdLst/>
              <a:ahLst/>
              <a:cxnLst/>
              <a:rect l="l" t="t" r="r" b="b"/>
              <a:pathLst>
                <a:path w="29838" h="808636" extrusionOk="0">
                  <a:moveTo>
                    <a:pt x="28833" y="0"/>
                  </a:moveTo>
                  <a:lnTo>
                    <a:pt x="29838" y="808636"/>
                  </a:lnTo>
                  <a:lnTo>
                    <a:pt x="969" y="808636"/>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7" name="Google Shape;147;p4"/>
            <p:cNvSpPr/>
            <p:nvPr/>
          </p:nvSpPr>
          <p:spPr>
            <a:xfrm>
              <a:off x="785780" y="6110384"/>
              <a:ext cx="29761" cy="747617"/>
            </a:xfrm>
            <a:custGeom>
              <a:avLst/>
              <a:gdLst/>
              <a:ahLst/>
              <a:cxnLst/>
              <a:rect l="l" t="t" r="r" b="b"/>
              <a:pathLst>
                <a:path w="29761" h="747617" extrusionOk="0">
                  <a:moveTo>
                    <a:pt x="28832" y="0"/>
                  </a:moveTo>
                  <a:lnTo>
                    <a:pt x="29761" y="747617"/>
                  </a:lnTo>
                  <a:lnTo>
                    <a:pt x="893" y="747617"/>
                  </a:lnTo>
                  <a:lnTo>
                    <a:pt x="0" y="28905"/>
                  </a:lnTo>
                  <a:lnTo>
                    <a:pt x="288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8" name="Google Shape;148;p4"/>
            <p:cNvSpPr/>
            <p:nvPr/>
          </p:nvSpPr>
          <p:spPr>
            <a:xfrm>
              <a:off x="724911" y="6172206"/>
              <a:ext cx="30487" cy="685795"/>
            </a:xfrm>
            <a:custGeom>
              <a:avLst/>
              <a:gdLst/>
              <a:ahLst/>
              <a:cxnLst/>
              <a:rect l="l" t="t" r="r" b="b"/>
              <a:pathLst>
                <a:path w="30487" h="685795" extrusionOk="0">
                  <a:moveTo>
                    <a:pt x="29635" y="0"/>
                  </a:moveTo>
                  <a:lnTo>
                    <a:pt x="30487" y="685795"/>
                  </a:lnTo>
                  <a:lnTo>
                    <a:pt x="1071" y="685795"/>
                  </a:lnTo>
                  <a:lnTo>
                    <a:pt x="0" y="28103"/>
                  </a:lnTo>
                  <a:lnTo>
                    <a:pt x="803" y="28904"/>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49" name="Google Shape;149;p4"/>
            <p:cNvSpPr/>
            <p:nvPr/>
          </p:nvSpPr>
          <p:spPr>
            <a:xfrm>
              <a:off x="664843" y="6231622"/>
              <a:ext cx="29611" cy="626379"/>
            </a:xfrm>
            <a:custGeom>
              <a:avLst/>
              <a:gdLst/>
              <a:ahLst/>
              <a:cxnLst/>
              <a:rect l="l" t="t" r="r" b="b"/>
              <a:pathLst>
                <a:path w="29611" h="626379" extrusionOk="0">
                  <a:moveTo>
                    <a:pt x="28833" y="0"/>
                  </a:moveTo>
                  <a:lnTo>
                    <a:pt x="29611" y="626379"/>
                  </a:lnTo>
                  <a:lnTo>
                    <a:pt x="742" y="626379"/>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0" name="Google Shape;150;p4"/>
            <p:cNvSpPr/>
            <p:nvPr/>
          </p:nvSpPr>
          <p:spPr>
            <a:xfrm>
              <a:off x="603974" y="6292642"/>
              <a:ext cx="29535" cy="565359"/>
            </a:xfrm>
            <a:custGeom>
              <a:avLst/>
              <a:gdLst/>
              <a:ahLst/>
              <a:cxnLst/>
              <a:rect l="l" t="t" r="r" b="b"/>
              <a:pathLst>
                <a:path w="29535" h="565359" extrusionOk="0">
                  <a:moveTo>
                    <a:pt x="28833" y="0"/>
                  </a:moveTo>
                  <a:lnTo>
                    <a:pt x="29535" y="565359"/>
                  </a:lnTo>
                  <a:lnTo>
                    <a:pt x="666" y="565359"/>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1" name="Google Shape;151;p4"/>
            <p:cNvSpPr/>
            <p:nvPr/>
          </p:nvSpPr>
          <p:spPr>
            <a:xfrm>
              <a:off x="543104" y="6353662"/>
              <a:ext cx="29460" cy="504339"/>
            </a:xfrm>
            <a:custGeom>
              <a:avLst/>
              <a:gdLst/>
              <a:ahLst/>
              <a:cxnLst/>
              <a:rect l="l" t="t" r="r" b="b"/>
              <a:pathLst>
                <a:path w="29460" h="504339" extrusionOk="0">
                  <a:moveTo>
                    <a:pt x="28833" y="0"/>
                  </a:moveTo>
                  <a:lnTo>
                    <a:pt x="29460" y="504339"/>
                  </a:lnTo>
                  <a:lnTo>
                    <a:pt x="591" y="504339"/>
                  </a:lnTo>
                  <a:lnTo>
                    <a:pt x="0" y="28905"/>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2" name="Google Shape;152;p4"/>
            <p:cNvSpPr/>
            <p:nvPr/>
          </p:nvSpPr>
          <p:spPr>
            <a:xfrm>
              <a:off x="482237" y="6415482"/>
              <a:ext cx="30185" cy="442518"/>
            </a:xfrm>
            <a:custGeom>
              <a:avLst/>
              <a:gdLst/>
              <a:ahLst/>
              <a:cxnLst/>
              <a:rect l="l" t="t" r="r" b="b"/>
              <a:pathLst>
                <a:path w="30185" h="442518" extrusionOk="0">
                  <a:moveTo>
                    <a:pt x="29635" y="0"/>
                  </a:moveTo>
                  <a:lnTo>
                    <a:pt x="30185" y="442518"/>
                  </a:lnTo>
                  <a:lnTo>
                    <a:pt x="724" y="442518"/>
                  </a:lnTo>
                  <a:lnTo>
                    <a:pt x="0" y="28104"/>
                  </a:lnTo>
                  <a:lnTo>
                    <a:pt x="803" y="28905"/>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3" name="Google Shape;153;p4"/>
            <p:cNvSpPr/>
            <p:nvPr/>
          </p:nvSpPr>
          <p:spPr>
            <a:xfrm>
              <a:off x="422168" y="6474900"/>
              <a:ext cx="29308" cy="383101"/>
            </a:xfrm>
            <a:custGeom>
              <a:avLst/>
              <a:gdLst/>
              <a:ahLst/>
              <a:cxnLst/>
              <a:rect l="l" t="t" r="r" b="b"/>
              <a:pathLst>
                <a:path w="29308" h="383101" extrusionOk="0">
                  <a:moveTo>
                    <a:pt x="28832" y="0"/>
                  </a:moveTo>
                  <a:lnTo>
                    <a:pt x="29308" y="383101"/>
                  </a:lnTo>
                  <a:lnTo>
                    <a:pt x="440" y="383101"/>
                  </a:lnTo>
                  <a:lnTo>
                    <a:pt x="0" y="28904"/>
                  </a:lnTo>
                  <a:lnTo>
                    <a:pt x="288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4" name="Google Shape;154;p4"/>
            <p:cNvSpPr/>
            <p:nvPr/>
          </p:nvSpPr>
          <p:spPr>
            <a:xfrm>
              <a:off x="361300" y="6535920"/>
              <a:ext cx="29233" cy="322081"/>
            </a:xfrm>
            <a:custGeom>
              <a:avLst/>
              <a:gdLst/>
              <a:ahLst/>
              <a:cxnLst/>
              <a:rect l="l" t="t" r="r" b="b"/>
              <a:pathLst>
                <a:path w="29233" h="322081" extrusionOk="0">
                  <a:moveTo>
                    <a:pt x="28833" y="0"/>
                  </a:moveTo>
                  <a:lnTo>
                    <a:pt x="29233" y="322081"/>
                  </a:lnTo>
                  <a:lnTo>
                    <a:pt x="364" y="322081"/>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5" name="Google Shape;155;p4"/>
            <p:cNvSpPr/>
            <p:nvPr/>
          </p:nvSpPr>
          <p:spPr>
            <a:xfrm>
              <a:off x="300431" y="6597740"/>
              <a:ext cx="29959" cy="260260"/>
            </a:xfrm>
            <a:custGeom>
              <a:avLst/>
              <a:gdLst/>
              <a:ahLst/>
              <a:cxnLst/>
              <a:rect l="l" t="t" r="r" b="b"/>
              <a:pathLst>
                <a:path w="29959" h="260260" extrusionOk="0">
                  <a:moveTo>
                    <a:pt x="29636" y="0"/>
                  </a:moveTo>
                  <a:lnTo>
                    <a:pt x="29959" y="260260"/>
                  </a:lnTo>
                  <a:lnTo>
                    <a:pt x="440" y="260260"/>
                  </a:lnTo>
                  <a:lnTo>
                    <a:pt x="0" y="28104"/>
                  </a:lnTo>
                  <a:lnTo>
                    <a:pt x="803" y="28904"/>
                  </a:lnTo>
                  <a:lnTo>
                    <a:pt x="2963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6" name="Google Shape;156;p4"/>
            <p:cNvSpPr/>
            <p:nvPr/>
          </p:nvSpPr>
          <p:spPr>
            <a:xfrm>
              <a:off x="239562" y="6658760"/>
              <a:ext cx="29882" cy="199240"/>
            </a:xfrm>
            <a:custGeom>
              <a:avLst/>
              <a:gdLst/>
              <a:ahLst/>
              <a:cxnLst/>
              <a:rect l="l" t="t" r="r" b="b"/>
              <a:pathLst>
                <a:path w="29882" h="199240" extrusionOk="0">
                  <a:moveTo>
                    <a:pt x="29635" y="0"/>
                  </a:moveTo>
                  <a:lnTo>
                    <a:pt x="29882" y="199240"/>
                  </a:lnTo>
                  <a:lnTo>
                    <a:pt x="337" y="199240"/>
                  </a:lnTo>
                  <a:lnTo>
                    <a:pt x="0" y="28103"/>
                  </a:lnTo>
                  <a:lnTo>
                    <a:pt x="803" y="28904"/>
                  </a:lnTo>
                  <a:lnTo>
                    <a:pt x="296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7" name="Google Shape;157;p4"/>
            <p:cNvSpPr/>
            <p:nvPr/>
          </p:nvSpPr>
          <p:spPr>
            <a:xfrm>
              <a:off x="179494" y="6718178"/>
              <a:ext cx="29006" cy="139823"/>
            </a:xfrm>
            <a:custGeom>
              <a:avLst/>
              <a:gdLst/>
              <a:ahLst/>
              <a:cxnLst/>
              <a:rect l="l" t="t" r="r" b="b"/>
              <a:pathLst>
                <a:path w="29006" h="139823" extrusionOk="0">
                  <a:moveTo>
                    <a:pt x="28832" y="0"/>
                  </a:moveTo>
                  <a:lnTo>
                    <a:pt x="29006" y="139823"/>
                  </a:lnTo>
                  <a:lnTo>
                    <a:pt x="138" y="139823"/>
                  </a:lnTo>
                  <a:lnTo>
                    <a:pt x="0" y="28904"/>
                  </a:lnTo>
                  <a:lnTo>
                    <a:pt x="28832"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8" name="Google Shape;158;p4"/>
            <p:cNvSpPr/>
            <p:nvPr/>
          </p:nvSpPr>
          <p:spPr>
            <a:xfrm>
              <a:off x="118626" y="6779198"/>
              <a:ext cx="28931" cy="78803"/>
            </a:xfrm>
            <a:custGeom>
              <a:avLst/>
              <a:gdLst/>
              <a:ahLst/>
              <a:cxnLst/>
              <a:rect l="l" t="t" r="r" b="b"/>
              <a:pathLst>
                <a:path w="28931" h="78803" extrusionOk="0">
                  <a:moveTo>
                    <a:pt x="28833" y="0"/>
                  </a:moveTo>
                  <a:lnTo>
                    <a:pt x="28931" y="78803"/>
                  </a:lnTo>
                  <a:lnTo>
                    <a:pt x="62" y="78803"/>
                  </a:lnTo>
                  <a:lnTo>
                    <a:pt x="0" y="28904"/>
                  </a:lnTo>
                  <a:lnTo>
                    <a:pt x="2883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59" name="Google Shape;159;p4"/>
            <p:cNvSpPr/>
            <p:nvPr/>
          </p:nvSpPr>
          <p:spPr>
            <a:xfrm>
              <a:off x="70452" y="6841018"/>
              <a:ext cx="16961" cy="16982"/>
            </a:xfrm>
            <a:custGeom>
              <a:avLst/>
              <a:gdLst/>
              <a:ahLst/>
              <a:cxnLst/>
              <a:rect l="l" t="t" r="r" b="b"/>
              <a:pathLst>
                <a:path w="16961" h="16982" extrusionOk="0">
                  <a:moveTo>
                    <a:pt x="16940" y="0"/>
                  </a:moveTo>
                  <a:lnTo>
                    <a:pt x="16961" y="16982"/>
                  </a:lnTo>
                  <a:lnTo>
                    <a:pt x="0" y="16982"/>
                  </a:lnTo>
                  <a:lnTo>
                    <a:pt x="1694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160" name="Google Shape;160;p4"/>
          <p:cNvSpPr txBox="1">
            <a:spLocks noGrp="1"/>
          </p:cNvSpPr>
          <p:nvPr>
            <p:ph type="body" idx="1"/>
          </p:nvPr>
        </p:nvSpPr>
        <p:spPr>
          <a:xfrm>
            <a:off x="4937760" y="2080153"/>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4"/>
          <p:cNvSpPr txBox="1">
            <a:spLocks noGrp="1"/>
          </p:cNvSpPr>
          <p:nvPr>
            <p:ph type="body" idx="2"/>
          </p:nvPr>
        </p:nvSpPr>
        <p:spPr>
          <a:xfrm>
            <a:off x="4937760" y="2491866"/>
            <a:ext cx="3200400" cy="7315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4"/>
          <p:cNvSpPr txBox="1">
            <a:spLocks noGrp="1"/>
          </p:cNvSpPr>
          <p:nvPr>
            <p:ph type="body" idx="3"/>
          </p:nvPr>
        </p:nvSpPr>
        <p:spPr>
          <a:xfrm>
            <a:off x="4937760" y="3417082"/>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4"/>
          <p:cNvSpPr txBox="1">
            <a:spLocks noGrp="1"/>
          </p:cNvSpPr>
          <p:nvPr>
            <p:ph type="body" idx="4"/>
          </p:nvPr>
        </p:nvSpPr>
        <p:spPr>
          <a:xfrm>
            <a:off x="4937760" y="3837939"/>
            <a:ext cx="3200400" cy="7315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4"/>
          <p:cNvSpPr txBox="1">
            <a:spLocks noGrp="1"/>
          </p:cNvSpPr>
          <p:nvPr>
            <p:ph type="body" idx="5"/>
          </p:nvPr>
        </p:nvSpPr>
        <p:spPr>
          <a:xfrm>
            <a:off x="4933747" y="4790587"/>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4"/>
          <p:cNvSpPr txBox="1">
            <a:spLocks noGrp="1"/>
          </p:cNvSpPr>
          <p:nvPr>
            <p:ph type="body" idx="6"/>
          </p:nvPr>
        </p:nvSpPr>
        <p:spPr>
          <a:xfrm>
            <a:off x="4933747" y="5203301"/>
            <a:ext cx="3200400" cy="7315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4"/>
          <p:cNvSpPr txBox="1">
            <a:spLocks noGrp="1"/>
          </p:cNvSpPr>
          <p:nvPr>
            <p:ph type="body" idx="7"/>
          </p:nvPr>
        </p:nvSpPr>
        <p:spPr>
          <a:xfrm>
            <a:off x="8486217" y="2080153"/>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4"/>
          <p:cNvSpPr txBox="1">
            <a:spLocks noGrp="1"/>
          </p:cNvSpPr>
          <p:nvPr>
            <p:ph type="body" idx="8"/>
          </p:nvPr>
        </p:nvSpPr>
        <p:spPr>
          <a:xfrm>
            <a:off x="8486217" y="2486550"/>
            <a:ext cx="3200400" cy="7315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4"/>
          <p:cNvSpPr txBox="1">
            <a:spLocks noGrp="1"/>
          </p:cNvSpPr>
          <p:nvPr>
            <p:ph type="body" idx="9"/>
          </p:nvPr>
        </p:nvSpPr>
        <p:spPr>
          <a:xfrm>
            <a:off x="8486217" y="3417082"/>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
          <p:cNvSpPr txBox="1">
            <a:spLocks noGrp="1"/>
          </p:cNvSpPr>
          <p:nvPr>
            <p:ph type="body" idx="13"/>
          </p:nvPr>
        </p:nvSpPr>
        <p:spPr>
          <a:xfrm>
            <a:off x="8486217" y="3832623"/>
            <a:ext cx="3200400" cy="7315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4"/>
          <p:cNvSpPr txBox="1">
            <a:spLocks noGrp="1"/>
          </p:cNvSpPr>
          <p:nvPr>
            <p:ph type="dt" idx="10"/>
          </p:nvPr>
        </p:nvSpPr>
        <p:spPr>
          <a:xfrm>
            <a:off x="493776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
          <p:cNvSpPr txBox="1">
            <a:spLocks noGrp="1"/>
          </p:cNvSpPr>
          <p:nvPr>
            <p:ph type="ftr" idx="11"/>
          </p:nvPr>
        </p:nvSpPr>
        <p:spPr>
          <a:xfrm>
            <a:off x="743616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4"/>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3F3F3F"/>
                </a:solidFill>
                <a:latin typeface="Avenir"/>
                <a:ea typeface="Avenir"/>
                <a:cs typeface="Avenir"/>
                <a:sym typeface="Avenir"/>
              </a:defRPr>
            </a:lvl1pPr>
            <a:lvl2pPr marL="0" lvl="1" indent="0" algn="r">
              <a:spcBef>
                <a:spcPts val="0"/>
              </a:spcBef>
              <a:buNone/>
              <a:defRPr sz="1000" b="0" i="0" u="none" strike="noStrike" cap="none">
                <a:solidFill>
                  <a:srgbClr val="3F3F3F"/>
                </a:solidFill>
                <a:latin typeface="Avenir"/>
                <a:ea typeface="Avenir"/>
                <a:cs typeface="Avenir"/>
                <a:sym typeface="Avenir"/>
              </a:defRPr>
            </a:lvl2pPr>
            <a:lvl3pPr marL="0" lvl="2" indent="0" algn="r">
              <a:spcBef>
                <a:spcPts val="0"/>
              </a:spcBef>
              <a:buNone/>
              <a:defRPr sz="1000" b="0" i="0" u="none" strike="noStrike" cap="none">
                <a:solidFill>
                  <a:srgbClr val="3F3F3F"/>
                </a:solidFill>
                <a:latin typeface="Avenir"/>
                <a:ea typeface="Avenir"/>
                <a:cs typeface="Avenir"/>
                <a:sym typeface="Avenir"/>
              </a:defRPr>
            </a:lvl3pPr>
            <a:lvl4pPr marL="0" lvl="3" indent="0" algn="r">
              <a:spcBef>
                <a:spcPts val="0"/>
              </a:spcBef>
              <a:buNone/>
              <a:defRPr sz="1000" b="0" i="0" u="none" strike="noStrike" cap="none">
                <a:solidFill>
                  <a:srgbClr val="3F3F3F"/>
                </a:solidFill>
                <a:latin typeface="Avenir"/>
                <a:ea typeface="Avenir"/>
                <a:cs typeface="Avenir"/>
                <a:sym typeface="Avenir"/>
              </a:defRPr>
            </a:lvl4pPr>
            <a:lvl5pPr marL="0" lvl="4" indent="0" algn="r">
              <a:spcBef>
                <a:spcPts val="0"/>
              </a:spcBef>
              <a:buNone/>
              <a:defRPr sz="1000" b="0" i="0" u="none" strike="noStrike" cap="none">
                <a:solidFill>
                  <a:srgbClr val="3F3F3F"/>
                </a:solidFill>
                <a:latin typeface="Avenir"/>
                <a:ea typeface="Avenir"/>
                <a:cs typeface="Avenir"/>
                <a:sym typeface="Avenir"/>
              </a:defRPr>
            </a:lvl5pPr>
            <a:lvl6pPr marL="0" lvl="5" indent="0" algn="r">
              <a:spcBef>
                <a:spcPts val="0"/>
              </a:spcBef>
              <a:buNone/>
              <a:defRPr sz="1000" b="0" i="0" u="none" strike="noStrike" cap="none">
                <a:solidFill>
                  <a:srgbClr val="3F3F3F"/>
                </a:solidFill>
                <a:latin typeface="Avenir"/>
                <a:ea typeface="Avenir"/>
                <a:cs typeface="Avenir"/>
                <a:sym typeface="Avenir"/>
              </a:defRPr>
            </a:lvl6pPr>
            <a:lvl7pPr marL="0" lvl="6" indent="0" algn="r">
              <a:spcBef>
                <a:spcPts val="0"/>
              </a:spcBef>
              <a:buNone/>
              <a:defRPr sz="1000" b="0" i="0" u="none" strike="noStrike" cap="none">
                <a:solidFill>
                  <a:srgbClr val="3F3F3F"/>
                </a:solidFill>
                <a:latin typeface="Avenir"/>
                <a:ea typeface="Avenir"/>
                <a:cs typeface="Avenir"/>
                <a:sym typeface="Avenir"/>
              </a:defRPr>
            </a:lvl7pPr>
            <a:lvl8pPr marL="0" lvl="7" indent="0" algn="r">
              <a:spcBef>
                <a:spcPts val="0"/>
              </a:spcBef>
              <a:buNone/>
              <a:defRPr sz="1000" b="0" i="0" u="none" strike="noStrike" cap="none">
                <a:solidFill>
                  <a:srgbClr val="3F3F3F"/>
                </a:solidFill>
                <a:latin typeface="Avenir"/>
                <a:ea typeface="Avenir"/>
                <a:cs typeface="Avenir"/>
                <a:sym typeface="Avenir"/>
              </a:defRPr>
            </a:lvl8pPr>
            <a:lvl9pPr marL="0" lvl="8" indent="0" algn="r">
              <a:spcBef>
                <a:spcPts val="0"/>
              </a:spcBef>
              <a:buNone/>
              <a:defRPr sz="1000" b="0" i="0" u="none" strike="noStrike" cap="none">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Column layout with icons">
  <p:cSld name="3 Column layout with icons">
    <p:bg>
      <p:bgPr>
        <a:solidFill>
          <a:schemeClr val="dk2"/>
        </a:solidFill>
        <a:effectLst/>
      </p:bgPr>
    </p:bg>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1552574" y="896112"/>
            <a:ext cx="9725026"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5"/>
          <p:cNvSpPr>
            <a:spLocks noGrp="1"/>
          </p:cNvSpPr>
          <p:nvPr>
            <p:ph type="clipArt" idx="2"/>
          </p:nvPr>
        </p:nvSpPr>
        <p:spPr>
          <a:xfrm>
            <a:off x="2469641" y="2184400"/>
            <a:ext cx="914400" cy="914400"/>
          </a:xfrm>
          <a:prstGeom prst="rect">
            <a:avLst/>
          </a:prstGeom>
          <a:noFill/>
          <a:ln>
            <a:noFill/>
          </a:ln>
        </p:spPr>
      </p:sp>
      <p:sp>
        <p:nvSpPr>
          <p:cNvPr id="176" name="Google Shape;176;p5"/>
          <p:cNvSpPr>
            <a:spLocks noGrp="1"/>
          </p:cNvSpPr>
          <p:nvPr>
            <p:ph type="clipArt" idx="3"/>
          </p:nvPr>
        </p:nvSpPr>
        <p:spPr>
          <a:xfrm>
            <a:off x="5960930" y="2184654"/>
            <a:ext cx="914400" cy="914400"/>
          </a:xfrm>
          <a:prstGeom prst="rect">
            <a:avLst/>
          </a:prstGeom>
          <a:noFill/>
          <a:ln>
            <a:noFill/>
          </a:ln>
        </p:spPr>
      </p:sp>
      <p:sp>
        <p:nvSpPr>
          <p:cNvPr id="177" name="Google Shape;177;p5"/>
          <p:cNvSpPr>
            <a:spLocks noGrp="1"/>
          </p:cNvSpPr>
          <p:nvPr>
            <p:ph type="clipArt" idx="4"/>
          </p:nvPr>
        </p:nvSpPr>
        <p:spPr>
          <a:xfrm>
            <a:off x="9439445" y="2184400"/>
            <a:ext cx="914400" cy="914400"/>
          </a:xfrm>
          <a:prstGeom prst="rect">
            <a:avLst/>
          </a:prstGeom>
          <a:noFill/>
          <a:ln>
            <a:noFill/>
          </a:ln>
        </p:spPr>
      </p:sp>
      <p:sp>
        <p:nvSpPr>
          <p:cNvPr id="178" name="Google Shape;178;p5"/>
          <p:cNvSpPr txBox="1">
            <a:spLocks noGrp="1"/>
          </p:cNvSpPr>
          <p:nvPr>
            <p:ph type="body" idx="1"/>
          </p:nvPr>
        </p:nvSpPr>
        <p:spPr>
          <a:xfrm>
            <a:off x="1555241" y="3366741"/>
            <a:ext cx="2743200" cy="457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9" name="Google Shape;179;p5"/>
          <p:cNvSpPr txBox="1">
            <a:spLocks noGrp="1"/>
          </p:cNvSpPr>
          <p:nvPr>
            <p:ph type="body" idx="5"/>
          </p:nvPr>
        </p:nvSpPr>
        <p:spPr>
          <a:xfrm>
            <a:off x="1555241" y="3901419"/>
            <a:ext cx="2743200" cy="2103120"/>
          </a:xfrm>
          <a:prstGeom prst="rect">
            <a:avLst/>
          </a:prstGeom>
          <a:noFill/>
          <a:ln>
            <a:noFill/>
          </a:ln>
        </p:spPr>
        <p:txBody>
          <a:bodyPr spcFirstLastPara="1" wrap="square" lIns="91425" tIns="45700" rIns="91425" bIns="45700" anchor="t" anchorCtr="0">
            <a:normAutofit/>
          </a:bodyPr>
          <a:lstStyle>
            <a:lvl1pPr marL="457200" lvl="0" indent="-228600" algn="ctr">
              <a:lnSpc>
                <a:spcPct val="125000"/>
              </a:lnSpc>
              <a:spcBef>
                <a:spcPts val="1000"/>
              </a:spcBef>
              <a:spcAft>
                <a:spcPts val="0"/>
              </a:spcAft>
              <a:buClr>
                <a:schemeClr val="dk1"/>
              </a:buClr>
              <a:buSzPts val="1600"/>
              <a:buNone/>
              <a:defRPr sz="1600"/>
            </a:lvl1pPr>
            <a:lvl2pPr marL="914400" lvl="1" indent="-228600" algn="ctr">
              <a:lnSpc>
                <a:spcPct val="125000"/>
              </a:lnSpc>
              <a:spcBef>
                <a:spcPts val="500"/>
              </a:spcBef>
              <a:spcAft>
                <a:spcPts val="0"/>
              </a:spcAft>
              <a:buClr>
                <a:schemeClr val="dk1"/>
              </a:buClr>
              <a:buSzPts val="1600"/>
              <a:buNone/>
              <a:defRPr sz="1600"/>
            </a:lvl2pPr>
            <a:lvl3pPr marL="1371600" lvl="2" indent="-228600" algn="ctr">
              <a:lnSpc>
                <a:spcPct val="125000"/>
              </a:lnSpc>
              <a:spcBef>
                <a:spcPts val="500"/>
              </a:spcBef>
              <a:spcAft>
                <a:spcPts val="0"/>
              </a:spcAft>
              <a:buClr>
                <a:schemeClr val="dk1"/>
              </a:buClr>
              <a:buSzPts val="1600"/>
              <a:buNone/>
              <a:defRPr sz="1600"/>
            </a:lvl3pPr>
            <a:lvl4pPr marL="1828800" lvl="3" indent="-228600" algn="ctr">
              <a:lnSpc>
                <a:spcPct val="125000"/>
              </a:lnSpc>
              <a:spcBef>
                <a:spcPts val="500"/>
              </a:spcBef>
              <a:spcAft>
                <a:spcPts val="0"/>
              </a:spcAft>
              <a:buClr>
                <a:schemeClr val="dk1"/>
              </a:buClr>
              <a:buSzPts val="1600"/>
              <a:buNone/>
              <a:defRPr sz="1600"/>
            </a:lvl4pPr>
            <a:lvl5pPr marL="2286000" lvl="4" indent="-228600" algn="ctr">
              <a:lnSpc>
                <a:spcPct val="125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5"/>
          <p:cNvSpPr txBox="1">
            <a:spLocks noGrp="1"/>
          </p:cNvSpPr>
          <p:nvPr>
            <p:ph type="body" idx="6"/>
          </p:nvPr>
        </p:nvSpPr>
        <p:spPr>
          <a:xfrm>
            <a:off x="5046530" y="3359890"/>
            <a:ext cx="2743200" cy="457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1" name="Google Shape;181;p5"/>
          <p:cNvSpPr txBox="1">
            <a:spLocks noGrp="1"/>
          </p:cNvSpPr>
          <p:nvPr>
            <p:ph type="body" idx="7"/>
          </p:nvPr>
        </p:nvSpPr>
        <p:spPr>
          <a:xfrm>
            <a:off x="5046530" y="3894568"/>
            <a:ext cx="2743200" cy="2103120"/>
          </a:xfrm>
          <a:prstGeom prst="rect">
            <a:avLst/>
          </a:prstGeom>
          <a:noFill/>
          <a:ln>
            <a:noFill/>
          </a:ln>
        </p:spPr>
        <p:txBody>
          <a:bodyPr spcFirstLastPara="1" wrap="square" lIns="91425" tIns="45700" rIns="91425" bIns="45700" anchor="t" anchorCtr="0">
            <a:normAutofit/>
          </a:bodyPr>
          <a:lstStyle>
            <a:lvl1pPr marL="457200" lvl="0" indent="-228600" algn="ctr">
              <a:lnSpc>
                <a:spcPct val="125000"/>
              </a:lnSpc>
              <a:spcBef>
                <a:spcPts val="1000"/>
              </a:spcBef>
              <a:spcAft>
                <a:spcPts val="0"/>
              </a:spcAft>
              <a:buClr>
                <a:schemeClr val="dk1"/>
              </a:buClr>
              <a:buSzPts val="1600"/>
              <a:buNone/>
              <a:defRPr sz="1600"/>
            </a:lvl1pPr>
            <a:lvl2pPr marL="914400" lvl="1" indent="-228600" algn="ctr">
              <a:lnSpc>
                <a:spcPct val="125000"/>
              </a:lnSpc>
              <a:spcBef>
                <a:spcPts val="500"/>
              </a:spcBef>
              <a:spcAft>
                <a:spcPts val="0"/>
              </a:spcAft>
              <a:buClr>
                <a:schemeClr val="dk1"/>
              </a:buClr>
              <a:buSzPts val="1600"/>
              <a:buNone/>
              <a:defRPr sz="1600"/>
            </a:lvl2pPr>
            <a:lvl3pPr marL="1371600" lvl="2" indent="-228600" algn="ctr">
              <a:lnSpc>
                <a:spcPct val="125000"/>
              </a:lnSpc>
              <a:spcBef>
                <a:spcPts val="500"/>
              </a:spcBef>
              <a:spcAft>
                <a:spcPts val="0"/>
              </a:spcAft>
              <a:buClr>
                <a:schemeClr val="dk1"/>
              </a:buClr>
              <a:buSzPts val="1600"/>
              <a:buNone/>
              <a:defRPr sz="1600"/>
            </a:lvl3pPr>
            <a:lvl4pPr marL="1828800" lvl="3" indent="-228600" algn="ctr">
              <a:lnSpc>
                <a:spcPct val="125000"/>
              </a:lnSpc>
              <a:spcBef>
                <a:spcPts val="500"/>
              </a:spcBef>
              <a:spcAft>
                <a:spcPts val="0"/>
              </a:spcAft>
              <a:buClr>
                <a:schemeClr val="dk1"/>
              </a:buClr>
              <a:buSzPts val="1600"/>
              <a:buNone/>
              <a:defRPr sz="1600"/>
            </a:lvl4pPr>
            <a:lvl5pPr marL="2286000" lvl="4" indent="-228600" algn="ctr">
              <a:lnSpc>
                <a:spcPct val="125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5"/>
          <p:cNvSpPr txBox="1">
            <a:spLocks noGrp="1"/>
          </p:cNvSpPr>
          <p:nvPr>
            <p:ph type="body" idx="8"/>
          </p:nvPr>
        </p:nvSpPr>
        <p:spPr>
          <a:xfrm>
            <a:off x="8525045" y="3364836"/>
            <a:ext cx="2743200" cy="457200"/>
          </a:xfrm>
          <a:prstGeom prst="rect">
            <a:avLst/>
          </a:prstGeom>
          <a:noFill/>
          <a:ln>
            <a:noFill/>
          </a:ln>
        </p:spPr>
        <p:txBody>
          <a:bodyPr spcFirstLastPara="1" wrap="square" lIns="91425" tIns="45700" rIns="91425" bIns="45700" anchor="ctr" anchorCtr="0">
            <a:noAutofit/>
          </a:bodyPr>
          <a:lstStyle>
            <a:lvl1pPr marL="457200" lvl="0" indent="-228600" algn="ctr">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3" name="Google Shape;183;p5"/>
          <p:cNvSpPr txBox="1">
            <a:spLocks noGrp="1"/>
          </p:cNvSpPr>
          <p:nvPr>
            <p:ph type="body" idx="9"/>
          </p:nvPr>
        </p:nvSpPr>
        <p:spPr>
          <a:xfrm>
            <a:off x="8525045" y="3901419"/>
            <a:ext cx="2743200" cy="2103120"/>
          </a:xfrm>
          <a:prstGeom prst="rect">
            <a:avLst/>
          </a:prstGeom>
          <a:noFill/>
          <a:ln>
            <a:noFill/>
          </a:ln>
        </p:spPr>
        <p:txBody>
          <a:bodyPr spcFirstLastPara="1" wrap="square" lIns="91425" tIns="45700" rIns="91425" bIns="45700" anchor="t" anchorCtr="0">
            <a:normAutofit/>
          </a:bodyPr>
          <a:lstStyle>
            <a:lvl1pPr marL="457200" lvl="0" indent="-228600" algn="ctr">
              <a:lnSpc>
                <a:spcPct val="125000"/>
              </a:lnSpc>
              <a:spcBef>
                <a:spcPts val="1000"/>
              </a:spcBef>
              <a:spcAft>
                <a:spcPts val="0"/>
              </a:spcAft>
              <a:buClr>
                <a:schemeClr val="dk1"/>
              </a:buClr>
              <a:buSzPts val="1600"/>
              <a:buNone/>
              <a:defRPr sz="1600"/>
            </a:lvl1pPr>
            <a:lvl2pPr marL="914400" lvl="1" indent="-228600" algn="ctr">
              <a:lnSpc>
                <a:spcPct val="125000"/>
              </a:lnSpc>
              <a:spcBef>
                <a:spcPts val="500"/>
              </a:spcBef>
              <a:spcAft>
                <a:spcPts val="0"/>
              </a:spcAft>
              <a:buClr>
                <a:schemeClr val="dk1"/>
              </a:buClr>
              <a:buSzPts val="1600"/>
              <a:buNone/>
              <a:defRPr sz="1600"/>
            </a:lvl2pPr>
            <a:lvl3pPr marL="1371600" lvl="2" indent="-228600" algn="ctr">
              <a:lnSpc>
                <a:spcPct val="125000"/>
              </a:lnSpc>
              <a:spcBef>
                <a:spcPts val="500"/>
              </a:spcBef>
              <a:spcAft>
                <a:spcPts val="0"/>
              </a:spcAft>
              <a:buClr>
                <a:schemeClr val="dk1"/>
              </a:buClr>
              <a:buSzPts val="1600"/>
              <a:buNone/>
              <a:defRPr sz="1600"/>
            </a:lvl3pPr>
            <a:lvl4pPr marL="1828800" lvl="3" indent="-228600" algn="ctr">
              <a:lnSpc>
                <a:spcPct val="125000"/>
              </a:lnSpc>
              <a:spcBef>
                <a:spcPts val="500"/>
              </a:spcBef>
              <a:spcAft>
                <a:spcPts val="0"/>
              </a:spcAft>
              <a:buClr>
                <a:schemeClr val="dk1"/>
              </a:buClr>
              <a:buSzPts val="1600"/>
              <a:buNone/>
              <a:defRPr sz="1600"/>
            </a:lvl4pPr>
            <a:lvl5pPr marL="2286000" lvl="4" indent="-228600" algn="ctr">
              <a:lnSpc>
                <a:spcPct val="125000"/>
              </a:lnSpc>
              <a:spcBef>
                <a:spcPts val="500"/>
              </a:spcBef>
              <a:spcAft>
                <a:spcPts val="0"/>
              </a:spcAft>
              <a:buClr>
                <a:schemeClr val="dk1"/>
              </a:buClr>
              <a:buSzPts val="1600"/>
              <a:buNone/>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84" name="Google Shape;184;p5"/>
          <p:cNvGrpSpPr/>
          <p:nvPr/>
        </p:nvGrpSpPr>
        <p:grpSpPr>
          <a:xfrm>
            <a:off x="-1000" y="0"/>
            <a:ext cx="1015984" cy="6858000"/>
            <a:chOff x="-1000" y="0"/>
            <a:chExt cx="1015984" cy="6858000"/>
          </a:xfrm>
        </p:grpSpPr>
        <p:sp>
          <p:nvSpPr>
            <p:cNvPr id="185" name="Google Shape;185;p5"/>
            <p:cNvSpPr/>
            <p:nvPr/>
          </p:nvSpPr>
          <p:spPr>
            <a:xfrm>
              <a:off x="0" y="4828032"/>
              <a:ext cx="1014984"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86" name="Google Shape;186;p5"/>
            <p:cNvSpPr/>
            <p:nvPr/>
          </p:nvSpPr>
          <p:spPr>
            <a:xfrm>
              <a:off x="0" y="2833299"/>
              <a:ext cx="1014984" cy="2029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87" name="Google Shape;187;p5"/>
            <p:cNvSpPr/>
            <p:nvPr/>
          </p:nvSpPr>
          <p:spPr>
            <a:xfrm>
              <a:off x="0" y="0"/>
              <a:ext cx="1014984"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88" name="Google Shape;188;p5"/>
            <p:cNvPicPr preferRelativeResize="0"/>
            <p:nvPr/>
          </p:nvPicPr>
          <p:blipFill rotWithShape="1">
            <a:blip r:embed="rId2">
              <a:alphaModFix/>
            </a:blip>
            <a:srcRect/>
            <a:stretch/>
          </p:blipFill>
          <p:spPr>
            <a:xfrm rot="5400000">
              <a:off x="-462818" y="552957"/>
              <a:ext cx="1828800" cy="905164"/>
            </a:xfrm>
            <a:prstGeom prst="rect">
              <a:avLst/>
            </a:prstGeom>
            <a:noFill/>
            <a:ln>
              <a:noFill/>
            </a:ln>
          </p:spPr>
        </p:pic>
        <p:sp>
          <p:nvSpPr>
            <p:cNvPr id="189" name="Google Shape;189;p5"/>
            <p:cNvSpPr/>
            <p:nvPr/>
          </p:nvSpPr>
          <p:spPr>
            <a:xfrm>
              <a:off x="0" y="2029863"/>
              <a:ext cx="1014984" cy="81295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0" name="Google Shape;190;p5"/>
            <p:cNvSpPr/>
            <p:nvPr/>
          </p:nvSpPr>
          <p:spPr>
            <a:xfrm rot="10800000">
              <a:off x="100582" y="2932749"/>
              <a:ext cx="914400" cy="1828800"/>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191" name="Google Shape;191;p5"/>
            <p:cNvPicPr preferRelativeResize="0"/>
            <p:nvPr/>
          </p:nvPicPr>
          <p:blipFill rotWithShape="1">
            <a:blip r:embed="rId3">
              <a:alphaModFix/>
            </a:blip>
            <a:srcRect/>
            <a:stretch/>
          </p:blipFill>
          <p:spPr>
            <a:xfrm rot="5400000">
              <a:off x="-457200" y="5380762"/>
              <a:ext cx="1828800" cy="914400"/>
            </a:xfrm>
            <a:prstGeom prst="rect">
              <a:avLst/>
            </a:prstGeom>
            <a:noFill/>
            <a:ln>
              <a:noFill/>
            </a:ln>
          </p:spPr>
        </p:pic>
      </p:grpSp>
      <p:sp>
        <p:nvSpPr>
          <p:cNvPr id="192" name="Google Shape;192;p5"/>
          <p:cNvSpPr txBox="1">
            <a:spLocks noGrp="1"/>
          </p:cNvSpPr>
          <p:nvPr>
            <p:ph type="dt" idx="10"/>
          </p:nvPr>
        </p:nvSpPr>
        <p:spPr>
          <a:xfrm>
            <a:off x="155448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5"/>
          <p:cNvSpPr txBox="1">
            <a:spLocks noGrp="1"/>
          </p:cNvSpPr>
          <p:nvPr>
            <p:ph type="ftr" idx="11"/>
          </p:nvPr>
        </p:nvSpPr>
        <p:spPr>
          <a:xfrm>
            <a:off x="574452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5"/>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rgbClr val="3F3F3F"/>
                </a:solidFill>
                <a:latin typeface="Avenir"/>
                <a:ea typeface="Avenir"/>
                <a:cs typeface="Avenir"/>
                <a:sym typeface="Avenir"/>
              </a:defRPr>
            </a:lvl1pPr>
            <a:lvl2pPr marL="0" lvl="1" indent="0" algn="r">
              <a:spcBef>
                <a:spcPts val="0"/>
              </a:spcBef>
              <a:buNone/>
              <a:defRPr sz="1000">
                <a:solidFill>
                  <a:srgbClr val="3F3F3F"/>
                </a:solidFill>
                <a:latin typeface="Avenir"/>
                <a:ea typeface="Avenir"/>
                <a:cs typeface="Avenir"/>
                <a:sym typeface="Avenir"/>
              </a:defRPr>
            </a:lvl2pPr>
            <a:lvl3pPr marL="0" lvl="2" indent="0" algn="r">
              <a:spcBef>
                <a:spcPts val="0"/>
              </a:spcBef>
              <a:buNone/>
              <a:defRPr sz="1000">
                <a:solidFill>
                  <a:srgbClr val="3F3F3F"/>
                </a:solidFill>
                <a:latin typeface="Avenir"/>
                <a:ea typeface="Avenir"/>
                <a:cs typeface="Avenir"/>
                <a:sym typeface="Avenir"/>
              </a:defRPr>
            </a:lvl3pPr>
            <a:lvl4pPr marL="0" lvl="3" indent="0" algn="r">
              <a:spcBef>
                <a:spcPts val="0"/>
              </a:spcBef>
              <a:buNone/>
              <a:defRPr sz="1000">
                <a:solidFill>
                  <a:srgbClr val="3F3F3F"/>
                </a:solidFill>
                <a:latin typeface="Avenir"/>
                <a:ea typeface="Avenir"/>
                <a:cs typeface="Avenir"/>
                <a:sym typeface="Avenir"/>
              </a:defRPr>
            </a:lvl4pPr>
            <a:lvl5pPr marL="0" lvl="4" indent="0" algn="r">
              <a:spcBef>
                <a:spcPts val="0"/>
              </a:spcBef>
              <a:buNone/>
              <a:defRPr sz="1000">
                <a:solidFill>
                  <a:srgbClr val="3F3F3F"/>
                </a:solidFill>
                <a:latin typeface="Avenir"/>
                <a:ea typeface="Avenir"/>
                <a:cs typeface="Avenir"/>
                <a:sym typeface="Avenir"/>
              </a:defRPr>
            </a:lvl5pPr>
            <a:lvl6pPr marL="0" lvl="5" indent="0" algn="r">
              <a:spcBef>
                <a:spcPts val="0"/>
              </a:spcBef>
              <a:buNone/>
              <a:defRPr sz="1000">
                <a:solidFill>
                  <a:srgbClr val="3F3F3F"/>
                </a:solidFill>
                <a:latin typeface="Avenir"/>
                <a:ea typeface="Avenir"/>
                <a:cs typeface="Avenir"/>
                <a:sym typeface="Avenir"/>
              </a:defRPr>
            </a:lvl6pPr>
            <a:lvl7pPr marL="0" lvl="6" indent="0" algn="r">
              <a:spcBef>
                <a:spcPts val="0"/>
              </a:spcBef>
              <a:buNone/>
              <a:defRPr sz="1000">
                <a:solidFill>
                  <a:srgbClr val="3F3F3F"/>
                </a:solidFill>
                <a:latin typeface="Avenir"/>
                <a:ea typeface="Avenir"/>
                <a:cs typeface="Avenir"/>
                <a:sym typeface="Avenir"/>
              </a:defRPr>
            </a:lvl7pPr>
            <a:lvl8pPr marL="0" lvl="7" indent="0" algn="r">
              <a:spcBef>
                <a:spcPts val="0"/>
              </a:spcBef>
              <a:buNone/>
              <a:defRPr sz="1000">
                <a:solidFill>
                  <a:srgbClr val="3F3F3F"/>
                </a:solidFill>
                <a:latin typeface="Avenir"/>
                <a:ea typeface="Avenir"/>
                <a:cs typeface="Avenir"/>
                <a:sym typeface="Avenir"/>
              </a:defRPr>
            </a:lvl8pPr>
            <a:lvl9pPr marL="0" lvl="8" indent="0" algn="r">
              <a:spcBef>
                <a:spcPts val="0"/>
              </a:spcBef>
              <a:buNone/>
              <a:defRPr sz="1000">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ution">
  <p:cSld name="Solution">
    <p:bg>
      <p:bgPr>
        <a:solidFill>
          <a:schemeClr val="accent2"/>
        </a:solidFill>
        <a:effectLst/>
      </p:bgPr>
    </p:bg>
    <p:spTree>
      <p:nvGrpSpPr>
        <p:cNvPr id="1" name="Shape 195"/>
        <p:cNvGrpSpPr/>
        <p:nvPr/>
      </p:nvGrpSpPr>
      <p:grpSpPr>
        <a:xfrm>
          <a:off x="0" y="0"/>
          <a:ext cx="0" cy="0"/>
          <a:chOff x="0" y="0"/>
          <a:chExt cx="0" cy="0"/>
        </a:xfrm>
      </p:grpSpPr>
      <p:sp>
        <p:nvSpPr>
          <p:cNvPr id="196" name="Google Shape;196;p6"/>
          <p:cNvSpPr txBox="1">
            <a:spLocks noGrp="1"/>
          </p:cNvSpPr>
          <p:nvPr>
            <p:ph type="title"/>
          </p:nvPr>
        </p:nvSpPr>
        <p:spPr>
          <a:xfrm>
            <a:off x="4937760" y="898525"/>
            <a:ext cx="6800850"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97" name="Google Shape;197;p6"/>
          <p:cNvGrpSpPr/>
          <p:nvPr/>
        </p:nvGrpSpPr>
        <p:grpSpPr>
          <a:xfrm>
            <a:off x="-33209" y="-16980"/>
            <a:ext cx="4096193" cy="6874980"/>
            <a:chOff x="-33209" y="-16980"/>
            <a:chExt cx="4096193" cy="6874980"/>
          </a:xfrm>
        </p:grpSpPr>
        <p:sp>
          <p:nvSpPr>
            <p:cNvPr id="198" name="Google Shape;198;p6"/>
            <p:cNvSpPr/>
            <p:nvPr/>
          </p:nvSpPr>
          <p:spPr>
            <a:xfrm>
              <a:off x="11888" y="0"/>
              <a:ext cx="2029968"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199" name="Google Shape;199;p6"/>
            <p:cNvSpPr/>
            <p:nvPr/>
          </p:nvSpPr>
          <p:spPr>
            <a:xfrm flipH="1">
              <a:off x="0" y="4814860"/>
              <a:ext cx="2032942" cy="20299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0" name="Google Shape;200;p6"/>
            <p:cNvSpPr/>
            <p:nvPr/>
          </p:nvSpPr>
          <p:spPr>
            <a:xfrm>
              <a:off x="2033016" y="2031653"/>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01" name="Google Shape;201;p6"/>
            <p:cNvSpPr/>
            <p:nvPr/>
          </p:nvSpPr>
          <p:spPr>
            <a:xfrm>
              <a:off x="2033016" y="4059639"/>
              <a:ext cx="2029968"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202" name="Google Shape;202;p6" descr="A black and white striped pattern&#10;&#10;Description automatically generated with low confidence"/>
            <p:cNvPicPr preferRelativeResize="0"/>
            <p:nvPr/>
          </p:nvPicPr>
          <p:blipFill rotWithShape="1">
            <a:blip r:embed="rId2">
              <a:alphaModFix/>
            </a:blip>
            <a:srcRect/>
            <a:stretch/>
          </p:blipFill>
          <p:spPr>
            <a:xfrm>
              <a:off x="2033015" y="5086646"/>
              <a:ext cx="2019299" cy="999451"/>
            </a:xfrm>
            <a:prstGeom prst="rect">
              <a:avLst/>
            </a:prstGeom>
            <a:noFill/>
            <a:ln>
              <a:noFill/>
            </a:ln>
          </p:spPr>
        </p:pic>
        <p:pic>
          <p:nvPicPr>
            <p:cNvPr id="203" name="Google Shape;203;p6"/>
            <p:cNvPicPr preferRelativeResize="0"/>
            <p:nvPr/>
          </p:nvPicPr>
          <p:blipFill rotWithShape="1">
            <a:blip r:embed="rId3">
              <a:alphaModFix/>
            </a:blip>
            <a:srcRect/>
            <a:stretch/>
          </p:blipFill>
          <p:spPr>
            <a:xfrm rot="10800000">
              <a:off x="-9867" y="-16980"/>
              <a:ext cx="2029968" cy="2029968"/>
            </a:xfrm>
            <a:prstGeom prst="rect">
              <a:avLst/>
            </a:prstGeom>
            <a:noFill/>
            <a:ln>
              <a:noFill/>
            </a:ln>
          </p:spPr>
        </p:pic>
        <p:sp>
          <p:nvSpPr>
            <p:cNvPr id="204" name="Google Shape;204;p6"/>
            <p:cNvSpPr/>
            <p:nvPr/>
          </p:nvSpPr>
          <p:spPr>
            <a:xfrm>
              <a:off x="2029968" y="6045049"/>
              <a:ext cx="2029968" cy="81295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205" name="Google Shape;205;p6"/>
            <p:cNvPicPr preferRelativeResize="0"/>
            <p:nvPr/>
          </p:nvPicPr>
          <p:blipFill rotWithShape="1">
            <a:blip r:embed="rId4">
              <a:alphaModFix/>
            </a:blip>
            <a:srcRect/>
            <a:stretch/>
          </p:blipFill>
          <p:spPr>
            <a:xfrm>
              <a:off x="29384" y="4828032"/>
              <a:ext cx="2029968" cy="2029968"/>
            </a:xfrm>
            <a:prstGeom prst="rect">
              <a:avLst/>
            </a:prstGeom>
            <a:noFill/>
            <a:ln>
              <a:noFill/>
            </a:ln>
          </p:spPr>
        </p:pic>
        <p:sp>
          <p:nvSpPr>
            <p:cNvPr id="206" name="Google Shape;206;p6"/>
            <p:cNvSpPr/>
            <p:nvPr/>
          </p:nvSpPr>
          <p:spPr>
            <a:xfrm flipH="1">
              <a:off x="-9868" y="2000264"/>
              <a:ext cx="2032942" cy="2029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207" name="Google Shape;207;p6"/>
            <p:cNvGrpSpPr/>
            <p:nvPr/>
          </p:nvGrpSpPr>
          <p:grpSpPr>
            <a:xfrm>
              <a:off x="100242" y="2099803"/>
              <a:ext cx="1920240" cy="1920240"/>
              <a:chOff x="5361924" y="7472790"/>
              <a:chExt cx="1828800" cy="1828800"/>
            </a:xfrm>
          </p:grpSpPr>
          <p:grpSp>
            <p:nvGrpSpPr>
              <p:cNvPr id="208" name="Google Shape;208;p6"/>
              <p:cNvGrpSpPr/>
              <p:nvPr/>
            </p:nvGrpSpPr>
            <p:grpSpPr>
              <a:xfrm>
                <a:off x="5361924" y="7472790"/>
                <a:ext cx="1828800" cy="1828800"/>
                <a:chOff x="5361924" y="7472790"/>
                <a:chExt cx="1828800" cy="1828800"/>
              </a:xfrm>
            </p:grpSpPr>
            <p:grpSp>
              <p:nvGrpSpPr>
                <p:cNvPr id="209" name="Google Shape;209;p6"/>
                <p:cNvGrpSpPr/>
                <p:nvPr/>
              </p:nvGrpSpPr>
              <p:grpSpPr>
                <a:xfrm>
                  <a:off x="5361924" y="7472790"/>
                  <a:ext cx="1828800" cy="1828800"/>
                  <a:chOff x="5388428" y="7173291"/>
                  <a:chExt cx="1828800" cy="1828800"/>
                </a:xfrm>
              </p:grpSpPr>
              <p:grpSp>
                <p:nvGrpSpPr>
                  <p:cNvPr id="210" name="Google Shape;210;p6"/>
                  <p:cNvGrpSpPr/>
                  <p:nvPr/>
                </p:nvGrpSpPr>
                <p:grpSpPr>
                  <a:xfrm>
                    <a:off x="5388428" y="7173291"/>
                    <a:ext cx="1828800" cy="1828800"/>
                    <a:chOff x="5388428" y="7173291"/>
                    <a:chExt cx="1828800" cy="1828800"/>
                  </a:xfrm>
                </p:grpSpPr>
                <p:grpSp>
                  <p:nvGrpSpPr>
                    <p:cNvPr id="211" name="Google Shape;211;p6"/>
                    <p:cNvGrpSpPr/>
                    <p:nvPr/>
                  </p:nvGrpSpPr>
                  <p:grpSpPr>
                    <a:xfrm>
                      <a:off x="5388428" y="7173291"/>
                      <a:ext cx="1828800" cy="1828800"/>
                      <a:chOff x="5579044" y="7049770"/>
                      <a:chExt cx="1828800" cy="1828800"/>
                    </a:xfrm>
                  </p:grpSpPr>
                  <p:grpSp>
                    <p:nvGrpSpPr>
                      <p:cNvPr id="212" name="Google Shape;212;p6"/>
                      <p:cNvGrpSpPr/>
                      <p:nvPr/>
                    </p:nvGrpSpPr>
                    <p:grpSpPr>
                      <a:xfrm>
                        <a:off x="5579044" y="7049770"/>
                        <a:ext cx="1828800" cy="1828800"/>
                        <a:chOff x="5579044" y="7049770"/>
                        <a:chExt cx="1828800" cy="1828800"/>
                      </a:xfrm>
                    </p:grpSpPr>
                    <p:grpSp>
                      <p:nvGrpSpPr>
                        <p:cNvPr id="213" name="Google Shape;213;p6"/>
                        <p:cNvGrpSpPr/>
                        <p:nvPr/>
                      </p:nvGrpSpPr>
                      <p:grpSpPr>
                        <a:xfrm>
                          <a:off x="5579044" y="7049770"/>
                          <a:ext cx="1828800" cy="1828800"/>
                          <a:chOff x="5579044" y="7049770"/>
                          <a:chExt cx="1828800" cy="1828800"/>
                        </a:xfrm>
                      </p:grpSpPr>
                      <p:grpSp>
                        <p:nvGrpSpPr>
                          <p:cNvPr id="214" name="Google Shape;214;p6"/>
                          <p:cNvGrpSpPr/>
                          <p:nvPr/>
                        </p:nvGrpSpPr>
                        <p:grpSpPr>
                          <a:xfrm>
                            <a:off x="5579044" y="7049770"/>
                            <a:ext cx="1828800" cy="1828800"/>
                            <a:chOff x="5579044" y="7049770"/>
                            <a:chExt cx="1828800" cy="1828800"/>
                          </a:xfrm>
                        </p:grpSpPr>
                        <p:sp>
                          <p:nvSpPr>
                            <p:cNvPr id="215" name="Google Shape;215;p6"/>
                            <p:cNvSpPr/>
                            <p:nvPr/>
                          </p:nvSpPr>
                          <p:spPr>
                            <a:xfrm>
                              <a:off x="5579044" y="7049770"/>
                              <a:ext cx="1828800" cy="18288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16" name="Google Shape;216;p6"/>
                            <p:cNvSpPr/>
                            <p:nvPr/>
                          </p:nvSpPr>
                          <p:spPr>
                            <a:xfrm>
                              <a:off x="5647624" y="7118350"/>
                              <a:ext cx="1691640" cy="16916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17" name="Google Shape;217;p6"/>
                          <p:cNvSpPr/>
                          <p:nvPr/>
                        </p:nvSpPr>
                        <p:spPr>
                          <a:xfrm>
                            <a:off x="5716204" y="7186930"/>
                            <a:ext cx="1554480" cy="15544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18" name="Google Shape;218;p6"/>
                        <p:cNvSpPr/>
                        <p:nvPr/>
                      </p:nvSpPr>
                      <p:spPr>
                        <a:xfrm>
                          <a:off x="5784784" y="7255510"/>
                          <a:ext cx="1417320" cy="14173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19" name="Google Shape;219;p6"/>
                      <p:cNvSpPr/>
                      <p:nvPr/>
                    </p:nvSpPr>
                    <p:spPr>
                      <a:xfrm>
                        <a:off x="5853364" y="7324090"/>
                        <a:ext cx="1280160" cy="12801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20" name="Google Shape;220;p6"/>
                    <p:cNvSpPr/>
                    <p:nvPr/>
                  </p:nvSpPr>
                  <p:spPr>
                    <a:xfrm>
                      <a:off x="5731328" y="7516191"/>
                      <a:ext cx="1143000" cy="11430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21" name="Google Shape;221;p6"/>
                  <p:cNvSpPr/>
                  <p:nvPr/>
                </p:nvSpPr>
                <p:spPr>
                  <a:xfrm>
                    <a:off x="5799908" y="7584771"/>
                    <a:ext cx="1005840" cy="10058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22" name="Google Shape;222;p6"/>
                <p:cNvSpPr/>
                <p:nvPr/>
              </p:nvSpPr>
              <p:spPr>
                <a:xfrm>
                  <a:off x="5841984" y="7952850"/>
                  <a:ext cx="868680" cy="8686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23" name="Google Shape;223;p6"/>
                <p:cNvSpPr/>
                <p:nvPr/>
              </p:nvSpPr>
              <p:spPr>
                <a:xfrm>
                  <a:off x="5910564" y="8021430"/>
                  <a:ext cx="731520" cy="7315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24" name="Google Shape;224;p6"/>
                <p:cNvSpPr/>
                <p:nvPr/>
              </p:nvSpPr>
              <p:spPr>
                <a:xfrm>
                  <a:off x="5979144" y="8090010"/>
                  <a:ext cx="594360" cy="5943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25" name="Google Shape;225;p6"/>
                <p:cNvSpPr/>
                <p:nvPr/>
              </p:nvSpPr>
              <p:spPr>
                <a:xfrm>
                  <a:off x="6047724" y="8158590"/>
                  <a:ext cx="457200" cy="4572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26" name="Google Shape;226;p6"/>
                <p:cNvSpPr/>
                <p:nvPr/>
              </p:nvSpPr>
              <p:spPr>
                <a:xfrm>
                  <a:off x="6116304" y="8227170"/>
                  <a:ext cx="320040" cy="3200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27" name="Google Shape;227;p6"/>
              <p:cNvSpPr/>
              <p:nvPr/>
            </p:nvSpPr>
            <p:spPr>
              <a:xfrm>
                <a:off x="6184884" y="8295750"/>
                <a:ext cx="182880" cy="1828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28" name="Google Shape;228;p6"/>
            <p:cNvSpPr/>
            <p:nvPr/>
          </p:nvSpPr>
          <p:spPr>
            <a:xfrm>
              <a:off x="0" y="4052952"/>
              <a:ext cx="2029968" cy="82296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29" name="Google Shape;229;p6"/>
            <p:cNvSpPr/>
            <p:nvPr/>
          </p:nvSpPr>
          <p:spPr>
            <a:xfrm>
              <a:off x="-33209" y="1999541"/>
              <a:ext cx="1014984" cy="2029968"/>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230" name="Google Shape;230;p6"/>
            <p:cNvCxnSpPr/>
            <p:nvPr/>
          </p:nvCxnSpPr>
          <p:spPr>
            <a:xfrm rot="10800000" flipH="1">
              <a:off x="-33209" y="2009066"/>
              <a:ext cx="3017520" cy="70"/>
            </a:xfrm>
            <a:prstGeom prst="straightConnector1">
              <a:avLst/>
            </a:prstGeom>
            <a:noFill/>
            <a:ln w="38100" cap="flat" cmpd="sng">
              <a:solidFill>
                <a:schemeClr val="dk2"/>
              </a:solidFill>
              <a:prstDash val="solid"/>
              <a:miter lim="800000"/>
              <a:headEnd type="none" w="sm" len="sm"/>
              <a:tailEnd type="none" w="sm" len="sm"/>
            </a:ln>
          </p:spPr>
        </p:cxnSp>
        <p:sp>
          <p:nvSpPr>
            <p:cNvPr id="231" name="Google Shape;231;p6"/>
            <p:cNvSpPr/>
            <p:nvPr/>
          </p:nvSpPr>
          <p:spPr>
            <a:xfrm>
              <a:off x="2923530" y="1871237"/>
              <a:ext cx="274320" cy="27432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232" name="Google Shape;232;p6"/>
          <p:cNvSpPr txBox="1">
            <a:spLocks noGrp="1"/>
          </p:cNvSpPr>
          <p:nvPr>
            <p:ph type="body" idx="1"/>
          </p:nvPr>
        </p:nvSpPr>
        <p:spPr>
          <a:xfrm>
            <a:off x="4937760" y="2084832"/>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dk2"/>
              </a:buClr>
              <a:buSzPts val="2000"/>
              <a:buNone/>
              <a:defRPr sz="2000" b="1" cap="none">
                <a:solidFill>
                  <a:schemeClr val="dk2"/>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3" name="Google Shape;233;p6"/>
          <p:cNvSpPr txBox="1">
            <a:spLocks noGrp="1"/>
          </p:cNvSpPr>
          <p:nvPr>
            <p:ph type="body" idx="2"/>
          </p:nvPr>
        </p:nvSpPr>
        <p:spPr>
          <a:xfrm>
            <a:off x="4914900" y="2496312"/>
            <a:ext cx="3200400" cy="11887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2"/>
              </a:buClr>
              <a:buSzPts val="1400"/>
              <a:buNone/>
              <a:defRPr sz="1400">
                <a:solidFill>
                  <a:schemeClr val="dk2"/>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6"/>
          <p:cNvSpPr txBox="1">
            <a:spLocks noGrp="1"/>
          </p:cNvSpPr>
          <p:nvPr>
            <p:ph type="body" idx="3"/>
          </p:nvPr>
        </p:nvSpPr>
        <p:spPr>
          <a:xfrm>
            <a:off x="8538777" y="2084832"/>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dk2"/>
              </a:buClr>
              <a:buSzPts val="2000"/>
              <a:buNone/>
              <a:defRPr sz="2000" b="1" cap="none">
                <a:solidFill>
                  <a:schemeClr val="dk2"/>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6"/>
          <p:cNvSpPr txBox="1">
            <a:spLocks noGrp="1"/>
          </p:cNvSpPr>
          <p:nvPr>
            <p:ph type="body" idx="4"/>
          </p:nvPr>
        </p:nvSpPr>
        <p:spPr>
          <a:xfrm>
            <a:off x="8535924" y="2496312"/>
            <a:ext cx="3200400" cy="11887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2"/>
              </a:buClr>
              <a:buSzPts val="1400"/>
              <a:buNone/>
              <a:defRPr sz="1400">
                <a:solidFill>
                  <a:schemeClr val="dk2"/>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6" name="Google Shape;236;p6"/>
          <p:cNvSpPr txBox="1">
            <a:spLocks noGrp="1"/>
          </p:cNvSpPr>
          <p:nvPr>
            <p:ph type="body" idx="5"/>
          </p:nvPr>
        </p:nvSpPr>
        <p:spPr>
          <a:xfrm>
            <a:off x="4937760" y="3838956"/>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dk2"/>
              </a:buClr>
              <a:buSzPts val="2000"/>
              <a:buNone/>
              <a:defRPr sz="2000" b="1" cap="none">
                <a:solidFill>
                  <a:schemeClr val="dk2"/>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7" name="Google Shape;237;p6"/>
          <p:cNvSpPr txBox="1">
            <a:spLocks noGrp="1"/>
          </p:cNvSpPr>
          <p:nvPr>
            <p:ph type="body" idx="6"/>
          </p:nvPr>
        </p:nvSpPr>
        <p:spPr>
          <a:xfrm>
            <a:off x="4937760" y="4255479"/>
            <a:ext cx="3200400" cy="11887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2"/>
              </a:buClr>
              <a:buSzPts val="1400"/>
              <a:buNone/>
              <a:defRPr sz="1400">
                <a:solidFill>
                  <a:schemeClr val="dk2"/>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8" name="Google Shape;238;p6"/>
          <p:cNvSpPr txBox="1">
            <a:spLocks noGrp="1"/>
          </p:cNvSpPr>
          <p:nvPr>
            <p:ph type="body" idx="7"/>
          </p:nvPr>
        </p:nvSpPr>
        <p:spPr>
          <a:xfrm>
            <a:off x="8535924" y="3838956"/>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dk2"/>
              </a:buClr>
              <a:buSzPts val="2000"/>
              <a:buNone/>
              <a:defRPr sz="2000" b="1" cap="none">
                <a:solidFill>
                  <a:schemeClr val="dk2"/>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9" name="Google Shape;239;p6"/>
          <p:cNvSpPr txBox="1">
            <a:spLocks noGrp="1"/>
          </p:cNvSpPr>
          <p:nvPr>
            <p:ph type="body" idx="8"/>
          </p:nvPr>
        </p:nvSpPr>
        <p:spPr>
          <a:xfrm>
            <a:off x="8535924" y="4252806"/>
            <a:ext cx="3200400" cy="11887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2"/>
              </a:buClr>
              <a:buSzPts val="1400"/>
              <a:buNone/>
              <a:defRPr sz="1400">
                <a:solidFill>
                  <a:schemeClr val="dk2"/>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0" name="Google Shape;240;p6"/>
          <p:cNvSpPr txBox="1">
            <a:spLocks noGrp="1"/>
          </p:cNvSpPr>
          <p:nvPr>
            <p:ph type="dt" idx="10"/>
          </p:nvPr>
        </p:nvSpPr>
        <p:spPr>
          <a:xfrm>
            <a:off x="4937760"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6"/>
          <p:cNvSpPr txBox="1">
            <a:spLocks noGrp="1"/>
          </p:cNvSpPr>
          <p:nvPr>
            <p:ph type="ftr" idx="11"/>
          </p:nvPr>
        </p:nvSpPr>
        <p:spPr>
          <a:xfrm>
            <a:off x="7436167"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6"/>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Avenir"/>
                <a:ea typeface="Avenir"/>
                <a:cs typeface="Avenir"/>
                <a:sym typeface="Avenir"/>
              </a:defRPr>
            </a:lvl1pPr>
            <a:lvl2pPr marL="0" lvl="1" indent="0" algn="r">
              <a:spcBef>
                <a:spcPts val="0"/>
              </a:spcBef>
              <a:buNone/>
              <a:defRPr sz="1000">
                <a:solidFill>
                  <a:schemeClr val="lt1"/>
                </a:solidFill>
                <a:latin typeface="Avenir"/>
                <a:ea typeface="Avenir"/>
                <a:cs typeface="Avenir"/>
                <a:sym typeface="Avenir"/>
              </a:defRPr>
            </a:lvl2pPr>
            <a:lvl3pPr marL="0" lvl="2" indent="0" algn="r">
              <a:spcBef>
                <a:spcPts val="0"/>
              </a:spcBef>
              <a:buNone/>
              <a:defRPr sz="1000">
                <a:solidFill>
                  <a:schemeClr val="lt1"/>
                </a:solidFill>
                <a:latin typeface="Avenir"/>
                <a:ea typeface="Avenir"/>
                <a:cs typeface="Avenir"/>
                <a:sym typeface="Avenir"/>
              </a:defRPr>
            </a:lvl3pPr>
            <a:lvl4pPr marL="0" lvl="3" indent="0" algn="r">
              <a:spcBef>
                <a:spcPts val="0"/>
              </a:spcBef>
              <a:buNone/>
              <a:defRPr sz="1000">
                <a:solidFill>
                  <a:schemeClr val="lt1"/>
                </a:solidFill>
                <a:latin typeface="Avenir"/>
                <a:ea typeface="Avenir"/>
                <a:cs typeface="Avenir"/>
                <a:sym typeface="Avenir"/>
              </a:defRPr>
            </a:lvl4pPr>
            <a:lvl5pPr marL="0" lvl="4" indent="0" algn="r">
              <a:spcBef>
                <a:spcPts val="0"/>
              </a:spcBef>
              <a:buNone/>
              <a:defRPr sz="1000">
                <a:solidFill>
                  <a:schemeClr val="lt1"/>
                </a:solidFill>
                <a:latin typeface="Avenir"/>
                <a:ea typeface="Avenir"/>
                <a:cs typeface="Avenir"/>
                <a:sym typeface="Avenir"/>
              </a:defRPr>
            </a:lvl5pPr>
            <a:lvl6pPr marL="0" lvl="5" indent="0" algn="r">
              <a:spcBef>
                <a:spcPts val="0"/>
              </a:spcBef>
              <a:buNone/>
              <a:defRPr sz="1000">
                <a:solidFill>
                  <a:schemeClr val="lt1"/>
                </a:solidFill>
                <a:latin typeface="Avenir"/>
                <a:ea typeface="Avenir"/>
                <a:cs typeface="Avenir"/>
                <a:sym typeface="Avenir"/>
              </a:defRPr>
            </a:lvl6pPr>
            <a:lvl7pPr marL="0" lvl="6" indent="0" algn="r">
              <a:spcBef>
                <a:spcPts val="0"/>
              </a:spcBef>
              <a:buNone/>
              <a:defRPr sz="1000">
                <a:solidFill>
                  <a:schemeClr val="lt1"/>
                </a:solidFill>
                <a:latin typeface="Avenir"/>
                <a:ea typeface="Avenir"/>
                <a:cs typeface="Avenir"/>
                <a:sym typeface="Avenir"/>
              </a:defRPr>
            </a:lvl7pPr>
            <a:lvl8pPr marL="0" lvl="7" indent="0" algn="r">
              <a:spcBef>
                <a:spcPts val="0"/>
              </a:spcBef>
              <a:buNone/>
              <a:defRPr sz="1000">
                <a:solidFill>
                  <a:schemeClr val="lt1"/>
                </a:solidFill>
                <a:latin typeface="Avenir"/>
                <a:ea typeface="Avenir"/>
                <a:cs typeface="Avenir"/>
                <a:sym typeface="Avenir"/>
              </a:defRPr>
            </a:lvl8pPr>
            <a:lvl9pPr marL="0" lvl="8" indent="0" algn="r">
              <a:spcBef>
                <a:spcPts val="0"/>
              </a:spcBef>
              <a:buNone/>
              <a:defRPr sz="1000">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roduct overview">
  <p:cSld name="Product overview">
    <p:bg>
      <p:bgPr>
        <a:solidFill>
          <a:schemeClr val="dk2"/>
        </a:solidFill>
        <a:effectLst/>
      </p:bgPr>
    </p:bg>
    <p:spTree>
      <p:nvGrpSpPr>
        <p:cNvPr id="1" name="Shape 243"/>
        <p:cNvGrpSpPr/>
        <p:nvPr/>
      </p:nvGrpSpPr>
      <p:grpSpPr>
        <a:xfrm>
          <a:off x="0" y="0"/>
          <a:ext cx="0" cy="0"/>
          <a:chOff x="0" y="0"/>
          <a:chExt cx="0" cy="0"/>
        </a:xfrm>
      </p:grpSpPr>
      <p:sp>
        <p:nvSpPr>
          <p:cNvPr id="244" name="Google Shape;244;p7"/>
          <p:cNvSpPr txBox="1">
            <a:spLocks noGrp="1"/>
          </p:cNvSpPr>
          <p:nvPr>
            <p:ph type="title"/>
          </p:nvPr>
        </p:nvSpPr>
        <p:spPr>
          <a:xfrm>
            <a:off x="914400" y="896112"/>
            <a:ext cx="6800850"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245" name="Google Shape;245;p7"/>
          <p:cNvGrpSpPr/>
          <p:nvPr/>
        </p:nvGrpSpPr>
        <p:grpSpPr>
          <a:xfrm>
            <a:off x="8094267" y="-12136"/>
            <a:ext cx="4100169" cy="6878956"/>
            <a:chOff x="8094267" y="-12136"/>
            <a:chExt cx="4100169" cy="6878956"/>
          </a:xfrm>
        </p:grpSpPr>
        <p:grpSp>
          <p:nvGrpSpPr>
            <p:cNvPr id="246" name="Google Shape;246;p7"/>
            <p:cNvGrpSpPr/>
            <p:nvPr/>
          </p:nvGrpSpPr>
          <p:grpSpPr>
            <a:xfrm>
              <a:off x="8138160" y="-7084"/>
              <a:ext cx="4053840" cy="4061621"/>
              <a:chOff x="8138160" y="-7084"/>
              <a:chExt cx="4053840" cy="4061621"/>
            </a:xfrm>
          </p:grpSpPr>
          <p:sp>
            <p:nvSpPr>
              <p:cNvPr id="247" name="Google Shape;247;p7"/>
              <p:cNvSpPr/>
              <p:nvPr/>
            </p:nvSpPr>
            <p:spPr>
              <a:xfrm flipH="1">
                <a:off x="8138160" y="2017039"/>
                <a:ext cx="2032942" cy="2029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48" name="Google Shape;248;p7"/>
              <p:cNvSpPr/>
              <p:nvPr/>
            </p:nvSpPr>
            <p:spPr>
              <a:xfrm>
                <a:off x="10162032" y="2014436"/>
                <a:ext cx="2029968" cy="202996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49" name="Google Shape;249;p7"/>
              <p:cNvSpPr/>
              <p:nvPr/>
            </p:nvSpPr>
            <p:spPr>
              <a:xfrm rot="5400000">
                <a:off x="10160492" y="2024569"/>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50" name="Google Shape;250;p7"/>
              <p:cNvSpPr/>
              <p:nvPr/>
            </p:nvSpPr>
            <p:spPr>
              <a:xfrm>
                <a:off x="10162032" y="0"/>
                <a:ext cx="2029968" cy="202996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251" name="Google Shape;251;p7"/>
              <p:cNvPicPr preferRelativeResize="0"/>
              <p:nvPr/>
            </p:nvPicPr>
            <p:blipFill rotWithShape="1">
              <a:blip r:embed="rId2">
                <a:alphaModFix/>
              </a:blip>
              <a:srcRect/>
              <a:stretch/>
            </p:blipFill>
            <p:spPr>
              <a:xfrm rot="10800000">
                <a:off x="10162032" y="0"/>
                <a:ext cx="2029968" cy="2029968"/>
              </a:xfrm>
              <a:prstGeom prst="rect">
                <a:avLst/>
              </a:prstGeom>
              <a:noFill/>
              <a:ln>
                <a:noFill/>
              </a:ln>
            </p:spPr>
          </p:pic>
          <p:sp>
            <p:nvSpPr>
              <p:cNvPr id="252" name="Google Shape;252;p7"/>
              <p:cNvSpPr/>
              <p:nvPr/>
            </p:nvSpPr>
            <p:spPr>
              <a:xfrm>
                <a:off x="8139364" y="-7084"/>
                <a:ext cx="2029968"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nvGrpSpPr>
            <p:cNvPr id="253" name="Google Shape;253;p7"/>
            <p:cNvGrpSpPr/>
            <p:nvPr/>
          </p:nvGrpSpPr>
          <p:grpSpPr>
            <a:xfrm>
              <a:off x="8094267" y="-12136"/>
              <a:ext cx="4100169" cy="6878956"/>
              <a:chOff x="8094267" y="-12136"/>
              <a:chExt cx="4100169" cy="6878956"/>
            </a:xfrm>
          </p:grpSpPr>
          <p:sp>
            <p:nvSpPr>
              <p:cNvPr id="254" name="Google Shape;254;p7"/>
              <p:cNvSpPr/>
              <p:nvPr/>
            </p:nvSpPr>
            <p:spPr>
              <a:xfrm flipH="1">
                <a:off x="8138160" y="4868828"/>
                <a:ext cx="2032942" cy="199799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55" name="Google Shape;255;p7"/>
              <p:cNvSpPr/>
              <p:nvPr/>
            </p:nvSpPr>
            <p:spPr>
              <a:xfrm>
                <a:off x="10164468" y="4044603"/>
                <a:ext cx="2029968"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256" name="Google Shape;256;p7" descr="A black and white striped pattern&#10;&#10;Description automatically generated with low confidence"/>
              <p:cNvPicPr preferRelativeResize="0"/>
              <p:nvPr/>
            </p:nvPicPr>
            <p:blipFill rotWithShape="1">
              <a:blip r:embed="rId3">
                <a:alphaModFix/>
              </a:blip>
              <a:srcRect/>
              <a:stretch/>
            </p:blipFill>
            <p:spPr>
              <a:xfrm>
                <a:off x="10172419" y="5079562"/>
                <a:ext cx="2019299" cy="999451"/>
              </a:xfrm>
              <a:prstGeom prst="rect">
                <a:avLst/>
              </a:prstGeom>
              <a:noFill/>
              <a:ln>
                <a:noFill/>
              </a:ln>
            </p:spPr>
          </p:pic>
          <p:pic>
            <p:nvPicPr>
              <p:cNvPr id="257" name="Google Shape;257;p7"/>
              <p:cNvPicPr preferRelativeResize="0"/>
              <p:nvPr/>
            </p:nvPicPr>
            <p:blipFill rotWithShape="1">
              <a:blip r:embed="rId4">
                <a:alphaModFix/>
              </a:blip>
              <a:srcRect/>
              <a:stretch/>
            </p:blipFill>
            <p:spPr>
              <a:xfrm rot="10800000">
                <a:off x="8137489" y="-12136"/>
                <a:ext cx="2029968" cy="2029968"/>
              </a:xfrm>
              <a:prstGeom prst="rect">
                <a:avLst/>
              </a:prstGeom>
              <a:noFill/>
              <a:ln>
                <a:noFill/>
              </a:ln>
            </p:spPr>
          </p:pic>
          <p:sp>
            <p:nvSpPr>
              <p:cNvPr id="258" name="Google Shape;258;p7"/>
              <p:cNvSpPr/>
              <p:nvPr/>
            </p:nvSpPr>
            <p:spPr>
              <a:xfrm>
                <a:off x="10162032" y="6020759"/>
                <a:ext cx="2029968" cy="83724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259" name="Google Shape;259;p7"/>
              <p:cNvPicPr preferRelativeResize="0"/>
              <p:nvPr/>
            </p:nvPicPr>
            <p:blipFill rotWithShape="1">
              <a:blip r:embed="rId2">
                <a:alphaModFix/>
              </a:blip>
              <a:srcRect/>
              <a:stretch/>
            </p:blipFill>
            <p:spPr>
              <a:xfrm>
                <a:off x="8138160" y="4863676"/>
                <a:ext cx="2029968" cy="1997992"/>
              </a:xfrm>
              <a:prstGeom prst="rect">
                <a:avLst/>
              </a:prstGeom>
              <a:noFill/>
              <a:ln>
                <a:noFill/>
              </a:ln>
            </p:spPr>
          </p:pic>
          <p:grpSp>
            <p:nvGrpSpPr>
              <p:cNvPr id="260" name="Google Shape;260;p7"/>
              <p:cNvGrpSpPr/>
              <p:nvPr/>
            </p:nvGrpSpPr>
            <p:grpSpPr>
              <a:xfrm>
                <a:off x="8227718" y="2092719"/>
                <a:ext cx="1920240" cy="1920240"/>
                <a:chOff x="5361924" y="7472790"/>
                <a:chExt cx="1828800" cy="1828800"/>
              </a:xfrm>
            </p:grpSpPr>
            <p:grpSp>
              <p:nvGrpSpPr>
                <p:cNvPr id="261" name="Google Shape;261;p7"/>
                <p:cNvGrpSpPr/>
                <p:nvPr/>
              </p:nvGrpSpPr>
              <p:grpSpPr>
                <a:xfrm>
                  <a:off x="5361924" y="7472790"/>
                  <a:ext cx="1828800" cy="1828800"/>
                  <a:chOff x="5361924" y="7472790"/>
                  <a:chExt cx="1828800" cy="1828800"/>
                </a:xfrm>
              </p:grpSpPr>
              <p:grpSp>
                <p:nvGrpSpPr>
                  <p:cNvPr id="262" name="Google Shape;262;p7"/>
                  <p:cNvGrpSpPr/>
                  <p:nvPr/>
                </p:nvGrpSpPr>
                <p:grpSpPr>
                  <a:xfrm>
                    <a:off x="5361924" y="7472790"/>
                    <a:ext cx="1828800" cy="1828800"/>
                    <a:chOff x="5388428" y="7173291"/>
                    <a:chExt cx="1828800" cy="1828800"/>
                  </a:xfrm>
                </p:grpSpPr>
                <p:grpSp>
                  <p:nvGrpSpPr>
                    <p:cNvPr id="263" name="Google Shape;263;p7"/>
                    <p:cNvGrpSpPr/>
                    <p:nvPr/>
                  </p:nvGrpSpPr>
                  <p:grpSpPr>
                    <a:xfrm>
                      <a:off x="5388428" y="7173291"/>
                      <a:ext cx="1828800" cy="1828800"/>
                      <a:chOff x="5388428" y="7173291"/>
                      <a:chExt cx="1828800" cy="1828800"/>
                    </a:xfrm>
                  </p:grpSpPr>
                  <p:grpSp>
                    <p:nvGrpSpPr>
                      <p:cNvPr id="264" name="Google Shape;264;p7"/>
                      <p:cNvGrpSpPr/>
                      <p:nvPr/>
                    </p:nvGrpSpPr>
                    <p:grpSpPr>
                      <a:xfrm>
                        <a:off x="5388428" y="7173291"/>
                        <a:ext cx="1828800" cy="1828800"/>
                        <a:chOff x="5579044" y="7049770"/>
                        <a:chExt cx="1828800" cy="1828800"/>
                      </a:xfrm>
                    </p:grpSpPr>
                    <p:grpSp>
                      <p:nvGrpSpPr>
                        <p:cNvPr id="265" name="Google Shape;265;p7"/>
                        <p:cNvGrpSpPr/>
                        <p:nvPr/>
                      </p:nvGrpSpPr>
                      <p:grpSpPr>
                        <a:xfrm>
                          <a:off x="5579044" y="7049770"/>
                          <a:ext cx="1828800" cy="1828800"/>
                          <a:chOff x="5579044" y="7049770"/>
                          <a:chExt cx="1828800" cy="1828800"/>
                        </a:xfrm>
                      </p:grpSpPr>
                      <p:grpSp>
                        <p:nvGrpSpPr>
                          <p:cNvPr id="266" name="Google Shape;266;p7"/>
                          <p:cNvGrpSpPr/>
                          <p:nvPr/>
                        </p:nvGrpSpPr>
                        <p:grpSpPr>
                          <a:xfrm>
                            <a:off x="5579044" y="7049770"/>
                            <a:ext cx="1828800" cy="1828800"/>
                            <a:chOff x="5579044" y="7049770"/>
                            <a:chExt cx="1828800" cy="1828800"/>
                          </a:xfrm>
                        </p:grpSpPr>
                        <p:grpSp>
                          <p:nvGrpSpPr>
                            <p:cNvPr id="267" name="Google Shape;267;p7"/>
                            <p:cNvGrpSpPr/>
                            <p:nvPr/>
                          </p:nvGrpSpPr>
                          <p:grpSpPr>
                            <a:xfrm>
                              <a:off x="5579044" y="7049770"/>
                              <a:ext cx="1828800" cy="1828800"/>
                              <a:chOff x="5579044" y="7049770"/>
                              <a:chExt cx="1828800" cy="1828800"/>
                            </a:xfrm>
                          </p:grpSpPr>
                          <p:sp>
                            <p:nvSpPr>
                              <p:cNvPr id="268" name="Google Shape;268;p7"/>
                              <p:cNvSpPr/>
                              <p:nvPr/>
                            </p:nvSpPr>
                            <p:spPr>
                              <a:xfrm>
                                <a:off x="5579044" y="7049770"/>
                                <a:ext cx="1828800" cy="18288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69" name="Google Shape;269;p7"/>
                              <p:cNvSpPr/>
                              <p:nvPr/>
                            </p:nvSpPr>
                            <p:spPr>
                              <a:xfrm>
                                <a:off x="5647624" y="7118350"/>
                                <a:ext cx="1691640" cy="16916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70" name="Google Shape;270;p7"/>
                            <p:cNvSpPr/>
                            <p:nvPr/>
                          </p:nvSpPr>
                          <p:spPr>
                            <a:xfrm>
                              <a:off x="5716204" y="7186930"/>
                              <a:ext cx="1554480" cy="15544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71" name="Google Shape;271;p7"/>
                          <p:cNvSpPr/>
                          <p:nvPr/>
                        </p:nvSpPr>
                        <p:spPr>
                          <a:xfrm>
                            <a:off x="5784784" y="7255510"/>
                            <a:ext cx="1417320" cy="14173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72" name="Google Shape;272;p7"/>
                        <p:cNvSpPr/>
                        <p:nvPr/>
                      </p:nvSpPr>
                      <p:spPr>
                        <a:xfrm>
                          <a:off x="5853364" y="7324090"/>
                          <a:ext cx="1280160" cy="12801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73" name="Google Shape;273;p7"/>
                      <p:cNvSpPr/>
                      <p:nvPr/>
                    </p:nvSpPr>
                    <p:spPr>
                      <a:xfrm>
                        <a:off x="5731328" y="7516191"/>
                        <a:ext cx="1143000" cy="11430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74" name="Google Shape;274;p7"/>
                    <p:cNvSpPr/>
                    <p:nvPr/>
                  </p:nvSpPr>
                  <p:spPr>
                    <a:xfrm>
                      <a:off x="5799908" y="7584771"/>
                      <a:ext cx="1005840" cy="10058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75" name="Google Shape;275;p7"/>
                  <p:cNvSpPr/>
                  <p:nvPr/>
                </p:nvSpPr>
                <p:spPr>
                  <a:xfrm>
                    <a:off x="5841984" y="7952850"/>
                    <a:ext cx="868680" cy="8686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76" name="Google Shape;276;p7"/>
                  <p:cNvSpPr/>
                  <p:nvPr/>
                </p:nvSpPr>
                <p:spPr>
                  <a:xfrm>
                    <a:off x="5910564" y="8021430"/>
                    <a:ext cx="731520" cy="7315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77" name="Google Shape;277;p7"/>
                  <p:cNvSpPr/>
                  <p:nvPr/>
                </p:nvSpPr>
                <p:spPr>
                  <a:xfrm>
                    <a:off x="5979144" y="8090010"/>
                    <a:ext cx="594360" cy="5943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78" name="Google Shape;278;p7"/>
                  <p:cNvSpPr/>
                  <p:nvPr/>
                </p:nvSpPr>
                <p:spPr>
                  <a:xfrm>
                    <a:off x="6047724" y="8158590"/>
                    <a:ext cx="457200" cy="4572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279" name="Google Shape;279;p7"/>
                  <p:cNvSpPr/>
                  <p:nvPr/>
                </p:nvSpPr>
                <p:spPr>
                  <a:xfrm>
                    <a:off x="6116304" y="8227170"/>
                    <a:ext cx="320040" cy="3200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80" name="Google Shape;280;p7"/>
                <p:cNvSpPr/>
                <p:nvPr/>
              </p:nvSpPr>
              <p:spPr>
                <a:xfrm>
                  <a:off x="6184884" y="8295750"/>
                  <a:ext cx="182880" cy="1828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281" name="Google Shape;281;p7"/>
              <p:cNvSpPr/>
              <p:nvPr/>
            </p:nvSpPr>
            <p:spPr>
              <a:xfrm>
                <a:off x="8138160" y="4045868"/>
                <a:ext cx="2029968" cy="82296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82" name="Google Shape;282;p7"/>
              <p:cNvSpPr/>
              <p:nvPr/>
            </p:nvSpPr>
            <p:spPr>
              <a:xfrm>
                <a:off x="8138160" y="2028241"/>
                <a:ext cx="1014984" cy="2011680"/>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283" name="Google Shape;283;p7"/>
              <p:cNvCxnSpPr/>
              <p:nvPr/>
            </p:nvCxnSpPr>
            <p:spPr>
              <a:xfrm rot="10800000" flipH="1">
                <a:off x="8094267" y="2005958"/>
                <a:ext cx="3017520" cy="70"/>
              </a:xfrm>
              <a:prstGeom prst="straightConnector1">
                <a:avLst/>
              </a:prstGeom>
              <a:noFill/>
              <a:ln w="38100" cap="flat" cmpd="sng">
                <a:solidFill>
                  <a:schemeClr val="dk2"/>
                </a:solidFill>
                <a:prstDash val="solid"/>
                <a:miter lim="800000"/>
                <a:headEnd type="none" w="sm" len="sm"/>
                <a:tailEnd type="none" w="sm" len="sm"/>
              </a:ln>
            </p:spPr>
          </p:cxnSp>
          <p:sp>
            <p:nvSpPr>
              <p:cNvPr id="284" name="Google Shape;284;p7"/>
              <p:cNvSpPr/>
              <p:nvPr/>
            </p:nvSpPr>
            <p:spPr>
              <a:xfrm>
                <a:off x="11051006" y="1868129"/>
                <a:ext cx="274320" cy="27432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grpSp>
      <p:sp>
        <p:nvSpPr>
          <p:cNvPr id="285" name="Google Shape;285;p7"/>
          <p:cNvSpPr txBox="1">
            <a:spLocks noGrp="1"/>
          </p:cNvSpPr>
          <p:nvPr>
            <p:ph type="body" idx="1"/>
          </p:nvPr>
        </p:nvSpPr>
        <p:spPr>
          <a:xfrm>
            <a:off x="914400" y="2084832"/>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7"/>
          <p:cNvSpPr txBox="1">
            <a:spLocks noGrp="1"/>
          </p:cNvSpPr>
          <p:nvPr>
            <p:ph type="body" idx="2"/>
          </p:nvPr>
        </p:nvSpPr>
        <p:spPr>
          <a:xfrm>
            <a:off x="914400" y="2496312"/>
            <a:ext cx="3200400" cy="11887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7"/>
          <p:cNvSpPr txBox="1">
            <a:spLocks noGrp="1"/>
          </p:cNvSpPr>
          <p:nvPr>
            <p:ph type="body" idx="3"/>
          </p:nvPr>
        </p:nvSpPr>
        <p:spPr>
          <a:xfrm>
            <a:off x="4538277" y="2084832"/>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8" name="Google Shape;288;p7"/>
          <p:cNvSpPr txBox="1">
            <a:spLocks noGrp="1"/>
          </p:cNvSpPr>
          <p:nvPr>
            <p:ph type="body" idx="4"/>
          </p:nvPr>
        </p:nvSpPr>
        <p:spPr>
          <a:xfrm>
            <a:off x="4535424" y="2496312"/>
            <a:ext cx="3200400" cy="118872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7"/>
          <p:cNvSpPr txBox="1">
            <a:spLocks noGrp="1"/>
          </p:cNvSpPr>
          <p:nvPr>
            <p:ph type="body" idx="5"/>
          </p:nvPr>
        </p:nvSpPr>
        <p:spPr>
          <a:xfrm>
            <a:off x="914400" y="3840480"/>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0" name="Google Shape;290;p7"/>
          <p:cNvSpPr txBox="1">
            <a:spLocks noGrp="1"/>
          </p:cNvSpPr>
          <p:nvPr>
            <p:ph type="body" idx="6"/>
          </p:nvPr>
        </p:nvSpPr>
        <p:spPr>
          <a:xfrm>
            <a:off x="914400" y="4251960"/>
            <a:ext cx="3200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1" name="Google Shape;291;p7"/>
          <p:cNvSpPr txBox="1">
            <a:spLocks noGrp="1"/>
          </p:cNvSpPr>
          <p:nvPr>
            <p:ph type="body" idx="7"/>
          </p:nvPr>
        </p:nvSpPr>
        <p:spPr>
          <a:xfrm>
            <a:off x="4535424" y="3840480"/>
            <a:ext cx="3200400" cy="36576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2" name="Google Shape;292;p7"/>
          <p:cNvSpPr txBox="1">
            <a:spLocks noGrp="1"/>
          </p:cNvSpPr>
          <p:nvPr>
            <p:ph type="body" idx="8"/>
          </p:nvPr>
        </p:nvSpPr>
        <p:spPr>
          <a:xfrm>
            <a:off x="4535424" y="4251960"/>
            <a:ext cx="3200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28571"/>
              </a:lnSpc>
              <a:spcBef>
                <a:spcPts val="0"/>
              </a:spcBef>
              <a:spcAft>
                <a:spcPts val="0"/>
              </a:spcAft>
              <a:buClr>
                <a:schemeClr val="dk1"/>
              </a:buClr>
              <a:buSzPts val="1400"/>
              <a:buNone/>
              <a:defRPr sz="1400">
                <a:solidFill>
                  <a:schemeClr val="dk1"/>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7"/>
          <p:cNvSpPr txBox="1">
            <a:spLocks noGrp="1"/>
          </p:cNvSpPr>
          <p:nvPr>
            <p:ph type="dt" idx="10"/>
          </p:nvPr>
        </p:nvSpPr>
        <p:spPr>
          <a:xfrm>
            <a:off x="914400" y="6355080"/>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4" name="Google Shape;294;p7"/>
          <p:cNvSpPr txBox="1">
            <a:spLocks noGrp="1"/>
          </p:cNvSpPr>
          <p:nvPr>
            <p:ph type="ftr" idx="11"/>
          </p:nvPr>
        </p:nvSpPr>
        <p:spPr>
          <a:xfrm>
            <a:off x="5499886" y="635508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5" name="Google Shape;295;p7"/>
          <p:cNvSpPr txBox="1">
            <a:spLocks noGrp="1"/>
          </p:cNvSpPr>
          <p:nvPr>
            <p:ph type="sldNum" idx="12"/>
          </p:nvPr>
        </p:nvSpPr>
        <p:spPr>
          <a:xfrm>
            <a:off x="11274091" y="635508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Avenir"/>
                <a:ea typeface="Avenir"/>
                <a:cs typeface="Avenir"/>
                <a:sym typeface="Avenir"/>
              </a:defRPr>
            </a:lvl1pPr>
            <a:lvl2pPr marL="0" lvl="1" indent="0" algn="r">
              <a:spcBef>
                <a:spcPts val="0"/>
              </a:spcBef>
              <a:buNone/>
              <a:defRPr sz="1000">
                <a:solidFill>
                  <a:schemeClr val="lt1"/>
                </a:solidFill>
                <a:latin typeface="Avenir"/>
                <a:ea typeface="Avenir"/>
                <a:cs typeface="Avenir"/>
                <a:sym typeface="Avenir"/>
              </a:defRPr>
            </a:lvl2pPr>
            <a:lvl3pPr marL="0" lvl="2" indent="0" algn="r">
              <a:spcBef>
                <a:spcPts val="0"/>
              </a:spcBef>
              <a:buNone/>
              <a:defRPr sz="1000">
                <a:solidFill>
                  <a:schemeClr val="lt1"/>
                </a:solidFill>
                <a:latin typeface="Avenir"/>
                <a:ea typeface="Avenir"/>
                <a:cs typeface="Avenir"/>
                <a:sym typeface="Avenir"/>
              </a:defRPr>
            </a:lvl3pPr>
            <a:lvl4pPr marL="0" lvl="3" indent="0" algn="r">
              <a:spcBef>
                <a:spcPts val="0"/>
              </a:spcBef>
              <a:buNone/>
              <a:defRPr sz="1000">
                <a:solidFill>
                  <a:schemeClr val="lt1"/>
                </a:solidFill>
                <a:latin typeface="Avenir"/>
                <a:ea typeface="Avenir"/>
                <a:cs typeface="Avenir"/>
                <a:sym typeface="Avenir"/>
              </a:defRPr>
            </a:lvl4pPr>
            <a:lvl5pPr marL="0" lvl="4" indent="0" algn="r">
              <a:spcBef>
                <a:spcPts val="0"/>
              </a:spcBef>
              <a:buNone/>
              <a:defRPr sz="1000">
                <a:solidFill>
                  <a:schemeClr val="lt1"/>
                </a:solidFill>
                <a:latin typeface="Avenir"/>
                <a:ea typeface="Avenir"/>
                <a:cs typeface="Avenir"/>
                <a:sym typeface="Avenir"/>
              </a:defRPr>
            </a:lvl5pPr>
            <a:lvl6pPr marL="0" lvl="5" indent="0" algn="r">
              <a:spcBef>
                <a:spcPts val="0"/>
              </a:spcBef>
              <a:buNone/>
              <a:defRPr sz="1000">
                <a:solidFill>
                  <a:schemeClr val="lt1"/>
                </a:solidFill>
                <a:latin typeface="Avenir"/>
                <a:ea typeface="Avenir"/>
                <a:cs typeface="Avenir"/>
                <a:sym typeface="Avenir"/>
              </a:defRPr>
            </a:lvl6pPr>
            <a:lvl7pPr marL="0" lvl="6" indent="0" algn="r">
              <a:spcBef>
                <a:spcPts val="0"/>
              </a:spcBef>
              <a:buNone/>
              <a:defRPr sz="1000">
                <a:solidFill>
                  <a:schemeClr val="lt1"/>
                </a:solidFill>
                <a:latin typeface="Avenir"/>
                <a:ea typeface="Avenir"/>
                <a:cs typeface="Avenir"/>
                <a:sym typeface="Avenir"/>
              </a:defRPr>
            </a:lvl7pPr>
            <a:lvl8pPr marL="0" lvl="7" indent="0" algn="r">
              <a:spcBef>
                <a:spcPts val="0"/>
              </a:spcBef>
              <a:buNone/>
              <a:defRPr sz="1000">
                <a:solidFill>
                  <a:schemeClr val="lt1"/>
                </a:solidFill>
                <a:latin typeface="Avenir"/>
                <a:ea typeface="Avenir"/>
                <a:cs typeface="Avenir"/>
                <a:sym typeface="Avenir"/>
              </a:defRPr>
            </a:lvl8pPr>
            <a:lvl9pPr marL="0" lvl="8" indent="0" algn="r">
              <a:spcBef>
                <a:spcPts val="0"/>
              </a:spcBef>
              <a:buNone/>
              <a:defRPr sz="1000">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left">
  <p:cSld name="Title and content left">
    <p:bg>
      <p:bgPr>
        <a:solidFill>
          <a:schemeClr val="accent2"/>
        </a:solidFill>
        <a:effectLst/>
      </p:bgPr>
    </p:bg>
    <p:spTree>
      <p:nvGrpSpPr>
        <p:cNvPr id="1" name="Shape 296"/>
        <p:cNvGrpSpPr/>
        <p:nvPr/>
      </p:nvGrpSpPr>
      <p:grpSpPr>
        <a:xfrm>
          <a:off x="0" y="0"/>
          <a:ext cx="0" cy="0"/>
          <a:chOff x="0" y="0"/>
          <a:chExt cx="0" cy="0"/>
        </a:xfrm>
      </p:grpSpPr>
      <p:sp>
        <p:nvSpPr>
          <p:cNvPr id="297" name="Google Shape;297;p8"/>
          <p:cNvSpPr/>
          <p:nvPr/>
        </p:nvSpPr>
        <p:spPr>
          <a:xfrm>
            <a:off x="10162032" y="2014436"/>
            <a:ext cx="2029968" cy="202996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98" name="Google Shape;298;p8"/>
          <p:cNvSpPr/>
          <p:nvPr/>
        </p:nvSpPr>
        <p:spPr>
          <a:xfrm rot="5400000">
            <a:off x="10160492" y="2024569"/>
            <a:ext cx="2029968" cy="2029968"/>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299" name="Google Shape;299;p8"/>
          <p:cNvSpPr/>
          <p:nvPr/>
        </p:nvSpPr>
        <p:spPr>
          <a:xfrm>
            <a:off x="10162032" y="0"/>
            <a:ext cx="2029968" cy="2029968"/>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00" name="Google Shape;300;p8"/>
          <p:cNvPicPr preferRelativeResize="0"/>
          <p:nvPr/>
        </p:nvPicPr>
        <p:blipFill rotWithShape="1">
          <a:blip r:embed="rId2">
            <a:alphaModFix/>
          </a:blip>
          <a:srcRect/>
          <a:stretch/>
        </p:blipFill>
        <p:spPr>
          <a:xfrm rot="10800000">
            <a:off x="10162032" y="0"/>
            <a:ext cx="2029968" cy="2029968"/>
          </a:xfrm>
          <a:prstGeom prst="rect">
            <a:avLst/>
          </a:prstGeom>
          <a:noFill/>
          <a:ln>
            <a:noFill/>
          </a:ln>
        </p:spPr>
      </p:pic>
      <p:sp>
        <p:nvSpPr>
          <p:cNvPr id="301" name="Google Shape;301;p8"/>
          <p:cNvSpPr/>
          <p:nvPr/>
        </p:nvSpPr>
        <p:spPr>
          <a:xfrm>
            <a:off x="8139364" y="-7084"/>
            <a:ext cx="2029968"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02" name="Google Shape;302;p8"/>
          <p:cNvSpPr txBox="1">
            <a:spLocks noGrp="1"/>
          </p:cNvSpPr>
          <p:nvPr>
            <p:ph type="title"/>
          </p:nvPr>
        </p:nvSpPr>
        <p:spPr>
          <a:xfrm>
            <a:off x="914400" y="896112"/>
            <a:ext cx="6800850"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2"/>
              </a:buClr>
              <a:buSzPts val="4400"/>
              <a:buFont typeface="Avenir"/>
              <a:buNone/>
              <a:defRPr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3" name="Google Shape;303;p8"/>
          <p:cNvSpPr txBox="1">
            <a:spLocks noGrp="1"/>
          </p:cNvSpPr>
          <p:nvPr>
            <p:ph type="body" idx="1"/>
          </p:nvPr>
        </p:nvSpPr>
        <p:spPr>
          <a:xfrm>
            <a:off x="914400" y="2206377"/>
            <a:ext cx="6800850" cy="3840480"/>
          </a:xfrm>
          <a:prstGeom prst="rect">
            <a:avLst/>
          </a:prstGeom>
          <a:noFill/>
          <a:ln>
            <a:noFill/>
          </a:ln>
        </p:spPr>
        <p:txBody>
          <a:bodyPr spcFirstLastPara="1" wrap="square" lIns="91425" tIns="45700" rIns="91425" bIns="45700" anchor="t" anchorCtr="0">
            <a:normAutofit/>
          </a:bodyPr>
          <a:lstStyle>
            <a:lvl1pPr marL="457200" lvl="0" indent="-228600" algn="l">
              <a:lnSpc>
                <a:spcPct val="133333"/>
              </a:lnSpc>
              <a:spcBef>
                <a:spcPts val="1000"/>
              </a:spcBef>
              <a:spcAft>
                <a:spcPts val="0"/>
              </a:spcAft>
              <a:buClr>
                <a:schemeClr val="dk2"/>
              </a:buClr>
              <a:buSzPts val="1800"/>
              <a:buNone/>
              <a:defRPr sz="1800">
                <a:solidFill>
                  <a:schemeClr val="dk2"/>
                </a:solidFill>
              </a:defRPr>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800"/>
              <a:buNone/>
              <a:defRPr sz="1800"/>
            </a:lvl3pPr>
            <a:lvl4pPr marL="1828800" lvl="3" indent="-228600" algn="l">
              <a:lnSpc>
                <a:spcPct val="90000"/>
              </a:lnSpc>
              <a:spcBef>
                <a:spcPts val="500"/>
              </a:spcBef>
              <a:spcAft>
                <a:spcPts val="0"/>
              </a:spcAft>
              <a:buClr>
                <a:schemeClr val="dk1"/>
              </a:buClr>
              <a:buSzPts val="1800"/>
              <a:buNone/>
              <a:defRPr sz="1800"/>
            </a:lvl4pPr>
            <a:lvl5pPr marL="2286000" lvl="4" indent="-228600" algn="l">
              <a:lnSpc>
                <a:spcPct val="90000"/>
              </a:lnSpc>
              <a:spcBef>
                <a:spcPts val="500"/>
              </a:spcBef>
              <a:spcAft>
                <a:spcPts val="0"/>
              </a:spcAft>
              <a:buClr>
                <a:schemeClr val="dk1"/>
              </a:buClr>
              <a:buSzPts val="1800"/>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4" name="Google Shape;304;p8"/>
          <p:cNvSpPr/>
          <p:nvPr/>
        </p:nvSpPr>
        <p:spPr>
          <a:xfrm flipH="1">
            <a:off x="8127476" y="4807776"/>
            <a:ext cx="2032942" cy="20299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05" name="Google Shape;305;p8"/>
          <p:cNvSpPr/>
          <p:nvPr/>
        </p:nvSpPr>
        <p:spPr>
          <a:xfrm>
            <a:off x="10160492" y="4041539"/>
            <a:ext cx="2029968" cy="2029968"/>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06" name="Google Shape;306;p8" descr="A black and white striped pattern&#10;&#10;Description automatically generated with low confidence"/>
          <p:cNvPicPr preferRelativeResize="0"/>
          <p:nvPr/>
        </p:nvPicPr>
        <p:blipFill rotWithShape="1">
          <a:blip r:embed="rId3">
            <a:alphaModFix/>
          </a:blip>
          <a:srcRect/>
          <a:stretch/>
        </p:blipFill>
        <p:spPr>
          <a:xfrm>
            <a:off x="10177272" y="5079562"/>
            <a:ext cx="2019299" cy="999451"/>
          </a:xfrm>
          <a:prstGeom prst="rect">
            <a:avLst/>
          </a:prstGeom>
          <a:noFill/>
          <a:ln>
            <a:noFill/>
          </a:ln>
        </p:spPr>
      </p:pic>
      <p:pic>
        <p:nvPicPr>
          <p:cNvPr id="307" name="Google Shape;307;p8"/>
          <p:cNvPicPr preferRelativeResize="0"/>
          <p:nvPr/>
        </p:nvPicPr>
        <p:blipFill rotWithShape="1">
          <a:blip r:embed="rId4">
            <a:alphaModFix/>
          </a:blip>
          <a:srcRect/>
          <a:stretch/>
        </p:blipFill>
        <p:spPr>
          <a:xfrm rot="10800000">
            <a:off x="8139640" y="-9144"/>
            <a:ext cx="2029968" cy="2029968"/>
          </a:xfrm>
          <a:prstGeom prst="rect">
            <a:avLst/>
          </a:prstGeom>
          <a:noFill/>
          <a:ln>
            <a:noFill/>
          </a:ln>
        </p:spPr>
      </p:pic>
      <p:sp>
        <p:nvSpPr>
          <p:cNvPr id="308" name="Google Shape;308;p8"/>
          <p:cNvSpPr/>
          <p:nvPr/>
        </p:nvSpPr>
        <p:spPr>
          <a:xfrm>
            <a:off x="10158984" y="6016751"/>
            <a:ext cx="2029968" cy="84124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09" name="Google Shape;309;p8"/>
          <p:cNvPicPr preferRelativeResize="0"/>
          <p:nvPr/>
        </p:nvPicPr>
        <p:blipFill rotWithShape="1">
          <a:blip r:embed="rId2">
            <a:alphaModFix/>
          </a:blip>
          <a:srcRect/>
          <a:stretch/>
        </p:blipFill>
        <p:spPr>
          <a:xfrm>
            <a:off x="8131156" y="4828032"/>
            <a:ext cx="2029968" cy="2029968"/>
          </a:xfrm>
          <a:prstGeom prst="rect">
            <a:avLst/>
          </a:prstGeom>
          <a:noFill/>
          <a:ln>
            <a:noFill/>
          </a:ln>
        </p:spPr>
      </p:pic>
      <p:grpSp>
        <p:nvGrpSpPr>
          <p:cNvPr id="310" name="Google Shape;310;p8"/>
          <p:cNvGrpSpPr/>
          <p:nvPr/>
        </p:nvGrpSpPr>
        <p:grpSpPr>
          <a:xfrm>
            <a:off x="8227718" y="2092719"/>
            <a:ext cx="1920240" cy="1920240"/>
            <a:chOff x="5361924" y="7472790"/>
            <a:chExt cx="1828800" cy="1828800"/>
          </a:xfrm>
        </p:grpSpPr>
        <p:grpSp>
          <p:nvGrpSpPr>
            <p:cNvPr id="311" name="Google Shape;311;p8"/>
            <p:cNvGrpSpPr/>
            <p:nvPr/>
          </p:nvGrpSpPr>
          <p:grpSpPr>
            <a:xfrm>
              <a:off x="5361924" y="7472790"/>
              <a:ext cx="1828800" cy="1828800"/>
              <a:chOff x="5361924" y="7472790"/>
              <a:chExt cx="1828800" cy="1828800"/>
            </a:xfrm>
          </p:grpSpPr>
          <p:grpSp>
            <p:nvGrpSpPr>
              <p:cNvPr id="312" name="Google Shape;312;p8"/>
              <p:cNvGrpSpPr/>
              <p:nvPr/>
            </p:nvGrpSpPr>
            <p:grpSpPr>
              <a:xfrm>
                <a:off x="5361924" y="7472790"/>
                <a:ext cx="1828800" cy="1828800"/>
                <a:chOff x="5388428" y="7173291"/>
                <a:chExt cx="1828800" cy="1828800"/>
              </a:xfrm>
            </p:grpSpPr>
            <p:grpSp>
              <p:nvGrpSpPr>
                <p:cNvPr id="313" name="Google Shape;313;p8"/>
                <p:cNvGrpSpPr/>
                <p:nvPr/>
              </p:nvGrpSpPr>
              <p:grpSpPr>
                <a:xfrm>
                  <a:off x="5388428" y="7173291"/>
                  <a:ext cx="1828800" cy="1828800"/>
                  <a:chOff x="5388428" y="7173291"/>
                  <a:chExt cx="1828800" cy="1828800"/>
                </a:xfrm>
              </p:grpSpPr>
              <p:grpSp>
                <p:nvGrpSpPr>
                  <p:cNvPr id="314" name="Google Shape;314;p8"/>
                  <p:cNvGrpSpPr/>
                  <p:nvPr/>
                </p:nvGrpSpPr>
                <p:grpSpPr>
                  <a:xfrm>
                    <a:off x="5388428" y="7173291"/>
                    <a:ext cx="1828800" cy="1828800"/>
                    <a:chOff x="5579044" y="7049770"/>
                    <a:chExt cx="1828800" cy="1828800"/>
                  </a:xfrm>
                </p:grpSpPr>
                <p:grpSp>
                  <p:nvGrpSpPr>
                    <p:cNvPr id="315" name="Google Shape;315;p8"/>
                    <p:cNvGrpSpPr/>
                    <p:nvPr/>
                  </p:nvGrpSpPr>
                  <p:grpSpPr>
                    <a:xfrm>
                      <a:off x="5579044" y="7049770"/>
                      <a:ext cx="1828800" cy="1828800"/>
                      <a:chOff x="5579044" y="7049770"/>
                      <a:chExt cx="1828800" cy="1828800"/>
                    </a:xfrm>
                  </p:grpSpPr>
                  <p:grpSp>
                    <p:nvGrpSpPr>
                      <p:cNvPr id="316" name="Google Shape;316;p8"/>
                      <p:cNvGrpSpPr/>
                      <p:nvPr/>
                    </p:nvGrpSpPr>
                    <p:grpSpPr>
                      <a:xfrm>
                        <a:off x="5579044" y="7049770"/>
                        <a:ext cx="1828800" cy="1828800"/>
                        <a:chOff x="5579044" y="7049770"/>
                        <a:chExt cx="1828800" cy="1828800"/>
                      </a:xfrm>
                    </p:grpSpPr>
                    <p:grpSp>
                      <p:nvGrpSpPr>
                        <p:cNvPr id="317" name="Google Shape;317;p8"/>
                        <p:cNvGrpSpPr/>
                        <p:nvPr/>
                      </p:nvGrpSpPr>
                      <p:grpSpPr>
                        <a:xfrm>
                          <a:off x="5579044" y="7049770"/>
                          <a:ext cx="1828800" cy="1828800"/>
                          <a:chOff x="5579044" y="7049770"/>
                          <a:chExt cx="1828800" cy="1828800"/>
                        </a:xfrm>
                      </p:grpSpPr>
                      <p:sp>
                        <p:nvSpPr>
                          <p:cNvPr id="318" name="Google Shape;318;p8"/>
                          <p:cNvSpPr/>
                          <p:nvPr/>
                        </p:nvSpPr>
                        <p:spPr>
                          <a:xfrm>
                            <a:off x="5579044" y="7049770"/>
                            <a:ext cx="1828800" cy="18288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19" name="Google Shape;319;p8"/>
                          <p:cNvSpPr/>
                          <p:nvPr/>
                        </p:nvSpPr>
                        <p:spPr>
                          <a:xfrm>
                            <a:off x="5647624" y="7118350"/>
                            <a:ext cx="1691640" cy="16916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20" name="Google Shape;320;p8"/>
                        <p:cNvSpPr/>
                        <p:nvPr/>
                      </p:nvSpPr>
                      <p:spPr>
                        <a:xfrm>
                          <a:off x="5716204" y="7186930"/>
                          <a:ext cx="1554480" cy="15544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21" name="Google Shape;321;p8"/>
                      <p:cNvSpPr/>
                      <p:nvPr/>
                    </p:nvSpPr>
                    <p:spPr>
                      <a:xfrm>
                        <a:off x="5784784" y="7255510"/>
                        <a:ext cx="1417320" cy="14173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22" name="Google Shape;322;p8"/>
                    <p:cNvSpPr/>
                    <p:nvPr/>
                  </p:nvSpPr>
                  <p:spPr>
                    <a:xfrm>
                      <a:off x="5853364" y="7324090"/>
                      <a:ext cx="1280160" cy="12801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23" name="Google Shape;323;p8"/>
                  <p:cNvSpPr/>
                  <p:nvPr/>
                </p:nvSpPr>
                <p:spPr>
                  <a:xfrm>
                    <a:off x="5731328" y="7516191"/>
                    <a:ext cx="1143000" cy="11430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24" name="Google Shape;324;p8"/>
                <p:cNvSpPr/>
                <p:nvPr/>
              </p:nvSpPr>
              <p:spPr>
                <a:xfrm>
                  <a:off x="5799908" y="7584771"/>
                  <a:ext cx="1005840" cy="10058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25" name="Google Shape;325;p8"/>
              <p:cNvSpPr/>
              <p:nvPr/>
            </p:nvSpPr>
            <p:spPr>
              <a:xfrm>
                <a:off x="5841984" y="7952850"/>
                <a:ext cx="868680" cy="8686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26" name="Google Shape;326;p8"/>
              <p:cNvSpPr/>
              <p:nvPr/>
            </p:nvSpPr>
            <p:spPr>
              <a:xfrm>
                <a:off x="5910564" y="8021430"/>
                <a:ext cx="731520" cy="7315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27" name="Google Shape;327;p8"/>
              <p:cNvSpPr/>
              <p:nvPr/>
            </p:nvSpPr>
            <p:spPr>
              <a:xfrm>
                <a:off x="5979144" y="8090010"/>
                <a:ext cx="594360" cy="5943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28" name="Google Shape;328;p8"/>
              <p:cNvSpPr/>
              <p:nvPr/>
            </p:nvSpPr>
            <p:spPr>
              <a:xfrm>
                <a:off x="6047724" y="8158590"/>
                <a:ext cx="457200" cy="4572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29" name="Google Shape;329;p8"/>
              <p:cNvSpPr/>
              <p:nvPr/>
            </p:nvSpPr>
            <p:spPr>
              <a:xfrm>
                <a:off x="6116304" y="8227170"/>
                <a:ext cx="320040" cy="3200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30" name="Google Shape;330;p8"/>
            <p:cNvSpPr/>
            <p:nvPr/>
          </p:nvSpPr>
          <p:spPr>
            <a:xfrm>
              <a:off x="6184884" y="8295750"/>
              <a:ext cx="182880" cy="1828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31" name="Google Shape;331;p8"/>
          <p:cNvSpPr/>
          <p:nvPr/>
        </p:nvSpPr>
        <p:spPr>
          <a:xfrm>
            <a:off x="8138160" y="4045868"/>
            <a:ext cx="2029968" cy="82296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32" name="Google Shape;332;p8"/>
          <p:cNvSpPr/>
          <p:nvPr/>
        </p:nvSpPr>
        <p:spPr>
          <a:xfrm>
            <a:off x="8138160" y="2029968"/>
            <a:ext cx="1014984" cy="2011680"/>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rgbClr val="D4D0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333" name="Google Shape;333;p8"/>
          <p:cNvCxnSpPr/>
          <p:nvPr/>
        </p:nvCxnSpPr>
        <p:spPr>
          <a:xfrm rot="10800000" flipH="1">
            <a:off x="8138160" y="2012062"/>
            <a:ext cx="3044952" cy="70"/>
          </a:xfrm>
          <a:prstGeom prst="straightConnector1">
            <a:avLst/>
          </a:prstGeom>
          <a:noFill/>
          <a:ln w="38100" cap="flat" cmpd="sng">
            <a:solidFill>
              <a:schemeClr val="dk2"/>
            </a:solidFill>
            <a:prstDash val="solid"/>
            <a:miter lim="800000"/>
            <a:headEnd type="none" w="sm" len="sm"/>
            <a:tailEnd type="none" w="sm" len="sm"/>
          </a:ln>
        </p:spPr>
      </p:cxnSp>
      <p:sp>
        <p:nvSpPr>
          <p:cNvPr id="334" name="Google Shape;334;p8"/>
          <p:cNvSpPr/>
          <p:nvPr/>
        </p:nvSpPr>
        <p:spPr>
          <a:xfrm>
            <a:off x="11055096" y="1874902"/>
            <a:ext cx="274320" cy="27432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35" name="Google Shape;335;p8"/>
          <p:cNvSpPr txBox="1">
            <a:spLocks noGrp="1"/>
          </p:cNvSpPr>
          <p:nvPr>
            <p:ph type="dt" idx="10"/>
          </p:nvPr>
        </p:nvSpPr>
        <p:spPr>
          <a:xfrm>
            <a:off x="914400" y="6355080"/>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6" name="Google Shape;336;p8"/>
          <p:cNvSpPr txBox="1">
            <a:spLocks noGrp="1"/>
          </p:cNvSpPr>
          <p:nvPr>
            <p:ph type="ftr" idx="11"/>
          </p:nvPr>
        </p:nvSpPr>
        <p:spPr>
          <a:xfrm>
            <a:off x="5499886" y="635508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8"/>
          <p:cNvSpPr txBox="1">
            <a:spLocks noGrp="1"/>
          </p:cNvSpPr>
          <p:nvPr>
            <p:ph type="sldNum" idx="12"/>
          </p:nvPr>
        </p:nvSpPr>
        <p:spPr>
          <a:xfrm>
            <a:off x="11274091" y="635508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Avenir"/>
                <a:ea typeface="Avenir"/>
                <a:cs typeface="Avenir"/>
                <a:sym typeface="Avenir"/>
              </a:defRPr>
            </a:lvl1pPr>
            <a:lvl2pPr marL="0" lvl="1" indent="0" algn="r">
              <a:spcBef>
                <a:spcPts val="0"/>
              </a:spcBef>
              <a:buNone/>
              <a:defRPr sz="1000">
                <a:solidFill>
                  <a:schemeClr val="lt1"/>
                </a:solidFill>
                <a:latin typeface="Avenir"/>
                <a:ea typeface="Avenir"/>
                <a:cs typeface="Avenir"/>
                <a:sym typeface="Avenir"/>
              </a:defRPr>
            </a:lvl2pPr>
            <a:lvl3pPr marL="0" lvl="2" indent="0" algn="r">
              <a:spcBef>
                <a:spcPts val="0"/>
              </a:spcBef>
              <a:buNone/>
              <a:defRPr sz="1000">
                <a:solidFill>
                  <a:schemeClr val="lt1"/>
                </a:solidFill>
                <a:latin typeface="Avenir"/>
                <a:ea typeface="Avenir"/>
                <a:cs typeface="Avenir"/>
                <a:sym typeface="Avenir"/>
              </a:defRPr>
            </a:lvl3pPr>
            <a:lvl4pPr marL="0" lvl="3" indent="0" algn="r">
              <a:spcBef>
                <a:spcPts val="0"/>
              </a:spcBef>
              <a:buNone/>
              <a:defRPr sz="1000">
                <a:solidFill>
                  <a:schemeClr val="lt1"/>
                </a:solidFill>
                <a:latin typeface="Avenir"/>
                <a:ea typeface="Avenir"/>
                <a:cs typeface="Avenir"/>
                <a:sym typeface="Avenir"/>
              </a:defRPr>
            </a:lvl4pPr>
            <a:lvl5pPr marL="0" lvl="4" indent="0" algn="r">
              <a:spcBef>
                <a:spcPts val="0"/>
              </a:spcBef>
              <a:buNone/>
              <a:defRPr sz="1000">
                <a:solidFill>
                  <a:schemeClr val="lt1"/>
                </a:solidFill>
                <a:latin typeface="Avenir"/>
                <a:ea typeface="Avenir"/>
                <a:cs typeface="Avenir"/>
                <a:sym typeface="Avenir"/>
              </a:defRPr>
            </a:lvl5pPr>
            <a:lvl6pPr marL="0" lvl="5" indent="0" algn="r">
              <a:spcBef>
                <a:spcPts val="0"/>
              </a:spcBef>
              <a:buNone/>
              <a:defRPr sz="1000">
                <a:solidFill>
                  <a:schemeClr val="lt1"/>
                </a:solidFill>
                <a:latin typeface="Avenir"/>
                <a:ea typeface="Avenir"/>
                <a:cs typeface="Avenir"/>
                <a:sym typeface="Avenir"/>
              </a:defRPr>
            </a:lvl6pPr>
            <a:lvl7pPr marL="0" lvl="6" indent="0" algn="r">
              <a:spcBef>
                <a:spcPts val="0"/>
              </a:spcBef>
              <a:buNone/>
              <a:defRPr sz="1000">
                <a:solidFill>
                  <a:schemeClr val="lt1"/>
                </a:solidFill>
                <a:latin typeface="Avenir"/>
                <a:ea typeface="Avenir"/>
                <a:cs typeface="Avenir"/>
                <a:sym typeface="Avenir"/>
              </a:defRPr>
            </a:lvl7pPr>
            <a:lvl8pPr marL="0" lvl="7" indent="0" algn="r">
              <a:spcBef>
                <a:spcPts val="0"/>
              </a:spcBef>
              <a:buNone/>
              <a:defRPr sz="1000">
                <a:solidFill>
                  <a:schemeClr val="lt1"/>
                </a:solidFill>
                <a:latin typeface="Avenir"/>
                <a:ea typeface="Avenir"/>
                <a:cs typeface="Avenir"/>
                <a:sym typeface="Avenir"/>
              </a:defRPr>
            </a:lvl8pPr>
            <a:lvl9pPr marL="0" lvl="8" indent="0" algn="r">
              <a:spcBef>
                <a:spcPts val="0"/>
              </a:spcBef>
              <a:buNone/>
              <a:defRPr sz="1000">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3"/>
        </a:solidFill>
        <a:effectLst/>
      </p:bgPr>
    </p:bg>
    <p:spTree>
      <p:nvGrpSpPr>
        <p:cNvPr id="1" name="Shape 338"/>
        <p:cNvGrpSpPr/>
        <p:nvPr/>
      </p:nvGrpSpPr>
      <p:grpSpPr>
        <a:xfrm>
          <a:off x="0" y="0"/>
          <a:ext cx="0" cy="0"/>
          <a:chOff x="0" y="0"/>
          <a:chExt cx="0" cy="0"/>
        </a:xfrm>
      </p:grpSpPr>
      <p:sp>
        <p:nvSpPr>
          <p:cNvPr id="339" name="Google Shape;339;p9"/>
          <p:cNvSpPr/>
          <p:nvPr/>
        </p:nvSpPr>
        <p:spPr>
          <a:xfrm>
            <a:off x="2029040" y="4775407"/>
            <a:ext cx="2029968" cy="207752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40" name="Google Shape;340;p9"/>
          <p:cNvSpPr txBox="1">
            <a:spLocks noGrp="1"/>
          </p:cNvSpPr>
          <p:nvPr>
            <p:ph type="ctrTitle"/>
          </p:nvPr>
        </p:nvSpPr>
        <p:spPr>
          <a:xfrm>
            <a:off x="6605937" y="1098339"/>
            <a:ext cx="5099392" cy="226411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2"/>
              </a:buClr>
              <a:buSzPts val="6000"/>
              <a:buFont typeface="Avenir"/>
              <a:buNone/>
              <a:defRPr sz="60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9"/>
          <p:cNvSpPr/>
          <p:nvPr/>
        </p:nvSpPr>
        <p:spPr>
          <a:xfrm>
            <a:off x="0" y="4056331"/>
            <a:ext cx="2029968" cy="2029968"/>
          </a:xfrm>
          <a:custGeom>
            <a:avLst/>
            <a:gdLst/>
            <a:ahLst/>
            <a:cxnLst/>
            <a:rect l="l" t="t" r="r" b="b"/>
            <a:pathLst>
              <a:path w="1828800" h="1828800" extrusionOk="0">
                <a:moveTo>
                  <a:pt x="0" y="0"/>
                </a:moveTo>
                <a:lnTo>
                  <a:pt x="1828800" y="1828800"/>
                </a:lnTo>
                <a:lnTo>
                  <a:pt x="0" y="182880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42" name="Google Shape;342;p9"/>
          <p:cNvSpPr/>
          <p:nvPr/>
        </p:nvSpPr>
        <p:spPr>
          <a:xfrm>
            <a:off x="0" y="0"/>
            <a:ext cx="2029968" cy="2029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43" name="Google Shape;343;p9"/>
          <p:cNvPicPr preferRelativeResize="0"/>
          <p:nvPr/>
        </p:nvPicPr>
        <p:blipFill rotWithShape="1">
          <a:blip r:embed="rId2">
            <a:alphaModFix/>
          </a:blip>
          <a:srcRect/>
          <a:stretch/>
        </p:blipFill>
        <p:spPr>
          <a:xfrm rot="5400000">
            <a:off x="0" y="4069288"/>
            <a:ext cx="2029968" cy="2029968"/>
          </a:xfrm>
          <a:prstGeom prst="rect">
            <a:avLst/>
          </a:prstGeom>
          <a:noFill/>
          <a:ln>
            <a:noFill/>
          </a:ln>
        </p:spPr>
      </p:pic>
      <p:pic>
        <p:nvPicPr>
          <p:cNvPr id="344" name="Google Shape;344;p9"/>
          <p:cNvPicPr preferRelativeResize="0"/>
          <p:nvPr/>
        </p:nvPicPr>
        <p:blipFill rotWithShape="1">
          <a:blip r:embed="rId3">
            <a:alphaModFix/>
          </a:blip>
          <a:srcRect/>
          <a:stretch/>
        </p:blipFill>
        <p:spPr>
          <a:xfrm rot="10800000">
            <a:off x="2027141" y="-4303"/>
            <a:ext cx="2029968" cy="2029968"/>
          </a:xfrm>
          <a:prstGeom prst="rect">
            <a:avLst/>
          </a:prstGeom>
          <a:noFill/>
          <a:ln>
            <a:noFill/>
          </a:ln>
        </p:spPr>
      </p:pic>
      <p:pic>
        <p:nvPicPr>
          <p:cNvPr id="345" name="Google Shape;345;p9"/>
          <p:cNvPicPr preferRelativeResize="0"/>
          <p:nvPr/>
        </p:nvPicPr>
        <p:blipFill rotWithShape="1">
          <a:blip r:embed="rId4">
            <a:alphaModFix/>
          </a:blip>
          <a:srcRect/>
          <a:stretch/>
        </p:blipFill>
        <p:spPr>
          <a:xfrm>
            <a:off x="0" y="0"/>
            <a:ext cx="2029968" cy="2029968"/>
          </a:xfrm>
          <a:prstGeom prst="rect">
            <a:avLst/>
          </a:prstGeom>
          <a:noFill/>
          <a:ln>
            <a:noFill/>
          </a:ln>
        </p:spPr>
      </p:pic>
      <p:sp>
        <p:nvSpPr>
          <p:cNvPr id="346" name="Google Shape;346;p9"/>
          <p:cNvSpPr/>
          <p:nvPr/>
        </p:nvSpPr>
        <p:spPr>
          <a:xfrm>
            <a:off x="0" y="6098433"/>
            <a:ext cx="2029968" cy="75956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47" name="Google Shape;347;p9"/>
          <p:cNvSpPr/>
          <p:nvPr/>
        </p:nvSpPr>
        <p:spPr>
          <a:xfrm flipH="1">
            <a:off x="0" y="2027186"/>
            <a:ext cx="2032942" cy="202996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348" name="Google Shape;348;p9"/>
          <p:cNvGrpSpPr/>
          <p:nvPr/>
        </p:nvGrpSpPr>
        <p:grpSpPr>
          <a:xfrm>
            <a:off x="23853" y="2069719"/>
            <a:ext cx="1965960" cy="1965960"/>
            <a:chOff x="5361924" y="7472790"/>
            <a:chExt cx="1828800" cy="1828800"/>
          </a:xfrm>
        </p:grpSpPr>
        <p:grpSp>
          <p:nvGrpSpPr>
            <p:cNvPr id="349" name="Google Shape;349;p9"/>
            <p:cNvGrpSpPr/>
            <p:nvPr/>
          </p:nvGrpSpPr>
          <p:grpSpPr>
            <a:xfrm>
              <a:off x="5361924" y="7472790"/>
              <a:ext cx="1828800" cy="1828800"/>
              <a:chOff x="5361924" y="7472790"/>
              <a:chExt cx="1828800" cy="1828800"/>
            </a:xfrm>
          </p:grpSpPr>
          <p:grpSp>
            <p:nvGrpSpPr>
              <p:cNvPr id="350" name="Google Shape;350;p9"/>
              <p:cNvGrpSpPr/>
              <p:nvPr/>
            </p:nvGrpSpPr>
            <p:grpSpPr>
              <a:xfrm>
                <a:off x="5361924" y="7472790"/>
                <a:ext cx="1828800" cy="1828800"/>
                <a:chOff x="5388428" y="7173291"/>
                <a:chExt cx="1828800" cy="1828800"/>
              </a:xfrm>
            </p:grpSpPr>
            <p:grpSp>
              <p:nvGrpSpPr>
                <p:cNvPr id="351" name="Google Shape;351;p9"/>
                <p:cNvGrpSpPr/>
                <p:nvPr/>
              </p:nvGrpSpPr>
              <p:grpSpPr>
                <a:xfrm>
                  <a:off x="5388428" y="7173291"/>
                  <a:ext cx="1828800" cy="1828800"/>
                  <a:chOff x="5388428" y="7173291"/>
                  <a:chExt cx="1828800" cy="1828800"/>
                </a:xfrm>
              </p:grpSpPr>
              <p:grpSp>
                <p:nvGrpSpPr>
                  <p:cNvPr id="352" name="Google Shape;352;p9"/>
                  <p:cNvGrpSpPr/>
                  <p:nvPr/>
                </p:nvGrpSpPr>
                <p:grpSpPr>
                  <a:xfrm>
                    <a:off x="5388428" y="7173291"/>
                    <a:ext cx="1828800" cy="1828800"/>
                    <a:chOff x="5579044" y="7049770"/>
                    <a:chExt cx="1828800" cy="1828800"/>
                  </a:xfrm>
                </p:grpSpPr>
                <p:grpSp>
                  <p:nvGrpSpPr>
                    <p:cNvPr id="353" name="Google Shape;353;p9"/>
                    <p:cNvGrpSpPr/>
                    <p:nvPr/>
                  </p:nvGrpSpPr>
                  <p:grpSpPr>
                    <a:xfrm>
                      <a:off x="5579044" y="7049770"/>
                      <a:ext cx="1828800" cy="1828800"/>
                      <a:chOff x="5579044" y="7049770"/>
                      <a:chExt cx="1828800" cy="1828800"/>
                    </a:xfrm>
                  </p:grpSpPr>
                  <p:grpSp>
                    <p:nvGrpSpPr>
                      <p:cNvPr id="354" name="Google Shape;354;p9"/>
                      <p:cNvGrpSpPr/>
                      <p:nvPr/>
                    </p:nvGrpSpPr>
                    <p:grpSpPr>
                      <a:xfrm>
                        <a:off x="5579044" y="7049770"/>
                        <a:ext cx="1828800" cy="1828800"/>
                        <a:chOff x="5579044" y="7049770"/>
                        <a:chExt cx="1828800" cy="1828800"/>
                      </a:xfrm>
                    </p:grpSpPr>
                    <p:grpSp>
                      <p:nvGrpSpPr>
                        <p:cNvPr id="355" name="Google Shape;355;p9"/>
                        <p:cNvGrpSpPr/>
                        <p:nvPr/>
                      </p:nvGrpSpPr>
                      <p:grpSpPr>
                        <a:xfrm>
                          <a:off x="5579044" y="7049770"/>
                          <a:ext cx="1828800" cy="1828800"/>
                          <a:chOff x="5579044" y="7049770"/>
                          <a:chExt cx="1828800" cy="1828800"/>
                        </a:xfrm>
                      </p:grpSpPr>
                      <p:sp>
                        <p:nvSpPr>
                          <p:cNvPr id="356" name="Google Shape;356;p9"/>
                          <p:cNvSpPr/>
                          <p:nvPr/>
                        </p:nvSpPr>
                        <p:spPr>
                          <a:xfrm>
                            <a:off x="5579044" y="7049770"/>
                            <a:ext cx="1828800" cy="182880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57" name="Google Shape;357;p9"/>
                          <p:cNvSpPr/>
                          <p:nvPr/>
                        </p:nvSpPr>
                        <p:spPr>
                          <a:xfrm>
                            <a:off x="5647624" y="7118350"/>
                            <a:ext cx="1691640" cy="169164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58" name="Google Shape;358;p9"/>
                        <p:cNvSpPr/>
                        <p:nvPr/>
                      </p:nvSpPr>
                      <p:spPr>
                        <a:xfrm>
                          <a:off x="5716204" y="7186930"/>
                          <a:ext cx="1554480" cy="155448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59" name="Google Shape;359;p9"/>
                      <p:cNvSpPr/>
                      <p:nvPr/>
                    </p:nvSpPr>
                    <p:spPr>
                      <a:xfrm>
                        <a:off x="5784784" y="7255510"/>
                        <a:ext cx="1417320" cy="141732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0" name="Google Shape;360;p9"/>
                    <p:cNvSpPr/>
                    <p:nvPr/>
                  </p:nvSpPr>
                  <p:spPr>
                    <a:xfrm>
                      <a:off x="5853364" y="7324090"/>
                      <a:ext cx="1280160" cy="128016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1" name="Google Shape;361;p9"/>
                  <p:cNvSpPr/>
                  <p:nvPr/>
                </p:nvSpPr>
                <p:spPr>
                  <a:xfrm>
                    <a:off x="5731328" y="7516191"/>
                    <a:ext cx="1143000" cy="114300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2" name="Google Shape;362;p9"/>
                <p:cNvSpPr/>
                <p:nvPr/>
              </p:nvSpPr>
              <p:spPr>
                <a:xfrm>
                  <a:off x="5799908" y="7584771"/>
                  <a:ext cx="1005840" cy="100584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3" name="Google Shape;363;p9"/>
              <p:cNvSpPr/>
              <p:nvPr/>
            </p:nvSpPr>
            <p:spPr>
              <a:xfrm>
                <a:off x="5841984" y="7952850"/>
                <a:ext cx="868680" cy="86868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64" name="Google Shape;364;p9"/>
              <p:cNvSpPr/>
              <p:nvPr/>
            </p:nvSpPr>
            <p:spPr>
              <a:xfrm>
                <a:off x="5910564" y="8021430"/>
                <a:ext cx="731520" cy="73152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65" name="Google Shape;365;p9"/>
              <p:cNvSpPr/>
              <p:nvPr/>
            </p:nvSpPr>
            <p:spPr>
              <a:xfrm>
                <a:off x="5979144" y="8090010"/>
                <a:ext cx="594360" cy="59436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66" name="Google Shape;366;p9"/>
              <p:cNvSpPr/>
              <p:nvPr/>
            </p:nvSpPr>
            <p:spPr>
              <a:xfrm>
                <a:off x="6047724" y="8158590"/>
                <a:ext cx="457200" cy="45720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67" name="Google Shape;367;p9"/>
              <p:cNvSpPr/>
              <p:nvPr/>
            </p:nvSpPr>
            <p:spPr>
              <a:xfrm>
                <a:off x="6116304" y="8227170"/>
                <a:ext cx="320040" cy="32004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8" name="Google Shape;368;p9"/>
            <p:cNvSpPr/>
            <p:nvPr/>
          </p:nvSpPr>
          <p:spPr>
            <a:xfrm>
              <a:off x="6184884" y="8295750"/>
              <a:ext cx="182880" cy="182880"/>
            </a:xfrm>
            <a:prstGeom prst="ellipse">
              <a:avLst/>
            </a:prstGeom>
            <a:noFill/>
            <a:ln w="254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69" name="Google Shape;369;p9"/>
          <p:cNvSpPr/>
          <p:nvPr/>
        </p:nvSpPr>
        <p:spPr>
          <a:xfrm>
            <a:off x="0" y="2025665"/>
            <a:ext cx="1014984" cy="2029968"/>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70" name="Google Shape;370;p9"/>
          <p:cNvSpPr/>
          <p:nvPr/>
        </p:nvSpPr>
        <p:spPr>
          <a:xfrm>
            <a:off x="2033943" y="2033993"/>
            <a:ext cx="2029968" cy="202996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71" name="Google Shape;371;p9"/>
          <p:cNvSpPr/>
          <p:nvPr/>
        </p:nvSpPr>
        <p:spPr>
          <a:xfrm>
            <a:off x="2029968" y="4059798"/>
            <a:ext cx="2029968" cy="759567"/>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372" name="Google Shape;372;p9"/>
          <p:cNvSpPr/>
          <p:nvPr/>
        </p:nvSpPr>
        <p:spPr>
          <a:xfrm>
            <a:off x="6101628" y="4053385"/>
            <a:ext cx="3178103" cy="2799549"/>
          </a:xfrm>
          <a:custGeom>
            <a:avLst/>
            <a:gdLst/>
            <a:ahLst/>
            <a:cxnLst/>
            <a:rect l="l" t="t" r="r" b="b"/>
            <a:pathLst>
              <a:path w="2029968" h="2029968" extrusionOk="0">
                <a:moveTo>
                  <a:pt x="0" y="0"/>
                </a:moveTo>
                <a:lnTo>
                  <a:pt x="2029968" y="2029968"/>
                </a:lnTo>
                <a:lnTo>
                  <a:pt x="0" y="2029968"/>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73" name="Google Shape;373;p9"/>
          <p:cNvPicPr preferRelativeResize="0"/>
          <p:nvPr/>
        </p:nvPicPr>
        <p:blipFill rotWithShape="1">
          <a:blip r:embed="rId5">
            <a:alphaModFix/>
          </a:blip>
          <a:srcRect/>
          <a:stretch/>
        </p:blipFill>
        <p:spPr>
          <a:xfrm>
            <a:off x="4068239" y="2029625"/>
            <a:ext cx="2029878" cy="2023760"/>
          </a:xfrm>
          <a:prstGeom prst="rect">
            <a:avLst/>
          </a:prstGeom>
          <a:noFill/>
          <a:ln>
            <a:noFill/>
          </a:ln>
        </p:spPr>
      </p:pic>
      <p:pic>
        <p:nvPicPr>
          <p:cNvPr id="374" name="Google Shape;374;p9"/>
          <p:cNvPicPr preferRelativeResize="0"/>
          <p:nvPr/>
        </p:nvPicPr>
        <p:blipFill rotWithShape="1">
          <a:blip r:embed="rId2">
            <a:alphaModFix/>
          </a:blip>
          <a:srcRect/>
          <a:stretch/>
        </p:blipFill>
        <p:spPr>
          <a:xfrm>
            <a:off x="4064220" y="4055808"/>
            <a:ext cx="2029968" cy="2029968"/>
          </a:xfrm>
          <a:prstGeom prst="rect">
            <a:avLst/>
          </a:prstGeom>
          <a:noFill/>
          <a:ln>
            <a:noFill/>
          </a:ln>
        </p:spPr>
      </p:pic>
      <p:sp>
        <p:nvSpPr>
          <p:cNvPr id="375" name="Google Shape;375;p9"/>
          <p:cNvSpPr/>
          <p:nvPr/>
        </p:nvSpPr>
        <p:spPr>
          <a:xfrm>
            <a:off x="4058754" y="4060579"/>
            <a:ext cx="2029968" cy="2029968"/>
          </a:xfrm>
          <a:custGeom>
            <a:avLst/>
            <a:gdLst/>
            <a:ahLst/>
            <a:cxnLst/>
            <a:rect l="l" t="t" r="r" b="b"/>
            <a:pathLst>
              <a:path w="1828800" h="1828800" extrusionOk="0">
                <a:moveTo>
                  <a:pt x="0" y="0"/>
                </a:moveTo>
                <a:lnTo>
                  <a:pt x="1828800" y="1828800"/>
                </a:lnTo>
                <a:lnTo>
                  <a:pt x="0" y="182880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376" name="Google Shape;376;p9"/>
          <p:cNvPicPr preferRelativeResize="0"/>
          <p:nvPr/>
        </p:nvPicPr>
        <p:blipFill rotWithShape="1">
          <a:blip r:embed="rId6">
            <a:alphaModFix/>
          </a:blip>
          <a:srcRect/>
          <a:stretch/>
        </p:blipFill>
        <p:spPr>
          <a:xfrm rot="5400000">
            <a:off x="4074136" y="4059923"/>
            <a:ext cx="2029968" cy="2029968"/>
          </a:xfrm>
          <a:prstGeom prst="rect">
            <a:avLst/>
          </a:prstGeom>
          <a:noFill/>
          <a:ln>
            <a:noFill/>
          </a:ln>
        </p:spPr>
      </p:pic>
      <p:pic>
        <p:nvPicPr>
          <p:cNvPr id="377" name="Google Shape;377;p9" descr="A black and white striped pattern&#10;&#10;Description automatically generated with low confidence"/>
          <p:cNvPicPr preferRelativeResize="0"/>
          <p:nvPr/>
        </p:nvPicPr>
        <p:blipFill rotWithShape="1">
          <a:blip r:embed="rId7">
            <a:alphaModFix/>
          </a:blip>
          <a:srcRect/>
          <a:stretch/>
        </p:blipFill>
        <p:spPr>
          <a:xfrm>
            <a:off x="2031592" y="3062893"/>
            <a:ext cx="2019299" cy="999451"/>
          </a:xfrm>
          <a:prstGeom prst="rect">
            <a:avLst/>
          </a:prstGeom>
          <a:noFill/>
          <a:ln>
            <a:noFill/>
          </a:ln>
        </p:spPr>
      </p:pic>
      <p:grpSp>
        <p:nvGrpSpPr>
          <p:cNvPr id="378" name="Google Shape;378;p9"/>
          <p:cNvGrpSpPr/>
          <p:nvPr/>
        </p:nvGrpSpPr>
        <p:grpSpPr>
          <a:xfrm>
            <a:off x="2034619" y="4836676"/>
            <a:ext cx="1965960" cy="1965960"/>
            <a:chOff x="5361924" y="7472790"/>
            <a:chExt cx="1828800" cy="1828800"/>
          </a:xfrm>
        </p:grpSpPr>
        <p:grpSp>
          <p:nvGrpSpPr>
            <p:cNvPr id="379" name="Google Shape;379;p9"/>
            <p:cNvGrpSpPr/>
            <p:nvPr/>
          </p:nvGrpSpPr>
          <p:grpSpPr>
            <a:xfrm>
              <a:off x="5361924" y="7472790"/>
              <a:ext cx="1828800" cy="1828800"/>
              <a:chOff x="5361924" y="7472790"/>
              <a:chExt cx="1828800" cy="1828800"/>
            </a:xfrm>
          </p:grpSpPr>
          <p:grpSp>
            <p:nvGrpSpPr>
              <p:cNvPr id="380" name="Google Shape;380;p9"/>
              <p:cNvGrpSpPr/>
              <p:nvPr/>
            </p:nvGrpSpPr>
            <p:grpSpPr>
              <a:xfrm>
                <a:off x="5361924" y="7472790"/>
                <a:ext cx="1828800" cy="1828800"/>
                <a:chOff x="5388428" y="7173291"/>
                <a:chExt cx="1828800" cy="1828800"/>
              </a:xfrm>
            </p:grpSpPr>
            <p:grpSp>
              <p:nvGrpSpPr>
                <p:cNvPr id="381" name="Google Shape;381;p9"/>
                <p:cNvGrpSpPr/>
                <p:nvPr/>
              </p:nvGrpSpPr>
              <p:grpSpPr>
                <a:xfrm>
                  <a:off x="5388428" y="7173291"/>
                  <a:ext cx="1828800" cy="1828800"/>
                  <a:chOff x="5388428" y="7173291"/>
                  <a:chExt cx="1828800" cy="1828800"/>
                </a:xfrm>
              </p:grpSpPr>
              <p:grpSp>
                <p:nvGrpSpPr>
                  <p:cNvPr id="382" name="Google Shape;382;p9"/>
                  <p:cNvGrpSpPr/>
                  <p:nvPr/>
                </p:nvGrpSpPr>
                <p:grpSpPr>
                  <a:xfrm>
                    <a:off x="5388428" y="7173291"/>
                    <a:ext cx="1828800" cy="1828800"/>
                    <a:chOff x="5579044" y="7049770"/>
                    <a:chExt cx="1828800" cy="1828800"/>
                  </a:xfrm>
                </p:grpSpPr>
                <p:grpSp>
                  <p:nvGrpSpPr>
                    <p:cNvPr id="383" name="Google Shape;383;p9"/>
                    <p:cNvGrpSpPr/>
                    <p:nvPr/>
                  </p:nvGrpSpPr>
                  <p:grpSpPr>
                    <a:xfrm>
                      <a:off x="5579044" y="7049770"/>
                      <a:ext cx="1828800" cy="1828800"/>
                      <a:chOff x="5579044" y="7049770"/>
                      <a:chExt cx="1828800" cy="1828800"/>
                    </a:xfrm>
                  </p:grpSpPr>
                  <p:grpSp>
                    <p:nvGrpSpPr>
                      <p:cNvPr id="384" name="Google Shape;384;p9"/>
                      <p:cNvGrpSpPr/>
                      <p:nvPr/>
                    </p:nvGrpSpPr>
                    <p:grpSpPr>
                      <a:xfrm>
                        <a:off x="5579044" y="7049770"/>
                        <a:ext cx="1828800" cy="1828800"/>
                        <a:chOff x="5579044" y="7049770"/>
                        <a:chExt cx="1828800" cy="1828800"/>
                      </a:xfrm>
                    </p:grpSpPr>
                    <p:grpSp>
                      <p:nvGrpSpPr>
                        <p:cNvPr id="385" name="Google Shape;385;p9"/>
                        <p:cNvGrpSpPr/>
                        <p:nvPr/>
                      </p:nvGrpSpPr>
                      <p:grpSpPr>
                        <a:xfrm>
                          <a:off x="5579044" y="7049770"/>
                          <a:ext cx="1828800" cy="1828800"/>
                          <a:chOff x="5579044" y="7049770"/>
                          <a:chExt cx="1828800" cy="1828800"/>
                        </a:xfrm>
                      </p:grpSpPr>
                      <p:sp>
                        <p:nvSpPr>
                          <p:cNvPr id="386" name="Google Shape;386;p9"/>
                          <p:cNvSpPr/>
                          <p:nvPr/>
                        </p:nvSpPr>
                        <p:spPr>
                          <a:xfrm>
                            <a:off x="5579044" y="7049770"/>
                            <a:ext cx="1828800" cy="182880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87" name="Google Shape;387;p9"/>
                          <p:cNvSpPr/>
                          <p:nvPr/>
                        </p:nvSpPr>
                        <p:spPr>
                          <a:xfrm>
                            <a:off x="5647624" y="7118350"/>
                            <a:ext cx="1691640" cy="169164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88" name="Google Shape;388;p9"/>
                        <p:cNvSpPr/>
                        <p:nvPr/>
                      </p:nvSpPr>
                      <p:spPr>
                        <a:xfrm>
                          <a:off x="5716204" y="7186930"/>
                          <a:ext cx="1554480" cy="155448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89" name="Google Shape;389;p9"/>
                      <p:cNvSpPr/>
                      <p:nvPr/>
                    </p:nvSpPr>
                    <p:spPr>
                      <a:xfrm>
                        <a:off x="5784784" y="7255510"/>
                        <a:ext cx="1417320" cy="141732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90" name="Google Shape;390;p9"/>
                    <p:cNvSpPr/>
                    <p:nvPr/>
                  </p:nvSpPr>
                  <p:spPr>
                    <a:xfrm>
                      <a:off x="5853364" y="7324090"/>
                      <a:ext cx="1280160" cy="128016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91" name="Google Shape;391;p9"/>
                  <p:cNvSpPr/>
                  <p:nvPr/>
                </p:nvSpPr>
                <p:spPr>
                  <a:xfrm>
                    <a:off x="5731328" y="7516191"/>
                    <a:ext cx="1143000" cy="114300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92" name="Google Shape;392;p9"/>
                <p:cNvSpPr/>
                <p:nvPr/>
              </p:nvSpPr>
              <p:spPr>
                <a:xfrm>
                  <a:off x="5799908" y="7584771"/>
                  <a:ext cx="1005840" cy="100584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93" name="Google Shape;393;p9"/>
              <p:cNvSpPr/>
              <p:nvPr/>
            </p:nvSpPr>
            <p:spPr>
              <a:xfrm>
                <a:off x="5841984" y="7952850"/>
                <a:ext cx="868680" cy="86868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94" name="Google Shape;394;p9"/>
              <p:cNvSpPr/>
              <p:nvPr/>
            </p:nvSpPr>
            <p:spPr>
              <a:xfrm>
                <a:off x="5910564" y="8021430"/>
                <a:ext cx="731520" cy="73152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95" name="Google Shape;395;p9"/>
              <p:cNvSpPr/>
              <p:nvPr/>
            </p:nvSpPr>
            <p:spPr>
              <a:xfrm>
                <a:off x="5979144" y="8090010"/>
                <a:ext cx="594360" cy="59436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96" name="Google Shape;396;p9"/>
              <p:cNvSpPr/>
              <p:nvPr/>
            </p:nvSpPr>
            <p:spPr>
              <a:xfrm>
                <a:off x="6047724" y="8158590"/>
                <a:ext cx="457200" cy="45720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397" name="Google Shape;397;p9"/>
              <p:cNvSpPr/>
              <p:nvPr/>
            </p:nvSpPr>
            <p:spPr>
              <a:xfrm>
                <a:off x="6116304" y="8227170"/>
                <a:ext cx="320040" cy="32004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98" name="Google Shape;398;p9"/>
            <p:cNvSpPr/>
            <p:nvPr/>
          </p:nvSpPr>
          <p:spPr>
            <a:xfrm>
              <a:off x="6184884" y="8295750"/>
              <a:ext cx="182880" cy="182880"/>
            </a:xfrm>
            <a:prstGeom prst="ellipse">
              <a:avLst/>
            </a:prstGeom>
            <a:no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399" name="Google Shape;399;p9"/>
          <p:cNvSpPr/>
          <p:nvPr/>
        </p:nvSpPr>
        <p:spPr>
          <a:xfrm rot="-5400000">
            <a:off x="2537077" y="5335524"/>
            <a:ext cx="1014984" cy="2029968"/>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00" name="Google Shape;400;p9"/>
          <p:cNvSpPr/>
          <p:nvPr/>
        </p:nvSpPr>
        <p:spPr>
          <a:xfrm>
            <a:off x="4058844" y="6089528"/>
            <a:ext cx="2049251" cy="76847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01" name="Google Shape;401;p9"/>
          <p:cNvSpPr txBox="1">
            <a:spLocks noGrp="1"/>
          </p:cNvSpPr>
          <p:nvPr>
            <p:ph type="dt" idx="10"/>
          </p:nvPr>
        </p:nvSpPr>
        <p:spPr>
          <a:xfrm>
            <a:off x="7519822"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2" name="Google Shape;402;p9"/>
          <p:cNvSpPr txBox="1">
            <a:spLocks noGrp="1"/>
          </p:cNvSpPr>
          <p:nvPr>
            <p:ph type="ftr" idx="11"/>
          </p:nvPr>
        </p:nvSpPr>
        <p:spPr>
          <a:xfrm>
            <a:off x="8727198"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3" name="Google Shape;403;p9"/>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chemeClr val="lt1"/>
                </a:solidFill>
                <a:latin typeface="Avenir"/>
                <a:ea typeface="Avenir"/>
                <a:cs typeface="Avenir"/>
                <a:sym typeface="Avenir"/>
              </a:defRPr>
            </a:lvl1pPr>
            <a:lvl2pPr marL="0" lvl="1" indent="0" algn="r">
              <a:spcBef>
                <a:spcPts val="0"/>
              </a:spcBef>
              <a:buNone/>
              <a:defRPr sz="1000">
                <a:solidFill>
                  <a:schemeClr val="lt1"/>
                </a:solidFill>
                <a:latin typeface="Avenir"/>
                <a:ea typeface="Avenir"/>
                <a:cs typeface="Avenir"/>
                <a:sym typeface="Avenir"/>
              </a:defRPr>
            </a:lvl2pPr>
            <a:lvl3pPr marL="0" lvl="2" indent="0" algn="r">
              <a:spcBef>
                <a:spcPts val="0"/>
              </a:spcBef>
              <a:buNone/>
              <a:defRPr sz="1000">
                <a:solidFill>
                  <a:schemeClr val="lt1"/>
                </a:solidFill>
                <a:latin typeface="Avenir"/>
                <a:ea typeface="Avenir"/>
                <a:cs typeface="Avenir"/>
                <a:sym typeface="Avenir"/>
              </a:defRPr>
            </a:lvl3pPr>
            <a:lvl4pPr marL="0" lvl="3" indent="0" algn="r">
              <a:spcBef>
                <a:spcPts val="0"/>
              </a:spcBef>
              <a:buNone/>
              <a:defRPr sz="1000">
                <a:solidFill>
                  <a:schemeClr val="lt1"/>
                </a:solidFill>
                <a:latin typeface="Avenir"/>
                <a:ea typeface="Avenir"/>
                <a:cs typeface="Avenir"/>
                <a:sym typeface="Avenir"/>
              </a:defRPr>
            </a:lvl4pPr>
            <a:lvl5pPr marL="0" lvl="4" indent="0" algn="r">
              <a:spcBef>
                <a:spcPts val="0"/>
              </a:spcBef>
              <a:buNone/>
              <a:defRPr sz="1000">
                <a:solidFill>
                  <a:schemeClr val="lt1"/>
                </a:solidFill>
                <a:latin typeface="Avenir"/>
                <a:ea typeface="Avenir"/>
                <a:cs typeface="Avenir"/>
                <a:sym typeface="Avenir"/>
              </a:defRPr>
            </a:lvl5pPr>
            <a:lvl6pPr marL="0" lvl="5" indent="0" algn="r">
              <a:spcBef>
                <a:spcPts val="0"/>
              </a:spcBef>
              <a:buNone/>
              <a:defRPr sz="1000">
                <a:solidFill>
                  <a:schemeClr val="lt1"/>
                </a:solidFill>
                <a:latin typeface="Avenir"/>
                <a:ea typeface="Avenir"/>
                <a:cs typeface="Avenir"/>
                <a:sym typeface="Avenir"/>
              </a:defRPr>
            </a:lvl6pPr>
            <a:lvl7pPr marL="0" lvl="6" indent="0" algn="r">
              <a:spcBef>
                <a:spcPts val="0"/>
              </a:spcBef>
              <a:buNone/>
              <a:defRPr sz="1000">
                <a:solidFill>
                  <a:schemeClr val="lt1"/>
                </a:solidFill>
                <a:latin typeface="Avenir"/>
                <a:ea typeface="Avenir"/>
                <a:cs typeface="Avenir"/>
                <a:sym typeface="Avenir"/>
              </a:defRPr>
            </a:lvl7pPr>
            <a:lvl8pPr marL="0" lvl="7" indent="0" algn="r">
              <a:spcBef>
                <a:spcPts val="0"/>
              </a:spcBef>
              <a:buNone/>
              <a:defRPr sz="1000">
                <a:solidFill>
                  <a:schemeClr val="lt1"/>
                </a:solidFill>
                <a:latin typeface="Avenir"/>
                <a:ea typeface="Avenir"/>
                <a:cs typeface="Avenir"/>
                <a:sym typeface="Avenir"/>
              </a:defRPr>
            </a:lvl8pPr>
            <a:lvl9pPr marL="0" lvl="8" indent="0" algn="r">
              <a:spcBef>
                <a:spcPts val="0"/>
              </a:spcBef>
              <a:buNone/>
              <a:defRPr sz="1000">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404" name="Google Shape;404;p9"/>
          <p:cNvSpPr/>
          <p:nvPr/>
        </p:nvSpPr>
        <p:spPr>
          <a:xfrm>
            <a:off x="5868264" y="1859479"/>
            <a:ext cx="274320" cy="27432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405" name="Google Shape;405;p9"/>
          <p:cNvCxnSpPr>
            <a:stCxn id="369" idx="4"/>
          </p:cNvCxnSpPr>
          <p:nvPr/>
        </p:nvCxnSpPr>
        <p:spPr>
          <a:xfrm rot="10800000" flipH="1">
            <a:off x="0" y="1991835"/>
            <a:ext cx="5931900" cy="33900"/>
          </a:xfrm>
          <a:prstGeom prst="straightConnector1">
            <a:avLst/>
          </a:prstGeom>
          <a:noFill/>
          <a:ln w="50800" cap="flat" cmpd="sng">
            <a:solidFill>
              <a:schemeClr val="dk2"/>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rket Overview">
  <p:cSld name="Market Overview">
    <p:bg>
      <p:bgPr>
        <a:solidFill>
          <a:srgbClr val="BEBAC7"/>
        </a:solidFill>
        <a:effectLst/>
      </p:bgPr>
    </p:bg>
    <p:spTree>
      <p:nvGrpSpPr>
        <p:cNvPr id="1" name="Shape 406"/>
        <p:cNvGrpSpPr/>
        <p:nvPr/>
      </p:nvGrpSpPr>
      <p:grpSpPr>
        <a:xfrm>
          <a:off x="0" y="0"/>
          <a:ext cx="0" cy="0"/>
          <a:chOff x="0" y="0"/>
          <a:chExt cx="0" cy="0"/>
        </a:xfrm>
      </p:grpSpPr>
      <p:sp>
        <p:nvSpPr>
          <p:cNvPr id="407" name="Google Shape;407;p10"/>
          <p:cNvSpPr txBox="1">
            <a:spLocks noGrp="1"/>
          </p:cNvSpPr>
          <p:nvPr>
            <p:ph type="title"/>
          </p:nvPr>
        </p:nvSpPr>
        <p:spPr>
          <a:xfrm>
            <a:off x="3044952" y="898524"/>
            <a:ext cx="8232648" cy="132588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accent1"/>
              </a:buClr>
              <a:buSzPts val="4400"/>
              <a:buFont typeface="Avenir"/>
              <a:buNone/>
              <a:defRPr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08" name="Google Shape;408;p10"/>
          <p:cNvGrpSpPr/>
          <p:nvPr/>
        </p:nvGrpSpPr>
        <p:grpSpPr>
          <a:xfrm>
            <a:off x="0" y="0"/>
            <a:ext cx="2160614" cy="6858000"/>
            <a:chOff x="0" y="0"/>
            <a:chExt cx="2160614" cy="6858000"/>
          </a:xfrm>
        </p:grpSpPr>
        <p:sp>
          <p:nvSpPr>
            <p:cNvPr id="409" name="Google Shape;409;p10"/>
            <p:cNvSpPr/>
            <p:nvPr/>
          </p:nvSpPr>
          <p:spPr>
            <a:xfrm>
              <a:off x="0" y="0"/>
              <a:ext cx="2029968" cy="202996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10" name="Google Shape;410;p10"/>
            <p:cNvSpPr/>
            <p:nvPr/>
          </p:nvSpPr>
          <p:spPr>
            <a:xfrm flipH="1">
              <a:off x="0" y="4828032"/>
              <a:ext cx="2032942" cy="20299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pic>
          <p:nvPicPr>
            <p:cNvPr id="411" name="Google Shape;411;p10"/>
            <p:cNvPicPr preferRelativeResize="0"/>
            <p:nvPr/>
          </p:nvPicPr>
          <p:blipFill rotWithShape="1">
            <a:blip r:embed="rId2">
              <a:alphaModFix/>
            </a:blip>
            <a:srcRect/>
            <a:stretch/>
          </p:blipFill>
          <p:spPr>
            <a:xfrm rot="10800000">
              <a:off x="0" y="13172"/>
              <a:ext cx="2029968" cy="2029968"/>
            </a:xfrm>
            <a:prstGeom prst="rect">
              <a:avLst/>
            </a:prstGeom>
            <a:noFill/>
            <a:ln>
              <a:noFill/>
            </a:ln>
          </p:spPr>
        </p:pic>
        <p:pic>
          <p:nvPicPr>
            <p:cNvPr id="412" name="Google Shape;412;p10"/>
            <p:cNvPicPr preferRelativeResize="0"/>
            <p:nvPr/>
          </p:nvPicPr>
          <p:blipFill rotWithShape="1">
            <a:blip r:embed="rId3">
              <a:alphaModFix/>
            </a:blip>
            <a:srcRect/>
            <a:stretch/>
          </p:blipFill>
          <p:spPr>
            <a:xfrm>
              <a:off x="0" y="4828032"/>
              <a:ext cx="2029968" cy="2029968"/>
            </a:xfrm>
            <a:prstGeom prst="rect">
              <a:avLst/>
            </a:prstGeom>
            <a:noFill/>
            <a:ln>
              <a:noFill/>
            </a:ln>
          </p:spPr>
        </p:pic>
        <p:sp>
          <p:nvSpPr>
            <p:cNvPr id="413" name="Google Shape;413;p10"/>
            <p:cNvSpPr/>
            <p:nvPr/>
          </p:nvSpPr>
          <p:spPr>
            <a:xfrm flipH="1">
              <a:off x="0" y="1995685"/>
              <a:ext cx="2032942" cy="202996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nvGrpSpPr>
            <p:cNvPr id="414" name="Google Shape;414;p10"/>
            <p:cNvGrpSpPr/>
            <p:nvPr/>
          </p:nvGrpSpPr>
          <p:grpSpPr>
            <a:xfrm>
              <a:off x="56351" y="2064569"/>
              <a:ext cx="1920240" cy="1920240"/>
              <a:chOff x="5361924" y="7472790"/>
              <a:chExt cx="1828800" cy="1828800"/>
            </a:xfrm>
          </p:grpSpPr>
          <p:grpSp>
            <p:nvGrpSpPr>
              <p:cNvPr id="415" name="Google Shape;415;p10"/>
              <p:cNvGrpSpPr/>
              <p:nvPr/>
            </p:nvGrpSpPr>
            <p:grpSpPr>
              <a:xfrm>
                <a:off x="5361924" y="7472790"/>
                <a:ext cx="1828800" cy="1828800"/>
                <a:chOff x="5361924" y="7472790"/>
                <a:chExt cx="1828800" cy="1828800"/>
              </a:xfrm>
            </p:grpSpPr>
            <p:grpSp>
              <p:nvGrpSpPr>
                <p:cNvPr id="416" name="Google Shape;416;p10"/>
                <p:cNvGrpSpPr/>
                <p:nvPr/>
              </p:nvGrpSpPr>
              <p:grpSpPr>
                <a:xfrm>
                  <a:off x="5361924" y="7472790"/>
                  <a:ext cx="1828800" cy="1828800"/>
                  <a:chOff x="5388428" y="7173291"/>
                  <a:chExt cx="1828800" cy="1828800"/>
                </a:xfrm>
              </p:grpSpPr>
              <p:grpSp>
                <p:nvGrpSpPr>
                  <p:cNvPr id="417" name="Google Shape;417;p10"/>
                  <p:cNvGrpSpPr/>
                  <p:nvPr/>
                </p:nvGrpSpPr>
                <p:grpSpPr>
                  <a:xfrm>
                    <a:off x="5388428" y="7173291"/>
                    <a:ext cx="1828800" cy="1828800"/>
                    <a:chOff x="5388428" y="7173291"/>
                    <a:chExt cx="1828800" cy="1828800"/>
                  </a:xfrm>
                </p:grpSpPr>
                <p:grpSp>
                  <p:nvGrpSpPr>
                    <p:cNvPr id="418" name="Google Shape;418;p10"/>
                    <p:cNvGrpSpPr/>
                    <p:nvPr/>
                  </p:nvGrpSpPr>
                  <p:grpSpPr>
                    <a:xfrm>
                      <a:off x="5388428" y="7173291"/>
                      <a:ext cx="1828800" cy="1828800"/>
                      <a:chOff x="5579044" y="7049770"/>
                      <a:chExt cx="1828800" cy="1828800"/>
                    </a:xfrm>
                  </p:grpSpPr>
                  <p:grpSp>
                    <p:nvGrpSpPr>
                      <p:cNvPr id="419" name="Google Shape;419;p10"/>
                      <p:cNvGrpSpPr/>
                      <p:nvPr/>
                    </p:nvGrpSpPr>
                    <p:grpSpPr>
                      <a:xfrm>
                        <a:off x="5579044" y="7049770"/>
                        <a:ext cx="1828800" cy="1828800"/>
                        <a:chOff x="5579044" y="7049770"/>
                        <a:chExt cx="1828800" cy="1828800"/>
                      </a:xfrm>
                    </p:grpSpPr>
                    <p:grpSp>
                      <p:nvGrpSpPr>
                        <p:cNvPr id="420" name="Google Shape;420;p10"/>
                        <p:cNvGrpSpPr/>
                        <p:nvPr/>
                      </p:nvGrpSpPr>
                      <p:grpSpPr>
                        <a:xfrm>
                          <a:off x="5579044" y="7049770"/>
                          <a:ext cx="1828800" cy="1828800"/>
                          <a:chOff x="5579044" y="7049770"/>
                          <a:chExt cx="1828800" cy="1828800"/>
                        </a:xfrm>
                      </p:grpSpPr>
                      <p:grpSp>
                        <p:nvGrpSpPr>
                          <p:cNvPr id="421" name="Google Shape;421;p10"/>
                          <p:cNvGrpSpPr/>
                          <p:nvPr/>
                        </p:nvGrpSpPr>
                        <p:grpSpPr>
                          <a:xfrm>
                            <a:off x="5579044" y="7049770"/>
                            <a:ext cx="1828800" cy="1828800"/>
                            <a:chOff x="5579044" y="7049770"/>
                            <a:chExt cx="1828800" cy="1828800"/>
                          </a:xfrm>
                        </p:grpSpPr>
                        <p:sp>
                          <p:nvSpPr>
                            <p:cNvPr id="422" name="Google Shape;422;p10"/>
                            <p:cNvSpPr/>
                            <p:nvPr/>
                          </p:nvSpPr>
                          <p:spPr>
                            <a:xfrm>
                              <a:off x="5579044" y="7049770"/>
                              <a:ext cx="1828800" cy="18288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423" name="Google Shape;423;p10"/>
                            <p:cNvSpPr/>
                            <p:nvPr/>
                          </p:nvSpPr>
                          <p:spPr>
                            <a:xfrm>
                              <a:off x="5647624" y="7118350"/>
                              <a:ext cx="1691640" cy="16916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24" name="Google Shape;424;p10"/>
                          <p:cNvSpPr/>
                          <p:nvPr/>
                        </p:nvSpPr>
                        <p:spPr>
                          <a:xfrm>
                            <a:off x="5716204" y="7186930"/>
                            <a:ext cx="1554480" cy="15544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25" name="Google Shape;425;p10"/>
                        <p:cNvSpPr/>
                        <p:nvPr/>
                      </p:nvSpPr>
                      <p:spPr>
                        <a:xfrm>
                          <a:off x="5784784" y="7255510"/>
                          <a:ext cx="1417320" cy="14173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26" name="Google Shape;426;p10"/>
                      <p:cNvSpPr/>
                      <p:nvPr/>
                    </p:nvSpPr>
                    <p:spPr>
                      <a:xfrm>
                        <a:off x="5853364" y="7324090"/>
                        <a:ext cx="1280160" cy="12801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27" name="Google Shape;427;p10"/>
                    <p:cNvSpPr/>
                    <p:nvPr/>
                  </p:nvSpPr>
                  <p:spPr>
                    <a:xfrm>
                      <a:off x="5731328" y="7516191"/>
                      <a:ext cx="1143000" cy="11430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28" name="Google Shape;428;p10"/>
                  <p:cNvSpPr/>
                  <p:nvPr/>
                </p:nvSpPr>
                <p:spPr>
                  <a:xfrm>
                    <a:off x="5799908" y="7584771"/>
                    <a:ext cx="1005840" cy="10058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29" name="Google Shape;429;p10"/>
                <p:cNvSpPr/>
                <p:nvPr/>
              </p:nvSpPr>
              <p:spPr>
                <a:xfrm>
                  <a:off x="5841984" y="7952850"/>
                  <a:ext cx="868680" cy="8686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430" name="Google Shape;430;p10"/>
                <p:cNvSpPr/>
                <p:nvPr/>
              </p:nvSpPr>
              <p:spPr>
                <a:xfrm>
                  <a:off x="5910564" y="8021430"/>
                  <a:ext cx="731520" cy="73152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431" name="Google Shape;431;p10"/>
                <p:cNvSpPr/>
                <p:nvPr/>
              </p:nvSpPr>
              <p:spPr>
                <a:xfrm>
                  <a:off x="5979144" y="8090010"/>
                  <a:ext cx="594360" cy="59436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432" name="Google Shape;432;p10"/>
                <p:cNvSpPr/>
                <p:nvPr/>
              </p:nvSpPr>
              <p:spPr>
                <a:xfrm>
                  <a:off x="6047724" y="8158590"/>
                  <a:ext cx="457200" cy="45720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sp>
              <p:nvSpPr>
                <p:cNvPr id="433" name="Google Shape;433;p10"/>
                <p:cNvSpPr/>
                <p:nvPr/>
              </p:nvSpPr>
              <p:spPr>
                <a:xfrm>
                  <a:off x="6116304" y="8227170"/>
                  <a:ext cx="320040" cy="32004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34" name="Google Shape;434;p10"/>
              <p:cNvSpPr/>
              <p:nvPr/>
            </p:nvSpPr>
            <p:spPr>
              <a:xfrm>
                <a:off x="6184884" y="8295750"/>
                <a:ext cx="182880" cy="182880"/>
              </a:xfrm>
              <a:prstGeom prst="ellipse">
                <a:avLst/>
              </a:prstGeom>
              <a:no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venir"/>
                    <a:ea typeface="Avenir"/>
                    <a:cs typeface="Avenir"/>
                    <a:sym typeface="Avenir"/>
                  </a:rPr>
                  <a:t> </a:t>
                </a:r>
                <a:endParaRPr/>
              </a:p>
            </p:txBody>
          </p:sp>
        </p:grpSp>
        <p:sp>
          <p:nvSpPr>
            <p:cNvPr id="435" name="Google Shape;435;p10"/>
            <p:cNvSpPr/>
            <p:nvPr/>
          </p:nvSpPr>
          <p:spPr>
            <a:xfrm>
              <a:off x="0" y="4022308"/>
              <a:ext cx="2033751" cy="805723"/>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436" name="Google Shape;436;p10"/>
            <p:cNvSpPr/>
            <p:nvPr/>
          </p:nvSpPr>
          <p:spPr>
            <a:xfrm>
              <a:off x="0" y="2065206"/>
              <a:ext cx="1014984" cy="1920240"/>
            </a:xfrm>
            <a:custGeom>
              <a:avLst/>
              <a:gdLst/>
              <a:ahLst/>
              <a:cxnLst/>
              <a:rect l="l" t="t" r="r" b="b"/>
              <a:pathLst>
                <a:path w="915648" h="1828800" extrusionOk="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cxnSp>
          <p:nvCxnSpPr>
            <p:cNvPr id="437" name="Google Shape;437;p10"/>
            <p:cNvCxnSpPr>
              <a:endCxn id="438" idx="6"/>
            </p:cNvCxnSpPr>
            <p:nvPr/>
          </p:nvCxnSpPr>
          <p:spPr>
            <a:xfrm>
              <a:off x="14" y="2008397"/>
              <a:ext cx="2160600" cy="0"/>
            </a:xfrm>
            <a:prstGeom prst="straightConnector1">
              <a:avLst/>
            </a:prstGeom>
            <a:noFill/>
            <a:ln w="38100" cap="flat" cmpd="sng">
              <a:solidFill>
                <a:schemeClr val="dk2"/>
              </a:solidFill>
              <a:prstDash val="solid"/>
              <a:miter lim="800000"/>
              <a:headEnd type="none" w="sm" len="sm"/>
              <a:tailEnd type="none" w="sm" len="sm"/>
            </a:ln>
          </p:spPr>
        </p:cxnSp>
        <p:sp>
          <p:nvSpPr>
            <p:cNvPr id="438" name="Google Shape;438;p10"/>
            <p:cNvSpPr/>
            <p:nvPr/>
          </p:nvSpPr>
          <p:spPr>
            <a:xfrm>
              <a:off x="1886294" y="1871237"/>
              <a:ext cx="274320" cy="27432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grpSp>
      <p:sp>
        <p:nvSpPr>
          <p:cNvPr id="439" name="Google Shape;439;p10"/>
          <p:cNvSpPr txBox="1">
            <a:spLocks noGrp="1"/>
          </p:cNvSpPr>
          <p:nvPr>
            <p:ph type="body" idx="1"/>
          </p:nvPr>
        </p:nvSpPr>
        <p:spPr>
          <a:xfrm>
            <a:off x="3044952" y="2423160"/>
            <a:ext cx="2468880" cy="4572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0" name="Google Shape;440;p10"/>
          <p:cNvSpPr txBox="1">
            <a:spLocks noGrp="1"/>
          </p:cNvSpPr>
          <p:nvPr>
            <p:ph type="body" idx="2"/>
          </p:nvPr>
        </p:nvSpPr>
        <p:spPr>
          <a:xfrm>
            <a:off x="3048000" y="2889504"/>
            <a:ext cx="2468880" cy="2743200"/>
          </a:xfrm>
          <a:prstGeom prst="rect">
            <a:avLst/>
          </a:prstGeom>
          <a:noFill/>
          <a:ln>
            <a:noFill/>
          </a:ln>
        </p:spPr>
        <p:txBody>
          <a:bodyPr spcFirstLastPara="1" wrap="square" lIns="91425" tIns="45700" rIns="91425" bIns="45700" anchor="t" anchorCtr="0">
            <a:noAutofit/>
          </a:bodyPr>
          <a:lstStyle>
            <a:lvl1pPr marL="457200" lvl="0" indent="-330200" algn="l">
              <a:lnSpc>
                <a:spcPct val="162500"/>
              </a:lnSpc>
              <a:spcBef>
                <a:spcPts val="0"/>
              </a:spcBef>
              <a:spcAft>
                <a:spcPts val="0"/>
              </a:spcAft>
              <a:buClr>
                <a:schemeClr val="dk1"/>
              </a:buClr>
              <a:buSzPts val="1600"/>
              <a:buFont typeface="Arial"/>
              <a:buChar char="•"/>
              <a:defRPr sz="1600"/>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1" name="Google Shape;441;p10"/>
          <p:cNvSpPr txBox="1">
            <a:spLocks noGrp="1"/>
          </p:cNvSpPr>
          <p:nvPr>
            <p:ph type="body" idx="3"/>
          </p:nvPr>
        </p:nvSpPr>
        <p:spPr>
          <a:xfrm>
            <a:off x="5926836" y="2423160"/>
            <a:ext cx="2468880" cy="4572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2" name="Google Shape;442;p10"/>
          <p:cNvSpPr txBox="1">
            <a:spLocks noGrp="1"/>
          </p:cNvSpPr>
          <p:nvPr>
            <p:ph type="body" idx="4"/>
          </p:nvPr>
        </p:nvSpPr>
        <p:spPr>
          <a:xfrm>
            <a:off x="5926836" y="2889504"/>
            <a:ext cx="2468880" cy="2743200"/>
          </a:xfrm>
          <a:prstGeom prst="rect">
            <a:avLst/>
          </a:prstGeom>
          <a:noFill/>
          <a:ln>
            <a:noFill/>
          </a:ln>
        </p:spPr>
        <p:txBody>
          <a:bodyPr spcFirstLastPara="1" wrap="square" lIns="91425" tIns="45700" rIns="91425" bIns="45700" anchor="t" anchorCtr="0">
            <a:noAutofit/>
          </a:bodyPr>
          <a:lstStyle>
            <a:lvl1pPr marL="457200" lvl="0" indent="-330200" algn="l">
              <a:lnSpc>
                <a:spcPct val="162500"/>
              </a:lnSpc>
              <a:spcBef>
                <a:spcPts val="0"/>
              </a:spcBef>
              <a:spcAft>
                <a:spcPts val="0"/>
              </a:spcAft>
              <a:buClr>
                <a:schemeClr val="dk1"/>
              </a:buClr>
              <a:buSzPts val="1600"/>
              <a:buFont typeface="Arial"/>
              <a:buChar char="•"/>
              <a:defRPr sz="1600"/>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3" name="Google Shape;443;p10"/>
          <p:cNvSpPr txBox="1">
            <a:spLocks noGrp="1"/>
          </p:cNvSpPr>
          <p:nvPr>
            <p:ph type="body" idx="5"/>
          </p:nvPr>
        </p:nvSpPr>
        <p:spPr>
          <a:xfrm>
            <a:off x="8808720" y="2423160"/>
            <a:ext cx="2468880" cy="45720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accent3"/>
              </a:buClr>
              <a:buSzPts val="2000"/>
              <a:buNone/>
              <a:defRPr sz="2000" b="1" cap="none">
                <a:solidFill>
                  <a:schemeClr val="accent3"/>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4" name="Google Shape;444;p10"/>
          <p:cNvSpPr txBox="1">
            <a:spLocks noGrp="1"/>
          </p:cNvSpPr>
          <p:nvPr>
            <p:ph type="body" idx="6"/>
          </p:nvPr>
        </p:nvSpPr>
        <p:spPr>
          <a:xfrm>
            <a:off x="8808720" y="2889504"/>
            <a:ext cx="2468880" cy="2743200"/>
          </a:xfrm>
          <a:prstGeom prst="rect">
            <a:avLst/>
          </a:prstGeom>
          <a:noFill/>
          <a:ln>
            <a:noFill/>
          </a:ln>
        </p:spPr>
        <p:txBody>
          <a:bodyPr spcFirstLastPara="1" wrap="square" lIns="91425" tIns="45700" rIns="91425" bIns="45700" anchor="t" anchorCtr="0">
            <a:noAutofit/>
          </a:bodyPr>
          <a:lstStyle>
            <a:lvl1pPr marL="457200" lvl="0" indent="-330200" algn="l">
              <a:lnSpc>
                <a:spcPct val="162500"/>
              </a:lnSpc>
              <a:spcBef>
                <a:spcPts val="0"/>
              </a:spcBef>
              <a:spcAft>
                <a:spcPts val="0"/>
              </a:spcAft>
              <a:buClr>
                <a:schemeClr val="dk1"/>
              </a:buClr>
              <a:buSzPts val="1600"/>
              <a:buFont typeface="Arial"/>
              <a:buChar char="•"/>
              <a:defRPr sz="1600"/>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5" name="Google Shape;445;p10"/>
          <p:cNvSpPr txBox="1">
            <a:spLocks noGrp="1"/>
          </p:cNvSpPr>
          <p:nvPr>
            <p:ph type="dt" idx="10"/>
          </p:nvPr>
        </p:nvSpPr>
        <p:spPr>
          <a:xfrm>
            <a:off x="3044952" y="6353175"/>
            <a:ext cx="109728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6" name="Google Shape;446;p10"/>
          <p:cNvSpPr txBox="1">
            <a:spLocks noGrp="1"/>
          </p:cNvSpPr>
          <p:nvPr>
            <p:ph type="ftr" idx="11"/>
          </p:nvPr>
        </p:nvSpPr>
        <p:spPr>
          <a:xfrm>
            <a:off x="6489763" y="6350000"/>
            <a:ext cx="22860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7" name="Google Shape;447;p10"/>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a:solidFill>
                  <a:srgbClr val="3F3F3F"/>
                </a:solidFill>
                <a:latin typeface="Avenir"/>
                <a:ea typeface="Avenir"/>
                <a:cs typeface="Avenir"/>
                <a:sym typeface="Avenir"/>
              </a:defRPr>
            </a:lvl1pPr>
            <a:lvl2pPr marL="0" lvl="1" indent="0" algn="r">
              <a:spcBef>
                <a:spcPts val="0"/>
              </a:spcBef>
              <a:buNone/>
              <a:defRPr sz="1000">
                <a:solidFill>
                  <a:srgbClr val="3F3F3F"/>
                </a:solidFill>
                <a:latin typeface="Avenir"/>
                <a:ea typeface="Avenir"/>
                <a:cs typeface="Avenir"/>
                <a:sym typeface="Avenir"/>
              </a:defRPr>
            </a:lvl2pPr>
            <a:lvl3pPr marL="0" lvl="2" indent="0" algn="r">
              <a:spcBef>
                <a:spcPts val="0"/>
              </a:spcBef>
              <a:buNone/>
              <a:defRPr sz="1000">
                <a:solidFill>
                  <a:srgbClr val="3F3F3F"/>
                </a:solidFill>
                <a:latin typeface="Avenir"/>
                <a:ea typeface="Avenir"/>
                <a:cs typeface="Avenir"/>
                <a:sym typeface="Avenir"/>
              </a:defRPr>
            </a:lvl3pPr>
            <a:lvl4pPr marL="0" lvl="3" indent="0" algn="r">
              <a:spcBef>
                <a:spcPts val="0"/>
              </a:spcBef>
              <a:buNone/>
              <a:defRPr sz="1000">
                <a:solidFill>
                  <a:srgbClr val="3F3F3F"/>
                </a:solidFill>
                <a:latin typeface="Avenir"/>
                <a:ea typeface="Avenir"/>
                <a:cs typeface="Avenir"/>
                <a:sym typeface="Avenir"/>
              </a:defRPr>
            </a:lvl4pPr>
            <a:lvl5pPr marL="0" lvl="4" indent="0" algn="r">
              <a:spcBef>
                <a:spcPts val="0"/>
              </a:spcBef>
              <a:buNone/>
              <a:defRPr sz="1000">
                <a:solidFill>
                  <a:srgbClr val="3F3F3F"/>
                </a:solidFill>
                <a:latin typeface="Avenir"/>
                <a:ea typeface="Avenir"/>
                <a:cs typeface="Avenir"/>
                <a:sym typeface="Avenir"/>
              </a:defRPr>
            </a:lvl5pPr>
            <a:lvl6pPr marL="0" lvl="5" indent="0" algn="r">
              <a:spcBef>
                <a:spcPts val="0"/>
              </a:spcBef>
              <a:buNone/>
              <a:defRPr sz="1000">
                <a:solidFill>
                  <a:srgbClr val="3F3F3F"/>
                </a:solidFill>
                <a:latin typeface="Avenir"/>
                <a:ea typeface="Avenir"/>
                <a:cs typeface="Avenir"/>
                <a:sym typeface="Avenir"/>
              </a:defRPr>
            </a:lvl6pPr>
            <a:lvl7pPr marL="0" lvl="6" indent="0" algn="r">
              <a:spcBef>
                <a:spcPts val="0"/>
              </a:spcBef>
              <a:buNone/>
              <a:defRPr sz="1000">
                <a:solidFill>
                  <a:srgbClr val="3F3F3F"/>
                </a:solidFill>
                <a:latin typeface="Avenir"/>
                <a:ea typeface="Avenir"/>
                <a:cs typeface="Avenir"/>
                <a:sym typeface="Avenir"/>
              </a:defRPr>
            </a:lvl7pPr>
            <a:lvl8pPr marL="0" lvl="7" indent="0" algn="r">
              <a:spcBef>
                <a:spcPts val="0"/>
              </a:spcBef>
              <a:buNone/>
              <a:defRPr sz="1000">
                <a:solidFill>
                  <a:srgbClr val="3F3F3F"/>
                </a:solidFill>
                <a:latin typeface="Avenir"/>
                <a:ea typeface="Avenir"/>
                <a:cs typeface="Avenir"/>
                <a:sym typeface="Avenir"/>
              </a:defRPr>
            </a:lvl8pPr>
            <a:lvl9pPr marL="0" lvl="8" indent="0" algn="r">
              <a:spcBef>
                <a:spcPts val="0"/>
              </a:spcBef>
              <a:buNone/>
              <a:defRPr sz="1000">
                <a:solidFill>
                  <a:srgbClr val="3F3F3F"/>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venir"/>
              <a:buNone/>
              <a:defRPr sz="4400" b="1" i="0" u="none" strike="noStrike" cap="non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venir"/>
                <a:ea typeface="Avenir"/>
                <a:cs typeface="Avenir"/>
                <a:sym typeface="Avenir"/>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venir"/>
                <a:ea typeface="Avenir"/>
                <a:cs typeface="Avenir"/>
                <a:sym typeface="Avenir"/>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88888"/>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dk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dk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dk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dk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dk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dk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dk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dk1"/>
                </a:solidFill>
                <a:latin typeface="Avenir"/>
                <a:ea typeface="Avenir"/>
                <a:cs typeface="Avenir"/>
                <a:sym typeface="Avenir"/>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888888"/>
                </a:solidFill>
                <a:latin typeface="Avenir"/>
                <a:ea typeface="Avenir"/>
                <a:cs typeface="Avenir"/>
                <a:sym typeface="Avenir"/>
              </a:defRPr>
            </a:lvl1pPr>
            <a:lvl2pPr marL="0" marR="0" lvl="1" indent="0" algn="r" rtl="0">
              <a:spcBef>
                <a:spcPts val="0"/>
              </a:spcBef>
              <a:buNone/>
              <a:defRPr sz="1000" b="0" i="0" u="none" strike="noStrike" cap="none">
                <a:solidFill>
                  <a:srgbClr val="888888"/>
                </a:solidFill>
                <a:latin typeface="Avenir"/>
                <a:ea typeface="Avenir"/>
                <a:cs typeface="Avenir"/>
                <a:sym typeface="Avenir"/>
              </a:defRPr>
            </a:lvl2pPr>
            <a:lvl3pPr marL="0" marR="0" lvl="2" indent="0" algn="r" rtl="0">
              <a:spcBef>
                <a:spcPts val="0"/>
              </a:spcBef>
              <a:buNone/>
              <a:defRPr sz="1000" b="0" i="0" u="none" strike="noStrike" cap="none">
                <a:solidFill>
                  <a:srgbClr val="888888"/>
                </a:solidFill>
                <a:latin typeface="Avenir"/>
                <a:ea typeface="Avenir"/>
                <a:cs typeface="Avenir"/>
                <a:sym typeface="Avenir"/>
              </a:defRPr>
            </a:lvl3pPr>
            <a:lvl4pPr marL="0" marR="0" lvl="3" indent="0" algn="r" rtl="0">
              <a:spcBef>
                <a:spcPts val="0"/>
              </a:spcBef>
              <a:buNone/>
              <a:defRPr sz="1000" b="0" i="0" u="none" strike="noStrike" cap="none">
                <a:solidFill>
                  <a:srgbClr val="888888"/>
                </a:solidFill>
                <a:latin typeface="Avenir"/>
                <a:ea typeface="Avenir"/>
                <a:cs typeface="Avenir"/>
                <a:sym typeface="Avenir"/>
              </a:defRPr>
            </a:lvl4pPr>
            <a:lvl5pPr marL="0" marR="0" lvl="4" indent="0" algn="r" rtl="0">
              <a:spcBef>
                <a:spcPts val="0"/>
              </a:spcBef>
              <a:buNone/>
              <a:defRPr sz="1000" b="0" i="0" u="none" strike="noStrike" cap="none">
                <a:solidFill>
                  <a:srgbClr val="888888"/>
                </a:solidFill>
                <a:latin typeface="Avenir"/>
                <a:ea typeface="Avenir"/>
                <a:cs typeface="Avenir"/>
                <a:sym typeface="Avenir"/>
              </a:defRPr>
            </a:lvl5pPr>
            <a:lvl6pPr marL="0" marR="0" lvl="5" indent="0" algn="r" rtl="0">
              <a:spcBef>
                <a:spcPts val="0"/>
              </a:spcBef>
              <a:buNone/>
              <a:defRPr sz="1000" b="0" i="0" u="none" strike="noStrike" cap="none">
                <a:solidFill>
                  <a:srgbClr val="888888"/>
                </a:solidFill>
                <a:latin typeface="Avenir"/>
                <a:ea typeface="Avenir"/>
                <a:cs typeface="Avenir"/>
                <a:sym typeface="Avenir"/>
              </a:defRPr>
            </a:lvl6pPr>
            <a:lvl7pPr marL="0" marR="0" lvl="6" indent="0" algn="r" rtl="0">
              <a:spcBef>
                <a:spcPts val="0"/>
              </a:spcBef>
              <a:buNone/>
              <a:defRPr sz="1000" b="0" i="0" u="none" strike="noStrike" cap="none">
                <a:solidFill>
                  <a:srgbClr val="888888"/>
                </a:solidFill>
                <a:latin typeface="Avenir"/>
                <a:ea typeface="Avenir"/>
                <a:cs typeface="Avenir"/>
                <a:sym typeface="Avenir"/>
              </a:defRPr>
            </a:lvl7pPr>
            <a:lvl8pPr marL="0" marR="0" lvl="7" indent="0" algn="r" rtl="0">
              <a:spcBef>
                <a:spcPts val="0"/>
              </a:spcBef>
              <a:buNone/>
              <a:defRPr sz="1000" b="0" i="0" u="none" strike="noStrike" cap="none">
                <a:solidFill>
                  <a:srgbClr val="888888"/>
                </a:solidFill>
                <a:latin typeface="Avenir"/>
                <a:ea typeface="Avenir"/>
                <a:cs typeface="Avenir"/>
                <a:sym typeface="Avenir"/>
              </a:defRPr>
            </a:lvl8pPr>
            <a:lvl9pPr marL="0" marR="0" lvl="8" indent="0" algn="r" rtl="0">
              <a:spcBef>
                <a:spcPts val="0"/>
              </a:spcBef>
              <a:buNone/>
              <a:defRPr sz="1000" b="0" i="0" u="none" strike="noStrike" cap="none">
                <a:solidFill>
                  <a:srgbClr val="88888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
          <p15:clr>
            <a:srgbClr val="5ACBF0"/>
          </p15:clr>
        </p15:guide>
        <p15:guide id="2" pos="1920">
          <p15:clr>
            <a:srgbClr val="F26B43"/>
          </p15:clr>
        </p15:guide>
        <p15:guide id="3" pos="5760">
          <p15:clr>
            <a:srgbClr val="F26B43"/>
          </p15:clr>
        </p15:guide>
        <p15:guide id="4" orient="horz" pos="2160">
          <p15:clr>
            <a:srgbClr val="F26B43"/>
          </p15:clr>
        </p15:guide>
        <p15:guide id="5" pos="1272">
          <p15:clr>
            <a:srgbClr val="9FCC3B"/>
          </p15:clr>
        </p15:guide>
        <p15:guide id="6" pos="2544">
          <p15:clr>
            <a:srgbClr val="9FCC3B"/>
          </p15:clr>
        </p15:guide>
        <p15:guide id="7" pos="5112">
          <p15:clr>
            <a:srgbClr val="9FCC3B"/>
          </p15:clr>
        </p15:guide>
        <p15:guide id="8" pos="6408">
          <p15:clr>
            <a:srgbClr val="9FCC3B"/>
          </p15:clr>
        </p15:guide>
        <p15:guide id="9" pos="3940">
          <p15:clr>
            <a:srgbClr val="F26B43"/>
          </p15:clr>
        </p15:guide>
        <p15:guide id="10" pos="710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22"/>
          <p:cNvSpPr txBox="1">
            <a:spLocks noGrp="1"/>
          </p:cNvSpPr>
          <p:nvPr>
            <p:ph type="ctrTitle"/>
          </p:nvPr>
        </p:nvSpPr>
        <p:spPr>
          <a:xfrm>
            <a:off x="5689613" y="2235188"/>
            <a:ext cx="5881500" cy="23877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2"/>
              </a:buClr>
              <a:buSzPts val="4800"/>
              <a:buFont typeface="Arial"/>
              <a:buNone/>
            </a:pPr>
            <a:r>
              <a:rPr lang="en-US" sz="4800" b="1" i="0">
                <a:latin typeface="Arial"/>
                <a:ea typeface="Arial"/>
                <a:cs typeface="Arial"/>
                <a:sym typeface="Arial"/>
              </a:rPr>
              <a:t>RISK MITIGATION ANALYSIS IN LOANS: A MACHINE LEARNING PERSPECTIVE</a:t>
            </a:r>
            <a:endParaRPr sz="4800"/>
          </a:p>
        </p:txBody>
      </p:sp>
      <p:sp>
        <p:nvSpPr>
          <p:cNvPr id="808" name="Google Shape;808;p22"/>
          <p:cNvSpPr txBox="1">
            <a:spLocks noGrp="1"/>
          </p:cNvSpPr>
          <p:nvPr>
            <p:ph type="subTitle" idx="1"/>
          </p:nvPr>
        </p:nvSpPr>
        <p:spPr>
          <a:xfrm>
            <a:off x="5689633" y="4622888"/>
            <a:ext cx="5881500" cy="1655700"/>
          </a:xfrm>
          <a:prstGeom prst="rect">
            <a:avLst/>
          </a:prstGeom>
          <a:noFill/>
          <a:ln>
            <a:noFill/>
          </a:ln>
        </p:spPr>
        <p:txBody>
          <a:bodyPr spcFirstLastPara="1" wrap="square" lIns="91425" tIns="45700" rIns="91425" bIns="45700" anchor="t" anchorCtr="0">
            <a:normAutofit/>
          </a:bodyPr>
          <a:lstStyle/>
          <a:p>
            <a:pPr marL="0" lvl="0" indent="0" algn="l" rtl="0">
              <a:lnSpc>
                <a:spcPct val="155555"/>
              </a:lnSpc>
              <a:spcBef>
                <a:spcPts val="0"/>
              </a:spcBef>
              <a:spcAft>
                <a:spcPts val="0"/>
              </a:spcAft>
              <a:buClr>
                <a:schemeClr val="dk2"/>
              </a:buClr>
              <a:buSzPts val="1800"/>
              <a:buNone/>
            </a:pPr>
            <a:r>
              <a:rPr lang="en-US" dirty="0"/>
              <a:t>Mili Chowdhury</a:t>
            </a:r>
            <a:endParaRPr dirty="0"/>
          </a:p>
          <a:p>
            <a:pPr marL="0" lvl="0" indent="0" algn="l" rtl="0">
              <a:lnSpc>
                <a:spcPct val="155555"/>
              </a:lnSpc>
              <a:spcBef>
                <a:spcPts val="0"/>
              </a:spcBef>
              <a:spcAft>
                <a:spcPts val="0"/>
              </a:spcAft>
              <a:buClr>
                <a:schemeClr val="dk2"/>
              </a:buClr>
              <a:buSzPts val="1800"/>
              <a:buNone/>
            </a:pPr>
            <a:r>
              <a:rPr lang="en-US" dirty="0"/>
              <a:t>Roll- C24-008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881"/>
        <p:cNvGrpSpPr/>
        <p:nvPr/>
      </p:nvGrpSpPr>
      <p:grpSpPr>
        <a:xfrm>
          <a:off x="0" y="0"/>
          <a:ext cx="0" cy="0"/>
          <a:chOff x="0" y="0"/>
          <a:chExt cx="0" cy="0"/>
        </a:xfrm>
      </p:grpSpPr>
      <p:sp>
        <p:nvSpPr>
          <p:cNvPr id="882" name="Google Shape;882;p31"/>
          <p:cNvSpPr/>
          <p:nvPr/>
        </p:nvSpPr>
        <p:spPr>
          <a:xfrm>
            <a:off x="0" y="14655"/>
            <a:ext cx="12192000" cy="6858000"/>
          </a:xfrm>
          <a:prstGeom prst="rect">
            <a:avLst/>
          </a:prstGeom>
          <a:blipFill rotWithShape="1">
            <a:blip r:embed="rId3">
              <a:alphaModFix/>
            </a:blip>
            <a:tile tx="0" ty="0" sx="100000" sy="100000" flip="none" algn="tl"/>
          </a:blipFill>
          <a:ln w="12700" cap="flat" cmpd="sng">
            <a:solidFill>
              <a:srgbClr val="0E20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83" name="Google Shape;883;p31"/>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grpSp>
        <p:nvGrpSpPr>
          <p:cNvPr id="884" name="Google Shape;884;p31"/>
          <p:cNvGrpSpPr/>
          <p:nvPr/>
        </p:nvGrpSpPr>
        <p:grpSpPr>
          <a:xfrm>
            <a:off x="416560" y="1420646"/>
            <a:ext cx="11291964" cy="5209203"/>
            <a:chOff x="416560" y="1327737"/>
            <a:chExt cx="10629812" cy="883899"/>
          </a:xfrm>
        </p:grpSpPr>
        <p:sp>
          <p:nvSpPr>
            <p:cNvPr id="885" name="Google Shape;885;p31"/>
            <p:cNvSpPr/>
            <p:nvPr/>
          </p:nvSpPr>
          <p:spPr>
            <a:xfrm>
              <a:off x="416560" y="1327737"/>
              <a:ext cx="10629812" cy="578806"/>
            </a:xfrm>
            <a:prstGeom prst="rect">
              <a:avLst/>
            </a:prstGeom>
            <a:noFill/>
            <a:ln>
              <a:noFill/>
            </a:ln>
          </p:spPr>
          <p:txBody>
            <a:bodyPr spcFirstLastPara="1" wrap="square" lIns="0" tIns="0" rIns="0" bIns="101550" anchor="ctr" anchorCtr="0">
              <a:noAutofit/>
            </a:bodyPr>
            <a:lstStyle/>
            <a:p>
              <a:pPr marL="0" marR="0" lvl="0" indent="0" algn="l" rtl="0">
                <a:lnSpc>
                  <a:spcPct val="100000"/>
                </a:lnSpc>
                <a:spcBef>
                  <a:spcPts val="0"/>
                </a:spcBef>
                <a:spcAft>
                  <a:spcPts val="0"/>
                </a:spcAft>
                <a:buClr>
                  <a:schemeClr val="dk1"/>
                </a:buClr>
                <a:buSzPts val="2400"/>
                <a:buFont typeface="Avenir"/>
                <a:buNone/>
              </a:pPr>
              <a:endParaRPr sz="2400" b="1"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2400"/>
                <a:buFont typeface="Avenir"/>
                <a:buNone/>
              </a:pPr>
              <a:endParaRPr sz="2400" b="1">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Quattrocento Sans"/>
                <a:buNone/>
              </a:pPr>
              <a:r>
                <a:rPr lang="en-US" sz="2400" b="1" i="0" u="none" strike="noStrike" cap="none">
                  <a:solidFill>
                    <a:srgbClr val="000000"/>
                  </a:solidFill>
                  <a:latin typeface="Quattrocento Sans"/>
                  <a:ea typeface="Quattrocento Sans"/>
                  <a:cs typeface="Quattrocento Sans"/>
                  <a:sym typeface="Quattrocento Sans"/>
                </a:rPr>
                <a:t>Model Metrics Comparison</a:t>
              </a:r>
              <a:endParaRPr/>
            </a:p>
            <a:p>
              <a:pPr marL="0" marR="0" lvl="0" indent="0" algn="l" rtl="0">
                <a:lnSpc>
                  <a:spcPct val="100000"/>
                </a:lnSpc>
                <a:spcBef>
                  <a:spcPts val="0"/>
                </a:spcBef>
                <a:spcAft>
                  <a:spcPts val="0"/>
                </a:spcAft>
                <a:buClr>
                  <a:schemeClr val="dk1"/>
                </a:buClr>
                <a:buSzPts val="2400"/>
                <a:buFont typeface="Avenir"/>
                <a:buNone/>
              </a:pPr>
              <a:endParaRPr sz="2400" b="1">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050"/>
                <a:buFont typeface="Avenir"/>
                <a:buNone/>
              </a:pPr>
              <a:endParaRPr sz="105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2000"/>
                <a:buFont typeface="Quattrocento Sans"/>
                <a:buNone/>
              </a:pPr>
              <a:r>
                <a:rPr lang="en-US" sz="2000" b="1" i="0" u="none" strike="noStrike" cap="none">
                  <a:solidFill>
                    <a:srgbClr val="000000"/>
                  </a:solidFill>
                  <a:latin typeface="Quattrocento Sans"/>
                  <a:ea typeface="Quattrocento Sans"/>
                  <a:cs typeface="Quattrocento Sans"/>
                  <a:sym typeface="Quattrocento Sans"/>
                </a:rPr>
                <a:t>With Pipeline:</a:t>
              </a:r>
              <a:endParaRPr sz="1050" b="0" i="0" u="none" strike="noStrike" cap="none">
                <a:solidFill>
                  <a:schemeClr val="dk1"/>
                </a:solidFill>
                <a:latin typeface="Avenir"/>
                <a:ea typeface="Avenir"/>
                <a:cs typeface="Avenir"/>
                <a:sym typeface="Avenir"/>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1" i="0" u="none" strike="noStrike" cap="none">
                  <a:solidFill>
                    <a:srgbClr val="000000"/>
                  </a:solidFill>
                  <a:latin typeface="Quattrocento Sans"/>
                  <a:ea typeface="Quattrocento Sans"/>
                  <a:cs typeface="Quattrocento Sans"/>
                  <a:sym typeface="Quattrocento Sans"/>
                </a:rPr>
                <a:t>Accuracy:</a:t>
              </a:r>
              <a:r>
                <a:rPr lang="en-US" sz="2000" b="0" i="0" u="none" strike="noStrike" cap="none">
                  <a:solidFill>
                    <a:srgbClr val="000000"/>
                  </a:solidFill>
                  <a:latin typeface="Quattrocento Sans"/>
                  <a:ea typeface="Quattrocento Sans"/>
                  <a:cs typeface="Quattrocento Sans"/>
                  <a:sym typeface="Quattrocento Sans"/>
                </a:rPr>
                <a:t> 0.97</a:t>
              </a:r>
              <a:endParaRPr sz="1600" b="0" i="0" u="none" strike="noStrike" cap="none">
                <a:solidFill>
                  <a:srgbClr val="000000"/>
                </a:solidFill>
                <a:latin typeface="Calibri"/>
                <a:ea typeface="Calibri"/>
                <a:cs typeface="Calibri"/>
                <a:sym typeface="Calibri"/>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1" i="0" u="none" strike="noStrike" cap="none">
                  <a:solidFill>
                    <a:srgbClr val="000000"/>
                  </a:solidFill>
                  <a:latin typeface="Quattrocento Sans"/>
                  <a:ea typeface="Quattrocento Sans"/>
                  <a:cs typeface="Quattrocento Sans"/>
                  <a:sym typeface="Quattrocento Sans"/>
                </a:rPr>
                <a:t>Recall:</a:t>
              </a:r>
              <a:r>
                <a:rPr lang="en-US" sz="2000" b="0" i="0" u="none" strike="noStrike" cap="none">
                  <a:solidFill>
                    <a:srgbClr val="000000"/>
                  </a:solidFill>
                  <a:latin typeface="Quattrocento Sans"/>
                  <a:ea typeface="Quattrocento Sans"/>
                  <a:cs typeface="Quattrocento Sans"/>
                  <a:sym typeface="Quattrocento Sans"/>
                </a:rPr>
                <a:t> 0.9</a:t>
              </a:r>
              <a:r>
                <a:rPr lang="en-US" sz="2000">
                  <a:solidFill>
                    <a:srgbClr val="000000"/>
                  </a:solidFill>
                  <a:latin typeface="Quattrocento Sans"/>
                  <a:ea typeface="Quattrocento Sans"/>
                  <a:cs typeface="Quattrocento Sans"/>
                  <a:sym typeface="Quattrocento Sans"/>
                </a:rPr>
                <a:t>9</a:t>
              </a:r>
              <a:endParaRPr sz="1600" b="0" i="0" u="none" strike="noStrike" cap="none">
                <a:solidFill>
                  <a:srgbClr val="000000"/>
                </a:solidFill>
                <a:latin typeface="Calibri"/>
                <a:ea typeface="Calibri"/>
                <a:cs typeface="Calibri"/>
                <a:sym typeface="Calibri"/>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1" i="0" u="none" strike="noStrike" cap="none">
                  <a:solidFill>
                    <a:srgbClr val="000000"/>
                  </a:solidFill>
                  <a:latin typeface="Quattrocento Sans"/>
                  <a:ea typeface="Quattrocento Sans"/>
                  <a:cs typeface="Quattrocento Sans"/>
                  <a:sym typeface="Quattrocento Sans"/>
                </a:rPr>
                <a:t>False Positive Rate:</a:t>
              </a:r>
              <a:r>
                <a:rPr lang="en-US" sz="2000" b="0" i="0" u="none" strike="noStrike" cap="none">
                  <a:solidFill>
                    <a:srgbClr val="000000"/>
                  </a:solidFill>
                  <a:latin typeface="Quattrocento Sans"/>
                  <a:ea typeface="Quattrocento Sans"/>
                  <a:cs typeface="Quattrocento Sans"/>
                  <a:sym typeface="Quattrocento Sans"/>
                </a:rPr>
                <a:t> 0.05</a:t>
              </a:r>
              <a:endParaRPr/>
            </a:p>
            <a:p>
              <a:pPr marL="0" marR="0" lvl="0" indent="0" algn="l" rtl="0">
                <a:lnSpc>
                  <a:spcPct val="100000"/>
                </a:lnSpc>
                <a:spcBef>
                  <a:spcPts val="0"/>
                </a:spcBef>
                <a:spcAft>
                  <a:spcPts val="0"/>
                </a:spcAft>
                <a:buClr>
                  <a:schemeClr val="dk1"/>
                </a:buClr>
                <a:buSzPts val="1050"/>
                <a:buFont typeface="Avenir"/>
                <a:buNone/>
              </a:pPr>
              <a:endParaRPr sz="105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chemeClr val="dk1"/>
                </a:solidFill>
                <a:latin typeface="Arial"/>
                <a:ea typeface="Arial"/>
                <a:cs typeface="Arial"/>
                <a:sym typeface="Arial"/>
              </a:endParaRPr>
            </a:p>
          </p:txBody>
        </p:sp>
        <p:sp>
          <p:nvSpPr>
            <p:cNvPr id="886" name="Google Shape;886;p31"/>
            <p:cNvSpPr/>
            <p:nvPr/>
          </p:nvSpPr>
          <p:spPr>
            <a:xfrm>
              <a:off x="416560" y="1968796"/>
              <a:ext cx="10629812" cy="24284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rgbClr val="000000"/>
                </a:buClr>
                <a:buSzPts val="2400"/>
                <a:buFont typeface="Quattrocento Sans"/>
                <a:buNone/>
              </a:pPr>
              <a:r>
                <a:rPr lang="en-US" sz="2400" b="1" i="0" u="none" strike="noStrike" cap="none" dirty="0">
                  <a:solidFill>
                    <a:srgbClr val="000000"/>
                  </a:solidFill>
                  <a:latin typeface="Quattrocento Sans"/>
                  <a:ea typeface="Quattrocento Sans"/>
                  <a:cs typeface="Quattrocento Sans"/>
                  <a:sym typeface="Quattrocento Sans"/>
                </a:rPr>
                <a:t>Insights:</a:t>
              </a:r>
              <a:endParaRPr dirty="0"/>
            </a:p>
            <a:p>
              <a:pPr marL="0" marR="0" lvl="0" indent="0" algn="l" rtl="0">
                <a:lnSpc>
                  <a:spcPct val="100000"/>
                </a:lnSpc>
                <a:spcBef>
                  <a:spcPts val="0"/>
                </a:spcBef>
                <a:spcAft>
                  <a:spcPts val="0"/>
                </a:spcAft>
                <a:buClr>
                  <a:schemeClr val="dk1"/>
                </a:buClr>
                <a:buSzPts val="1100"/>
                <a:buFont typeface="Avenir"/>
                <a:buNone/>
              </a:pPr>
              <a:endParaRPr sz="1100" b="0" i="0" u="none" strike="noStrike" cap="none" dirty="0">
                <a:solidFill>
                  <a:schemeClr val="dk1"/>
                </a:solidFill>
                <a:latin typeface="Avenir"/>
                <a:ea typeface="Avenir"/>
                <a:cs typeface="Avenir"/>
                <a:sym typeface="Avenir"/>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0" i="0" u="none" strike="noStrike" cap="none" dirty="0">
                  <a:solidFill>
                    <a:srgbClr val="000000"/>
                  </a:solidFill>
                  <a:latin typeface="Quattrocento Sans"/>
                  <a:ea typeface="Quattrocento Sans"/>
                  <a:cs typeface="Quattrocento Sans"/>
                  <a:sym typeface="Quattrocento Sans"/>
                </a:rPr>
                <a:t>The pipeline demonstrates the high level of accuracy, recall, and low false positive rate</a:t>
              </a:r>
              <a:r>
                <a:rPr lang="en-US" dirty="0">
                  <a:latin typeface="Quattrocento Sans"/>
                  <a:ea typeface="Quattrocento Sans"/>
                  <a:cs typeface="Quattrocento Sans"/>
                  <a:sym typeface="Quattrocento Sans"/>
                </a:rPr>
                <a:t>.</a:t>
              </a:r>
              <a:endParaRPr sz="800" b="0" i="0" u="none" strike="noStrike" cap="none" dirty="0">
                <a:solidFill>
                  <a:schemeClr val="dk1"/>
                </a:solidFill>
                <a:latin typeface="Avenir"/>
                <a:ea typeface="Avenir"/>
                <a:cs typeface="Avenir"/>
                <a:sym typeface="Avenir"/>
              </a:endParaRPr>
            </a:p>
            <a:p>
              <a:pPr marL="0" marR="0" lvl="0" indent="0" algn="l" rtl="0">
                <a:lnSpc>
                  <a:spcPct val="100000"/>
                </a:lnSpc>
                <a:spcBef>
                  <a:spcPts val="0"/>
                </a:spcBef>
                <a:spcAft>
                  <a:spcPts val="0"/>
                </a:spcAft>
                <a:buClr>
                  <a:schemeClr val="dk1"/>
                </a:buClr>
                <a:buSzPts val="1800"/>
                <a:buFont typeface="Avenir"/>
                <a:buNone/>
              </a:pPr>
              <a:endParaRPr sz="1800" b="0" i="0" u="none" strike="noStrike" cap="none" dirty="0">
                <a:solidFill>
                  <a:schemeClr val="dk1"/>
                </a:solidFill>
                <a:latin typeface="Arial"/>
                <a:ea typeface="Arial"/>
                <a:cs typeface="Arial"/>
                <a:sym typeface="Arial"/>
              </a:endParaRPr>
            </a:p>
          </p:txBody>
        </p:sp>
      </p:grpSp>
      <p:sp>
        <p:nvSpPr>
          <p:cNvPr id="887" name="Google Shape;887;p31"/>
          <p:cNvSpPr txBox="1"/>
          <p:nvPr/>
        </p:nvSpPr>
        <p:spPr>
          <a:xfrm>
            <a:off x="306706" y="601016"/>
            <a:ext cx="8206674"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193A5F"/>
                </a:solidFill>
                <a:latin typeface="Quattrocento Sans"/>
                <a:ea typeface="Quattrocento Sans"/>
                <a:cs typeface="Quattrocento Sans"/>
                <a:sym typeface="Quattrocento Sans"/>
              </a:rPr>
              <a:t>Decision Tree Model Performance</a:t>
            </a:r>
            <a:endParaRPr sz="3200" b="1">
              <a:solidFill>
                <a:srgbClr val="193A5F"/>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892"/>
        <p:cNvGrpSpPr/>
        <p:nvPr/>
      </p:nvGrpSpPr>
      <p:grpSpPr>
        <a:xfrm>
          <a:off x="0" y="0"/>
          <a:ext cx="0" cy="0"/>
          <a:chOff x="0" y="0"/>
          <a:chExt cx="0" cy="0"/>
        </a:xfrm>
      </p:grpSpPr>
      <p:sp>
        <p:nvSpPr>
          <p:cNvPr id="893" name="Google Shape;893;p32"/>
          <p:cNvSpPr/>
          <p:nvPr/>
        </p:nvSpPr>
        <p:spPr>
          <a:xfrm>
            <a:off x="0" y="14655"/>
            <a:ext cx="12192000" cy="6858000"/>
          </a:xfrm>
          <a:prstGeom prst="rect">
            <a:avLst/>
          </a:prstGeom>
          <a:blipFill rotWithShape="1">
            <a:blip r:embed="rId3">
              <a:alphaModFix/>
            </a:blip>
            <a:tile tx="0" ty="0" sx="100000" sy="100000" flip="none" algn="tl"/>
          </a:blipFill>
          <a:ln w="12700" cap="flat" cmpd="sng">
            <a:solidFill>
              <a:srgbClr val="0E20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94" name="Google Shape;894;p32"/>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pSp>
        <p:nvGrpSpPr>
          <p:cNvPr id="895" name="Google Shape;895;p32"/>
          <p:cNvGrpSpPr/>
          <p:nvPr/>
        </p:nvGrpSpPr>
        <p:grpSpPr>
          <a:xfrm>
            <a:off x="416560" y="1420646"/>
            <a:ext cx="11291964" cy="5209203"/>
            <a:chOff x="416560" y="1327737"/>
            <a:chExt cx="10629812" cy="883899"/>
          </a:xfrm>
        </p:grpSpPr>
        <p:sp>
          <p:nvSpPr>
            <p:cNvPr id="896" name="Google Shape;896;p32"/>
            <p:cNvSpPr/>
            <p:nvPr/>
          </p:nvSpPr>
          <p:spPr>
            <a:xfrm>
              <a:off x="416560" y="1327737"/>
              <a:ext cx="10629812" cy="578806"/>
            </a:xfrm>
            <a:prstGeom prst="rect">
              <a:avLst/>
            </a:prstGeom>
            <a:noFill/>
            <a:ln>
              <a:noFill/>
            </a:ln>
          </p:spPr>
          <p:txBody>
            <a:bodyPr spcFirstLastPara="1" wrap="square" lIns="0" tIns="0" rIns="0" bIns="101550" anchor="ctr" anchorCtr="0">
              <a:noAutofit/>
            </a:bodyPr>
            <a:lstStyle/>
            <a:p>
              <a:pPr marL="0" marR="0" lvl="0" indent="0" algn="l" rtl="0">
                <a:lnSpc>
                  <a:spcPct val="100000"/>
                </a:lnSpc>
                <a:spcBef>
                  <a:spcPts val="0"/>
                </a:spcBef>
                <a:spcAft>
                  <a:spcPts val="0"/>
                </a:spcAft>
                <a:buClr>
                  <a:schemeClr val="dk1"/>
                </a:buClr>
                <a:buSzPts val="2400"/>
                <a:buFont typeface="Avenir"/>
                <a:buNone/>
              </a:pPr>
              <a:endParaRPr sz="2400" b="1" i="0" u="none" strike="noStrike" cap="none">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2400"/>
                <a:buFont typeface="Avenir"/>
                <a:buNone/>
              </a:pPr>
              <a:endParaRPr sz="2400" b="1">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Quattrocento Sans"/>
                <a:buNone/>
              </a:pPr>
              <a:r>
                <a:rPr lang="en-US" sz="2400" b="1" i="0" u="none" strike="noStrike" cap="none">
                  <a:solidFill>
                    <a:srgbClr val="000000"/>
                  </a:solidFill>
                  <a:latin typeface="Quattrocento Sans"/>
                  <a:ea typeface="Quattrocento Sans"/>
                  <a:cs typeface="Quattrocento Sans"/>
                  <a:sym typeface="Quattrocento Sans"/>
                </a:rPr>
                <a:t>Model Metrics Comparison</a:t>
              </a:r>
              <a:endParaRPr/>
            </a:p>
            <a:p>
              <a:pPr marL="0" marR="0" lvl="0" indent="0" algn="l" rtl="0">
                <a:lnSpc>
                  <a:spcPct val="100000"/>
                </a:lnSpc>
                <a:spcBef>
                  <a:spcPts val="0"/>
                </a:spcBef>
                <a:spcAft>
                  <a:spcPts val="0"/>
                </a:spcAft>
                <a:buClr>
                  <a:schemeClr val="dk1"/>
                </a:buClr>
                <a:buSzPts val="2400"/>
                <a:buFont typeface="Avenir"/>
                <a:buNone/>
              </a:pPr>
              <a:endParaRPr sz="2400" b="1">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050"/>
                <a:buFont typeface="Avenir"/>
                <a:buNone/>
              </a:pPr>
              <a:endParaRPr sz="105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2000"/>
                <a:buFont typeface="Quattrocento Sans"/>
                <a:buNone/>
              </a:pPr>
              <a:r>
                <a:rPr lang="en-US" sz="2000" b="1" i="0" u="none" strike="noStrike" cap="none">
                  <a:solidFill>
                    <a:srgbClr val="000000"/>
                  </a:solidFill>
                  <a:latin typeface="Quattrocento Sans"/>
                  <a:ea typeface="Quattrocento Sans"/>
                  <a:cs typeface="Quattrocento Sans"/>
                  <a:sym typeface="Quattrocento Sans"/>
                </a:rPr>
                <a:t>With Pipeline:</a:t>
              </a:r>
              <a:endParaRPr sz="1050" b="0" i="0" u="none" strike="noStrike" cap="none">
                <a:solidFill>
                  <a:schemeClr val="dk1"/>
                </a:solidFill>
                <a:latin typeface="Avenir"/>
                <a:ea typeface="Avenir"/>
                <a:cs typeface="Avenir"/>
                <a:sym typeface="Avenir"/>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1" i="0" u="none" strike="noStrike" cap="none">
                  <a:solidFill>
                    <a:srgbClr val="000000"/>
                  </a:solidFill>
                  <a:latin typeface="Quattrocento Sans"/>
                  <a:ea typeface="Quattrocento Sans"/>
                  <a:cs typeface="Quattrocento Sans"/>
                  <a:sym typeface="Quattrocento Sans"/>
                </a:rPr>
                <a:t>Accuracy:</a:t>
              </a:r>
              <a:r>
                <a:rPr lang="en-US" sz="2000" b="0" i="0" u="none" strike="noStrike" cap="none">
                  <a:solidFill>
                    <a:srgbClr val="000000"/>
                  </a:solidFill>
                  <a:latin typeface="Quattrocento Sans"/>
                  <a:ea typeface="Quattrocento Sans"/>
                  <a:cs typeface="Quattrocento Sans"/>
                  <a:sym typeface="Quattrocento Sans"/>
                </a:rPr>
                <a:t> 0.96</a:t>
              </a:r>
              <a:endParaRPr sz="1600" b="0" i="0" u="none" strike="noStrike" cap="none">
                <a:solidFill>
                  <a:srgbClr val="000000"/>
                </a:solidFill>
                <a:latin typeface="Calibri"/>
                <a:ea typeface="Calibri"/>
                <a:cs typeface="Calibri"/>
                <a:sym typeface="Calibri"/>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1" i="0" u="none" strike="noStrike" cap="none">
                  <a:solidFill>
                    <a:srgbClr val="000000"/>
                  </a:solidFill>
                  <a:latin typeface="Quattrocento Sans"/>
                  <a:ea typeface="Quattrocento Sans"/>
                  <a:cs typeface="Quattrocento Sans"/>
                  <a:sym typeface="Quattrocento Sans"/>
                </a:rPr>
                <a:t>Recall:</a:t>
              </a:r>
              <a:r>
                <a:rPr lang="en-US" sz="2000" b="0" i="0" u="none" strike="noStrike" cap="none">
                  <a:solidFill>
                    <a:srgbClr val="000000"/>
                  </a:solidFill>
                  <a:latin typeface="Quattrocento Sans"/>
                  <a:ea typeface="Quattrocento Sans"/>
                  <a:cs typeface="Quattrocento Sans"/>
                  <a:sym typeface="Quattrocento Sans"/>
                </a:rPr>
                <a:t> 0.96</a:t>
              </a:r>
              <a:endParaRPr sz="1600" b="0" i="0" u="none" strike="noStrike" cap="none">
                <a:solidFill>
                  <a:srgbClr val="000000"/>
                </a:solidFill>
                <a:latin typeface="Calibri"/>
                <a:ea typeface="Calibri"/>
                <a:cs typeface="Calibri"/>
                <a:sym typeface="Calibri"/>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1" i="0" u="none" strike="noStrike" cap="none">
                  <a:solidFill>
                    <a:srgbClr val="000000"/>
                  </a:solidFill>
                  <a:latin typeface="Quattrocento Sans"/>
                  <a:ea typeface="Quattrocento Sans"/>
                  <a:cs typeface="Quattrocento Sans"/>
                  <a:sym typeface="Quattrocento Sans"/>
                </a:rPr>
                <a:t>False Positive Rate:</a:t>
              </a:r>
              <a:r>
                <a:rPr lang="en-US" sz="2000" b="0" i="0" u="none" strike="noStrike" cap="none">
                  <a:solidFill>
                    <a:srgbClr val="000000"/>
                  </a:solidFill>
                  <a:latin typeface="Quattrocento Sans"/>
                  <a:ea typeface="Quattrocento Sans"/>
                  <a:cs typeface="Quattrocento Sans"/>
                  <a:sym typeface="Quattrocento Sans"/>
                </a:rPr>
                <a:t> 0.04</a:t>
              </a:r>
              <a:endParaRPr/>
            </a:p>
            <a:p>
              <a:pPr marL="0" marR="0" lvl="0" indent="0" algn="l" rtl="0">
                <a:lnSpc>
                  <a:spcPct val="100000"/>
                </a:lnSpc>
                <a:spcBef>
                  <a:spcPts val="0"/>
                </a:spcBef>
                <a:spcAft>
                  <a:spcPts val="0"/>
                </a:spcAft>
                <a:buClr>
                  <a:schemeClr val="dk1"/>
                </a:buClr>
                <a:buSzPts val="1050"/>
                <a:buFont typeface="Avenir"/>
                <a:buNone/>
              </a:pPr>
              <a:endParaRPr sz="1050" b="0" i="0" u="none" strike="noStrike" cap="none">
                <a:solidFill>
                  <a:schemeClr val="dk1"/>
                </a:solidFill>
                <a:latin typeface="Avenir"/>
                <a:ea typeface="Avenir"/>
                <a:cs typeface="Avenir"/>
                <a:sym typeface="Avenir"/>
              </a:endParaRPr>
            </a:p>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chemeClr val="dk1"/>
                </a:solidFill>
                <a:latin typeface="Arial"/>
                <a:ea typeface="Arial"/>
                <a:cs typeface="Arial"/>
                <a:sym typeface="Arial"/>
              </a:endParaRPr>
            </a:p>
          </p:txBody>
        </p:sp>
        <p:sp>
          <p:nvSpPr>
            <p:cNvPr id="897" name="Google Shape;897;p32"/>
            <p:cNvSpPr/>
            <p:nvPr/>
          </p:nvSpPr>
          <p:spPr>
            <a:xfrm>
              <a:off x="416560" y="1968796"/>
              <a:ext cx="10629812" cy="24284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rgbClr val="000000"/>
                </a:buClr>
                <a:buSzPts val="2400"/>
                <a:buFont typeface="Quattrocento Sans"/>
                <a:buNone/>
              </a:pPr>
              <a:r>
                <a:rPr lang="en-US" sz="2400" b="1" i="0" u="none" strike="noStrike" cap="none" dirty="0">
                  <a:solidFill>
                    <a:srgbClr val="000000"/>
                  </a:solidFill>
                  <a:latin typeface="Quattrocento Sans"/>
                  <a:ea typeface="Quattrocento Sans"/>
                  <a:cs typeface="Quattrocento Sans"/>
                  <a:sym typeface="Quattrocento Sans"/>
                </a:rPr>
                <a:t>Insights:</a:t>
              </a:r>
              <a:endParaRPr dirty="0"/>
            </a:p>
            <a:p>
              <a:pPr marL="0" marR="0" lvl="0" indent="0" algn="l" rtl="0">
                <a:lnSpc>
                  <a:spcPct val="100000"/>
                </a:lnSpc>
                <a:spcBef>
                  <a:spcPts val="0"/>
                </a:spcBef>
                <a:spcAft>
                  <a:spcPts val="0"/>
                </a:spcAft>
                <a:buClr>
                  <a:schemeClr val="dk1"/>
                </a:buClr>
                <a:buSzPts val="1100"/>
                <a:buFont typeface="Avenir"/>
                <a:buNone/>
              </a:pPr>
              <a:endParaRPr sz="1100" b="0" i="0" u="none" strike="noStrike" cap="none" dirty="0">
                <a:solidFill>
                  <a:schemeClr val="dk1"/>
                </a:solidFill>
                <a:latin typeface="Avenir"/>
                <a:ea typeface="Avenir"/>
                <a:cs typeface="Avenir"/>
                <a:sym typeface="Avenir"/>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0" i="0" u="none" strike="noStrike" cap="none" dirty="0">
                  <a:solidFill>
                    <a:srgbClr val="000000"/>
                  </a:solidFill>
                  <a:latin typeface="Quattrocento Sans"/>
                  <a:ea typeface="Quattrocento Sans"/>
                  <a:cs typeface="Quattrocento Sans"/>
                  <a:sym typeface="Quattrocento Sans"/>
                </a:rPr>
                <a:t>The pipeline demonstrates the same high level of accuracy, recall, and low false positive rate</a:t>
              </a:r>
              <a:r>
                <a:rPr lang="en-US" sz="1400" b="0" i="0" u="none" strike="noStrike" cap="none" dirty="0">
                  <a:solidFill>
                    <a:srgbClr val="000000"/>
                  </a:solidFill>
                  <a:latin typeface="Quattrocento Sans"/>
                  <a:ea typeface="Quattrocento Sans"/>
                  <a:cs typeface="Quattrocento Sans"/>
                  <a:sym typeface="Quattrocento Sans"/>
                </a:rPr>
                <a:t>.</a:t>
              </a:r>
              <a:endParaRPr sz="800" b="0" i="0" u="none" strike="noStrike" cap="none" dirty="0">
                <a:solidFill>
                  <a:schemeClr val="dk1"/>
                </a:solidFill>
                <a:latin typeface="Avenir"/>
                <a:ea typeface="Avenir"/>
                <a:cs typeface="Avenir"/>
                <a:sym typeface="Avenir"/>
              </a:endParaRPr>
            </a:p>
            <a:p>
              <a:pPr marL="0" marR="0" lvl="0" indent="0" algn="l" rtl="0">
                <a:lnSpc>
                  <a:spcPct val="100000"/>
                </a:lnSpc>
                <a:spcBef>
                  <a:spcPts val="0"/>
                </a:spcBef>
                <a:spcAft>
                  <a:spcPts val="0"/>
                </a:spcAft>
                <a:buClr>
                  <a:schemeClr val="dk1"/>
                </a:buClr>
                <a:buSzPts val="1800"/>
                <a:buFont typeface="Avenir"/>
                <a:buNone/>
              </a:pPr>
              <a:endParaRPr sz="1800" b="0" i="0" u="none" strike="noStrike" cap="none" dirty="0">
                <a:solidFill>
                  <a:schemeClr val="dk1"/>
                </a:solidFill>
                <a:latin typeface="Arial"/>
                <a:ea typeface="Arial"/>
                <a:cs typeface="Arial"/>
                <a:sym typeface="Arial"/>
              </a:endParaRPr>
            </a:p>
          </p:txBody>
        </p:sp>
      </p:grpSp>
      <p:sp>
        <p:nvSpPr>
          <p:cNvPr id="898" name="Google Shape;898;p32"/>
          <p:cNvSpPr txBox="1"/>
          <p:nvPr/>
        </p:nvSpPr>
        <p:spPr>
          <a:xfrm>
            <a:off x="306706" y="601016"/>
            <a:ext cx="8206674"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193A5F"/>
                </a:solidFill>
                <a:latin typeface="Quattrocento Sans"/>
                <a:ea typeface="Quattrocento Sans"/>
                <a:cs typeface="Quattrocento Sans"/>
                <a:sym typeface="Quattrocento Sans"/>
              </a:rPr>
              <a:t>Random Forest Model Performance</a:t>
            </a:r>
            <a:endParaRPr sz="3200" b="1">
              <a:solidFill>
                <a:srgbClr val="193A5F"/>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32"/>
          <p:cNvSpPr/>
          <p:nvPr/>
        </p:nvSpPr>
        <p:spPr>
          <a:xfrm>
            <a:off x="0" y="14655"/>
            <a:ext cx="12192000" cy="6858000"/>
          </a:xfrm>
          <a:prstGeom prst="rect">
            <a:avLst/>
          </a:prstGeom>
          <a:blipFill rotWithShape="1">
            <a:blip r:embed="rId3">
              <a:alphaModFix/>
            </a:blip>
            <a:tile tx="0" ty="0" sx="100000" sy="100000" flip="none" algn="tl"/>
          </a:blipFill>
          <a:ln w="12700" cap="flat" cmpd="sng">
            <a:solidFill>
              <a:srgbClr val="0E20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venir"/>
              <a:ea typeface="Avenir"/>
              <a:cs typeface="Avenir"/>
              <a:sym typeface="Avenir"/>
            </a:endParaRPr>
          </a:p>
        </p:txBody>
      </p:sp>
      <p:sp>
        <p:nvSpPr>
          <p:cNvPr id="894" name="Google Shape;894;p32"/>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pSp>
        <p:nvGrpSpPr>
          <p:cNvPr id="895" name="Google Shape;895;p32"/>
          <p:cNvGrpSpPr/>
          <p:nvPr/>
        </p:nvGrpSpPr>
        <p:grpSpPr>
          <a:xfrm>
            <a:off x="416560" y="1420646"/>
            <a:ext cx="11291964" cy="5209203"/>
            <a:chOff x="416560" y="1327737"/>
            <a:chExt cx="10629812" cy="883899"/>
          </a:xfrm>
        </p:grpSpPr>
        <p:sp>
          <p:nvSpPr>
            <p:cNvPr id="896" name="Google Shape;896;p32"/>
            <p:cNvSpPr/>
            <p:nvPr/>
          </p:nvSpPr>
          <p:spPr>
            <a:xfrm>
              <a:off x="416560" y="1327737"/>
              <a:ext cx="10629812" cy="578806"/>
            </a:xfrm>
            <a:prstGeom prst="rect">
              <a:avLst/>
            </a:prstGeom>
            <a:noFill/>
            <a:ln>
              <a:noFill/>
            </a:ln>
          </p:spPr>
          <p:txBody>
            <a:bodyPr spcFirstLastPara="1" wrap="square" lIns="0" tIns="0" rIns="0" bIns="101550" anchor="ctr" anchorCtr="0">
              <a:noAutofit/>
            </a:bodyPr>
            <a:lstStyle/>
            <a:p>
              <a:pPr marL="0" marR="0" lvl="0" indent="0" algn="l" rtl="0">
                <a:lnSpc>
                  <a:spcPct val="100000"/>
                </a:lnSpc>
                <a:spcBef>
                  <a:spcPts val="0"/>
                </a:spcBef>
                <a:spcAft>
                  <a:spcPts val="0"/>
                </a:spcAft>
                <a:buClr>
                  <a:schemeClr val="dk1"/>
                </a:buClr>
                <a:buSzPts val="2400"/>
                <a:buFont typeface="Avenir"/>
                <a:buNone/>
              </a:pPr>
              <a:endParaRPr sz="2400" b="1" i="0" u="none" strike="noStrike" cap="none"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2400"/>
                <a:buFont typeface="Avenir"/>
                <a:buNone/>
              </a:pPr>
              <a:endParaRPr sz="2400" b="1"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Quattrocento Sans"/>
                <a:buNone/>
              </a:pPr>
              <a:r>
                <a:rPr lang="en-US" sz="2400" b="1" i="0" u="none" strike="noStrike" cap="none" dirty="0">
                  <a:solidFill>
                    <a:srgbClr val="000000"/>
                  </a:solidFill>
                  <a:latin typeface="Quattrocento Sans"/>
                  <a:ea typeface="Quattrocento Sans"/>
                  <a:cs typeface="Quattrocento Sans"/>
                  <a:sym typeface="Quattrocento Sans"/>
                </a:rPr>
                <a:t>Model Metrics Comparison</a:t>
              </a:r>
              <a:endParaRPr dirty="0"/>
            </a:p>
            <a:p>
              <a:pPr marL="0" marR="0" lvl="0" indent="0" algn="l" rtl="0">
                <a:lnSpc>
                  <a:spcPct val="100000"/>
                </a:lnSpc>
                <a:spcBef>
                  <a:spcPts val="0"/>
                </a:spcBef>
                <a:spcAft>
                  <a:spcPts val="0"/>
                </a:spcAft>
                <a:buClr>
                  <a:schemeClr val="dk1"/>
                </a:buClr>
                <a:buSzPts val="2400"/>
                <a:buFont typeface="Avenir"/>
                <a:buNone/>
              </a:pPr>
              <a:endParaRPr sz="2400" b="1"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chemeClr val="dk1"/>
                </a:buClr>
                <a:buSzPts val="1050"/>
                <a:buFont typeface="Avenir"/>
                <a:buNone/>
              </a:pPr>
              <a:endParaRPr sz="1050" b="0" i="0" u="none" strike="noStrike" cap="none" dirty="0">
                <a:solidFill>
                  <a:schemeClr val="dk1"/>
                </a:solidFill>
                <a:latin typeface="Avenir"/>
                <a:ea typeface="Avenir"/>
                <a:cs typeface="Avenir"/>
                <a:sym typeface="Avenir"/>
              </a:endParaRPr>
            </a:p>
            <a:p>
              <a:pPr marL="0" marR="0" lvl="0" indent="0" algn="l" rtl="0">
                <a:lnSpc>
                  <a:spcPct val="100000"/>
                </a:lnSpc>
                <a:spcBef>
                  <a:spcPts val="0"/>
                </a:spcBef>
                <a:spcAft>
                  <a:spcPts val="0"/>
                </a:spcAft>
                <a:buClr>
                  <a:srgbClr val="000000"/>
                </a:buClr>
                <a:buSzPts val="2000"/>
                <a:buFont typeface="Quattrocento Sans"/>
                <a:buNone/>
              </a:pPr>
              <a:r>
                <a:rPr lang="en-US" sz="2000" b="1" i="0" u="none" strike="noStrike" cap="none" dirty="0">
                  <a:solidFill>
                    <a:srgbClr val="000000"/>
                  </a:solidFill>
                  <a:latin typeface="Quattrocento Sans"/>
                  <a:ea typeface="Quattrocento Sans"/>
                  <a:cs typeface="Quattrocento Sans"/>
                  <a:sym typeface="Quattrocento Sans"/>
                </a:rPr>
                <a:t>With Pipeline:</a:t>
              </a:r>
              <a:endParaRPr sz="1050" b="0" i="0" u="none" strike="noStrike" cap="none" dirty="0">
                <a:solidFill>
                  <a:schemeClr val="dk1"/>
                </a:solidFill>
                <a:latin typeface="Avenir"/>
                <a:ea typeface="Avenir"/>
                <a:cs typeface="Avenir"/>
                <a:sym typeface="Avenir"/>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1" i="0" u="none" strike="noStrike" cap="none" dirty="0">
                  <a:solidFill>
                    <a:srgbClr val="000000"/>
                  </a:solidFill>
                  <a:latin typeface="Quattrocento Sans"/>
                  <a:ea typeface="Quattrocento Sans"/>
                  <a:cs typeface="Quattrocento Sans"/>
                  <a:sym typeface="Quattrocento Sans"/>
                </a:rPr>
                <a:t>Accuracy:</a:t>
              </a:r>
              <a:r>
                <a:rPr lang="en-US" sz="2000" b="0" i="0" u="none" strike="noStrike" cap="none" dirty="0">
                  <a:solidFill>
                    <a:srgbClr val="000000"/>
                  </a:solidFill>
                  <a:latin typeface="Quattrocento Sans"/>
                  <a:ea typeface="Quattrocento Sans"/>
                  <a:cs typeface="Quattrocento Sans"/>
                  <a:sym typeface="Quattrocento Sans"/>
                </a:rPr>
                <a:t> 0.97</a:t>
              </a:r>
              <a:endParaRPr sz="1600" b="0" i="0" u="none" strike="noStrike" cap="none" dirty="0">
                <a:solidFill>
                  <a:srgbClr val="000000"/>
                </a:solidFill>
                <a:latin typeface="Calibri"/>
                <a:ea typeface="Calibri"/>
                <a:cs typeface="Calibri"/>
                <a:sym typeface="Calibri"/>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1" i="0" u="none" strike="noStrike" cap="none" dirty="0">
                  <a:solidFill>
                    <a:srgbClr val="000000"/>
                  </a:solidFill>
                  <a:latin typeface="Quattrocento Sans"/>
                  <a:ea typeface="Quattrocento Sans"/>
                  <a:cs typeface="Quattrocento Sans"/>
                  <a:sym typeface="Quattrocento Sans"/>
                </a:rPr>
                <a:t>Recall:</a:t>
              </a:r>
              <a:r>
                <a:rPr lang="en-US" sz="2000" b="0" i="0" u="none" strike="noStrike" cap="none" dirty="0">
                  <a:solidFill>
                    <a:srgbClr val="000000"/>
                  </a:solidFill>
                  <a:latin typeface="Quattrocento Sans"/>
                  <a:ea typeface="Quattrocento Sans"/>
                  <a:cs typeface="Quattrocento Sans"/>
                  <a:sym typeface="Quattrocento Sans"/>
                </a:rPr>
                <a:t> 0.97</a:t>
              </a:r>
              <a:endParaRPr sz="1600" b="0" i="0" u="none" strike="noStrike" cap="none" dirty="0">
                <a:solidFill>
                  <a:srgbClr val="000000"/>
                </a:solidFill>
                <a:latin typeface="Calibri"/>
                <a:ea typeface="Calibri"/>
                <a:cs typeface="Calibri"/>
                <a:sym typeface="Calibri"/>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1" i="0" u="none" strike="noStrike" cap="none" dirty="0">
                  <a:solidFill>
                    <a:srgbClr val="000000"/>
                  </a:solidFill>
                  <a:latin typeface="Quattrocento Sans"/>
                  <a:ea typeface="Quattrocento Sans"/>
                  <a:cs typeface="Quattrocento Sans"/>
                  <a:sym typeface="Quattrocento Sans"/>
                </a:rPr>
                <a:t>False Positive Rate:</a:t>
              </a:r>
              <a:r>
                <a:rPr lang="en-US" sz="2000" b="0" i="0" u="none" strike="noStrike" cap="none" dirty="0">
                  <a:solidFill>
                    <a:srgbClr val="000000"/>
                  </a:solidFill>
                  <a:latin typeface="Quattrocento Sans"/>
                  <a:ea typeface="Quattrocento Sans"/>
                  <a:cs typeface="Quattrocento Sans"/>
                  <a:sym typeface="Quattrocento Sans"/>
                </a:rPr>
                <a:t> 0.03</a:t>
              </a:r>
              <a:endParaRPr dirty="0"/>
            </a:p>
            <a:p>
              <a:pPr marL="0" marR="0" lvl="0" indent="0" algn="l" rtl="0">
                <a:lnSpc>
                  <a:spcPct val="100000"/>
                </a:lnSpc>
                <a:spcBef>
                  <a:spcPts val="0"/>
                </a:spcBef>
                <a:spcAft>
                  <a:spcPts val="0"/>
                </a:spcAft>
                <a:buClr>
                  <a:schemeClr val="dk1"/>
                </a:buClr>
                <a:buSzPts val="1050"/>
                <a:buFont typeface="Avenir"/>
                <a:buNone/>
              </a:pPr>
              <a:endParaRPr sz="1050" b="0" i="0" u="none" strike="noStrike" cap="none" dirty="0">
                <a:solidFill>
                  <a:schemeClr val="dk1"/>
                </a:solidFill>
                <a:latin typeface="Avenir"/>
                <a:ea typeface="Avenir"/>
                <a:cs typeface="Avenir"/>
                <a:sym typeface="Avenir"/>
              </a:endParaRPr>
            </a:p>
            <a:p>
              <a:pPr marL="0" marR="0" lvl="0" indent="0" algn="l" rtl="0">
                <a:lnSpc>
                  <a:spcPct val="100000"/>
                </a:lnSpc>
                <a:spcBef>
                  <a:spcPts val="0"/>
                </a:spcBef>
                <a:spcAft>
                  <a:spcPts val="0"/>
                </a:spcAft>
                <a:buClr>
                  <a:schemeClr val="dk1"/>
                </a:buClr>
                <a:buSzPts val="1800"/>
                <a:buFont typeface="Avenir"/>
                <a:buNone/>
              </a:pPr>
              <a:endParaRPr sz="1800" b="0" i="0" u="none" strike="noStrike" cap="none" dirty="0">
                <a:solidFill>
                  <a:schemeClr val="dk1"/>
                </a:solidFill>
                <a:latin typeface="Arial"/>
                <a:ea typeface="Arial"/>
                <a:cs typeface="Arial"/>
                <a:sym typeface="Arial"/>
              </a:endParaRPr>
            </a:p>
          </p:txBody>
        </p:sp>
        <p:sp>
          <p:nvSpPr>
            <p:cNvPr id="897" name="Google Shape;897;p32"/>
            <p:cNvSpPr/>
            <p:nvPr/>
          </p:nvSpPr>
          <p:spPr>
            <a:xfrm>
              <a:off x="416560" y="1968796"/>
              <a:ext cx="10629812" cy="242840"/>
            </a:xfrm>
            <a:prstGeom prst="rect">
              <a:avLst/>
            </a:prstGeom>
            <a:no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rgbClr val="000000"/>
                </a:buClr>
                <a:buSzPts val="2400"/>
                <a:buFont typeface="Quattrocento Sans"/>
                <a:buNone/>
              </a:pPr>
              <a:r>
                <a:rPr lang="en-US" sz="2400" b="1" i="0" u="none" strike="noStrike" cap="none" dirty="0">
                  <a:solidFill>
                    <a:srgbClr val="000000"/>
                  </a:solidFill>
                  <a:latin typeface="Quattrocento Sans"/>
                  <a:ea typeface="Quattrocento Sans"/>
                  <a:cs typeface="Quattrocento Sans"/>
                  <a:sym typeface="Quattrocento Sans"/>
                </a:rPr>
                <a:t>Insights:</a:t>
              </a:r>
              <a:endParaRPr dirty="0"/>
            </a:p>
            <a:p>
              <a:pPr marL="0" marR="0" lvl="0" indent="0" algn="l" rtl="0">
                <a:lnSpc>
                  <a:spcPct val="100000"/>
                </a:lnSpc>
                <a:spcBef>
                  <a:spcPts val="0"/>
                </a:spcBef>
                <a:spcAft>
                  <a:spcPts val="0"/>
                </a:spcAft>
                <a:buClr>
                  <a:schemeClr val="dk1"/>
                </a:buClr>
                <a:buSzPts val="1100"/>
                <a:buFont typeface="Avenir"/>
                <a:buNone/>
              </a:pPr>
              <a:endParaRPr sz="1100" b="0" i="0" u="none" strike="noStrike" cap="none" dirty="0">
                <a:solidFill>
                  <a:schemeClr val="dk1"/>
                </a:solidFill>
                <a:latin typeface="Avenir"/>
                <a:ea typeface="Avenir"/>
                <a:cs typeface="Avenir"/>
                <a:sym typeface="Avenir"/>
              </a:endParaRPr>
            </a:p>
            <a:p>
              <a:pPr marL="0" marR="0" lvl="0" indent="-127000" algn="l" rtl="0">
                <a:lnSpc>
                  <a:spcPct val="100000"/>
                </a:lnSpc>
                <a:spcBef>
                  <a:spcPts val="0"/>
                </a:spcBef>
                <a:spcAft>
                  <a:spcPts val="0"/>
                </a:spcAft>
                <a:buClr>
                  <a:srgbClr val="000000"/>
                </a:buClr>
                <a:buSzPts val="2000"/>
                <a:buFont typeface="Quattrocento Sans"/>
                <a:buChar char="•"/>
              </a:pPr>
              <a:r>
                <a:rPr lang="en-US" sz="2000" b="0" i="0" u="none" strike="noStrike" cap="none" dirty="0">
                  <a:solidFill>
                    <a:srgbClr val="000000"/>
                  </a:solidFill>
                  <a:latin typeface="Quattrocento Sans"/>
                  <a:ea typeface="Quattrocento Sans"/>
                  <a:cs typeface="Quattrocento Sans"/>
                  <a:sym typeface="Quattrocento Sans"/>
                </a:rPr>
                <a:t>The pipeline demonstrates the same high level of accuracy, recall, and low false positive rate</a:t>
              </a:r>
              <a:r>
                <a:rPr lang="en-US" sz="1400" b="0" i="0" u="none" strike="noStrike" cap="none" dirty="0">
                  <a:solidFill>
                    <a:srgbClr val="000000"/>
                  </a:solidFill>
                  <a:latin typeface="Quattrocento Sans"/>
                  <a:ea typeface="Quattrocento Sans"/>
                  <a:cs typeface="Quattrocento Sans"/>
                  <a:sym typeface="Quattrocento Sans"/>
                </a:rPr>
                <a:t>.</a:t>
              </a:r>
              <a:endParaRPr sz="800" b="0" i="0" u="none" strike="noStrike" cap="none" dirty="0">
                <a:solidFill>
                  <a:schemeClr val="dk1"/>
                </a:solidFill>
                <a:latin typeface="Avenir"/>
                <a:ea typeface="Avenir"/>
                <a:cs typeface="Avenir"/>
                <a:sym typeface="Avenir"/>
              </a:endParaRPr>
            </a:p>
            <a:p>
              <a:pPr marL="0" marR="0" lvl="0" indent="0" algn="l" rtl="0">
                <a:lnSpc>
                  <a:spcPct val="100000"/>
                </a:lnSpc>
                <a:spcBef>
                  <a:spcPts val="0"/>
                </a:spcBef>
                <a:spcAft>
                  <a:spcPts val="0"/>
                </a:spcAft>
                <a:buClr>
                  <a:schemeClr val="dk1"/>
                </a:buClr>
                <a:buSzPts val="1800"/>
                <a:buFont typeface="Avenir"/>
                <a:buNone/>
              </a:pPr>
              <a:endParaRPr sz="1800" b="0" i="0" u="none" strike="noStrike" cap="none" dirty="0">
                <a:solidFill>
                  <a:schemeClr val="dk1"/>
                </a:solidFill>
                <a:latin typeface="Arial"/>
                <a:ea typeface="Arial"/>
                <a:cs typeface="Arial"/>
                <a:sym typeface="Arial"/>
              </a:endParaRPr>
            </a:p>
          </p:txBody>
        </p:sp>
      </p:grpSp>
      <p:sp>
        <p:nvSpPr>
          <p:cNvPr id="898" name="Google Shape;898;p32"/>
          <p:cNvSpPr txBox="1"/>
          <p:nvPr/>
        </p:nvSpPr>
        <p:spPr>
          <a:xfrm>
            <a:off x="306706" y="601016"/>
            <a:ext cx="8206674"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193A5F"/>
                </a:solidFill>
                <a:latin typeface="Quattrocento Sans"/>
                <a:ea typeface="Quattrocento Sans"/>
                <a:cs typeface="Quattrocento Sans"/>
                <a:sym typeface="Quattrocento Sans"/>
              </a:rPr>
              <a:t>Gradient Boost Model Performance</a:t>
            </a:r>
            <a:endParaRPr lang="en-US" sz="3200" b="1" dirty="0">
              <a:solidFill>
                <a:srgbClr val="193A5F"/>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Avenir"/>
              <a:ea typeface="Avenir"/>
              <a:cs typeface="Avenir"/>
              <a:sym typeface="Avenir"/>
            </a:endParaRPr>
          </a:p>
        </p:txBody>
      </p:sp>
    </p:spTree>
    <p:extLst>
      <p:ext uri="{BB962C8B-B14F-4D97-AF65-F5344CB8AC3E}">
        <p14:creationId xmlns:p14="http://schemas.microsoft.com/office/powerpoint/2010/main" val="250793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903"/>
        <p:cNvGrpSpPr/>
        <p:nvPr/>
      </p:nvGrpSpPr>
      <p:grpSpPr>
        <a:xfrm>
          <a:off x="0" y="0"/>
          <a:ext cx="0" cy="0"/>
          <a:chOff x="0" y="0"/>
          <a:chExt cx="0" cy="0"/>
        </a:xfrm>
      </p:grpSpPr>
      <p:sp>
        <p:nvSpPr>
          <p:cNvPr id="904" name="Google Shape;904;p33"/>
          <p:cNvSpPr/>
          <p:nvPr/>
        </p:nvSpPr>
        <p:spPr>
          <a:xfrm>
            <a:off x="0" y="14655"/>
            <a:ext cx="12192000" cy="6858000"/>
          </a:xfrm>
          <a:prstGeom prst="rect">
            <a:avLst/>
          </a:prstGeom>
          <a:blipFill rotWithShape="1">
            <a:blip r:embed="rId3">
              <a:alphaModFix/>
            </a:blip>
            <a:tile tx="0" ty="0" sx="100000" sy="100000" flip="none" algn="tl"/>
          </a:blipFill>
          <a:ln w="12700" cap="flat" cmpd="sng">
            <a:solidFill>
              <a:srgbClr val="0E20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905" name="Google Shape;905;p33"/>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906" name="Google Shape;906;p33"/>
          <p:cNvSpPr txBox="1"/>
          <p:nvPr/>
        </p:nvSpPr>
        <p:spPr>
          <a:xfrm>
            <a:off x="126124" y="1220227"/>
            <a:ext cx="11837276" cy="3833381"/>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2400" b="1" dirty="0">
                <a:solidFill>
                  <a:srgbClr val="000000"/>
                </a:solidFill>
                <a:latin typeface="Quattrocento Sans"/>
                <a:ea typeface="Quattrocento Sans"/>
                <a:cs typeface="Quattrocento Sans"/>
                <a:sym typeface="Quattrocento Sans"/>
              </a:rPr>
              <a:t>Key Metrics Overview</a:t>
            </a:r>
            <a:endParaRPr sz="1800" dirty="0">
              <a:solidFill>
                <a:schemeClr val="dk1"/>
              </a:solidFill>
              <a:latin typeface="Calibri"/>
              <a:ea typeface="Calibri"/>
              <a:cs typeface="Calibri"/>
              <a:sym typeface="Calibri"/>
            </a:endParaRPr>
          </a:p>
          <a:p>
            <a:pPr marL="0" marR="0" lvl="0" indent="0" algn="l" rtl="0">
              <a:lnSpc>
                <a:spcPct val="107000"/>
              </a:lnSpc>
              <a:spcBef>
                <a:spcPts val="1500"/>
              </a:spcBef>
              <a:spcAft>
                <a:spcPts val="0"/>
              </a:spcAft>
              <a:buNone/>
            </a:pPr>
            <a:r>
              <a:rPr lang="en-US" sz="1600" b="1" dirty="0">
                <a:solidFill>
                  <a:srgbClr val="000000"/>
                </a:solidFill>
                <a:latin typeface="Quattrocento Sans"/>
                <a:ea typeface="Quattrocento Sans"/>
                <a:cs typeface="Quattrocento Sans"/>
                <a:sym typeface="Quattrocento Sans"/>
              </a:rPr>
              <a:t>Random Forest:</a:t>
            </a:r>
            <a:endParaRPr dirty="0">
              <a:solidFill>
                <a:schemeClr val="dk1"/>
              </a:solidFill>
              <a:latin typeface="Calibri"/>
              <a:ea typeface="Calibri"/>
              <a:cs typeface="Calibri"/>
              <a:sym typeface="Calibri"/>
            </a:endParaRPr>
          </a:p>
          <a:p>
            <a:pPr marL="342900" marR="0" lvl="0" indent="-342900" algn="l" rtl="0">
              <a:lnSpc>
                <a:spcPct val="107000"/>
              </a:lnSpc>
              <a:spcBef>
                <a:spcPts val="800"/>
              </a:spcBef>
              <a:spcAft>
                <a:spcPts val="0"/>
              </a:spcAft>
              <a:buClr>
                <a:srgbClr val="000000"/>
              </a:buClr>
              <a:buSzPts val="1000"/>
              <a:buFont typeface="Noto Sans Symbols"/>
              <a:buChar char="∙"/>
            </a:pPr>
            <a:r>
              <a:rPr lang="en-US" sz="1600" b="1" dirty="0">
                <a:solidFill>
                  <a:srgbClr val="000000"/>
                </a:solidFill>
                <a:latin typeface="Quattrocento Sans"/>
                <a:ea typeface="Quattrocento Sans"/>
                <a:cs typeface="Quattrocento Sans"/>
                <a:sym typeface="Quattrocento Sans"/>
              </a:rPr>
              <a:t>Accuracy (with Pipeline):</a:t>
            </a:r>
            <a:r>
              <a:rPr lang="en-US" sz="1600" dirty="0">
                <a:solidFill>
                  <a:srgbClr val="000000"/>
                </a:solidFill>
                <a:latin typeface="Quattrocento Sans"/>
                <a:ea typeface="Quattrocento Sans"/>
                <a:cs typeface="Quattrocento Sans"/>
                <a:sym typeface="Quattrocento Sans"/>
              </a:rPr>
              <a:t> 0.96</a:t>
            </a:r>
            <a:endParaRPr dirty="0">
              <a:solidFill>
                <a:srgbClr val="000000"/>
              </a:solidFill>
              <a:latin typeface="Calibri"/>
              <a:ea typeface="Calibri"/>
              <a:cs typeface="Calibri"/>
              <a:sym typeface="Calibri"/>
            </a:endParaRPr>
          </a:p>
          <a:p>
            <a:pPr marL="342900" marR="0" lvl="0" indent="-342900" algn="l" rtl="0">
              <a:lnSpc>
                <a:spcPct val="107000"/>
              </a:lnSpc>
              <a:spcBef>
                <a:spcPts val="0"/>
              </a:spcBef>
              <a:spcAft>
                <a:spcPts val="0"/>
              </a:spcAft>
              <a:buClr>
                <a:srgbClr val="000000"/>
              </a:buClr>
              <a:buSzPts val="1000"/>
              <a:buFont typeface="Noto Sans Symbols"/>
              <a:buChar char="∙"/>
            </a:pPr>
            <a:r>
              <a:rPr lang="en-US" sz="1600" b="1" dirty="0">
                <a:solidFill>
                  <a:srgbClr val="000000"/>
                </a:solidFill>
                <a:latin typeface="Quattrocento Sans"/>
                <a:ea typeface="Quattrocento Sans"/>
                <a:cs typeface="Quattrocento Sans"/>
                <a:sym typeface="Quattrocento Sans"/>
              </a:rPr>
              <a:t>Recall (with Pipeline):</a:t>
            </a:r>
            <a:r>
              <a:rPr lang="en-US" sz="1600" dirty="0">
                <a:solidFill>
                  <a:srgbClr val="000000"/>
                </a:solidFill>
                <a:latin typeface="Quattrocento Sans"/>
                <a:ea typeface="Quattrocento Sans"/>
                <a:cs typeface="Quattrocento Sans"/>
                <a:sym typeface="Quattrocento Sans"/>
              </a:rPr>
              <a:t> 0.96</a:t>
            </a:r>
            <a:endParaRPr dirty="0">
              <a:solidFill>
                <a:srgbClr val="000000"/>
              </a:solidFill>
              <a:latin typeface="Calibri"/>
              <a:ea typeface="Calibri"/>
              <a:cs typeface="Calibri"/>
              <a:sym typeface="Calibri"/>
            </a:endParaRPr>
          </a:p>
          <a:p>
            <a:pPr marL="342900" marR="0" lvl="0" indent="-342900" algn="l" rtl="0">
              <a:lnSpc>
                <a:spcPct val="107000"/>
              </a:lnSpc>
              <a:spcBef>
                <a:spcPts val="0"/>
              </a:spcBef>
              <a:spcAft>
                <a:spcPts val="0"/>
              </a:spcAft>
              <a:buClr>
                <a:srgbClr val="000000"/>
              </a:buClr>
              <a:buSzPts val="1000"/>
              <a:buFont typeface="Noto Sans Symbols"/>
              <a:buChar char="∙"/>
            </a:pPr>
            <a:r>
              <a:rPr lang="en-US" sz="1600" b="1" dirty="0">
                <a:solidFill>
                  <a:srgbClr val="000000"/>
                </a:solidFill>
                <a:latin typeface="Quattrocento Sans"/>
                <a:ea typeface="Quattrocento Sans"/>
                <a:cs typeface="Quattrocento Sans"/>
                <a:sym typeface="Quattrocento Sans"/>
              </a:rPr>
              <a:t>False Positive Rate (with Pipeline):</a:t>
            </a:r>
            <a:r>
              <a:rPr lang="en-US" sz="1600" dirty="0">
                <a:solidFill>
                  <a:srgbClr val="000000"/>
                </a:solidFill>
                <a:latin typeface="Quattrocento Sans"/>
                <a:ea typeface="Quattrocento Sans"/>
                <a:cs typeface="Quattrocento Sans"/>
                <a:sym typeface="Quattrocento Sans"/>
              </a:rPr>
              <a:t> 0.05</a:t>
            </a:r>
            <a:endParaRPr sz="1800" dirty="0"/>
          </a:p>
          <a:p>
            <a:pPr marL="342900" marR="0" lvl="0" indent="-279400" algn="l" rtl="0">
              <a:lnSpc>
                <a:spcPct val="107000"/>
              </a:lnSpc>
              <a:spcBef>
                <a:spcPts val="0"/>
              </a:spcBef>
              <a:spcAft>
                <a:spcPts val="0"/>
              </a:spcAft>
              <a:buClr>
                <a:schemeClr val="dk1"/>
              </a:buClr>
              <a:buSzPts val="1000"/>
              <a:buFont typeface="Noto Sans Symbols"/>
              <a:buNone/>
            </a:pPr>
            <a:endParaRPr dirty="0">
              <a:solidFill>
                <a:srgbClr val="000000"/>
              </a:solidFill>
              <a:latin typeface="Calibri"/>
              <a:ea typeface="Calibri"/>
              <a:cs typeface="Calibri"/>
              <a:sym typeface="Calibri"/>
            </a:endParaRPr>
          </a:p>
          <a:p>
            <a:pPr marL="0" marR="0" lvl="0" indent="0" algn="l" rtl="0">
              <a:lnSpc>
                <a:spcPct val="107000"/>
              </a:lnSpc>
              <a:spcBef>
                <a:spcPts val="0"/>
              </a:spcBef>
              <a:spcAft>
                <a:spcPts val="0"/>
              </a:spcAft>
              <a:buNone/>
            </a:pPr>
            <a:r>
              <a:rPr lang="en-US" sz="1600" b="1" dirty="0">
                <a:solidFill>
                  <a:srgbClr val="000000"/>
                </a:solidFill>
                <a:latin typeface="Quattrocento Sans"/>
                <a:ea typeface="Quattrocento Sans"/>
                <a:cs typeface="Quattrocento Sans"/>
                <a:sym typeface="Quattrocento Sans"/>
              </a:rPr>
              <a:t>Decision Tree:</a:t>
            </a:r>
            <a:endParaRPr dirty="0">
              <a:solidFill>
                <a:schemeClr val="dk1"/>
              </a:solidFill>
              <a:latin typeface="Calibri"/>
              <a:ea typeface="Calibri"/>
              <a:cs typeface="Calibri"/>
              <a:sym typeface="Calibri"/>
            </a:endParaRPr>
          </a:p>
          <a:p>
            <a:pPr marL="342900" marR="0" lvl="0" indent="-342900" algn="l" rtl="0">
              <a:lnSpc>
                <a:spcPct val="107000"/>
              </a:lnSpc>
              <a:spcBef>
                <a:spcPts val="800"/>
              </a:spcBef>
              <a:spcAft>
                <a:spcPts val="0"/>
              </a:spcAft>
              <a:buClr>
                <a:srgbClr val="000000"/>
              </a:buClr>
              <a:buSzPts val="1000"/>
              <a:buFont typeface="Noto Sans Symbols"/>
              <a:buChar char="∙"/>
            </a:pPr>
            <a:r>
              <a:rPr lang="en-US" sz="1600" b="1" dirty="0">
                <a:solidFill>
                  <a:srgbClr val="000000"/>
                </a:solidFill>
                <a:latin typeface="Quattrocento Sans"/>
                <a:ea typeface="Quattrocento Sans"/>
                <a:cs typeface="Quattrocento Sans"/>
                <a:sym typeface="Quattrocento Sans"/>
              </a:rPr>
              <a:t>Accuracy (with Pipeline):</a:t>
            </a:r>
            <a:r>
              <a:rPr lang="en-US" sz="1600" dirty="0">
                <a:solidFill>
                  <a:srgbClr val="000000"/>
                </a:solidFill>
                <a:latin typeface="Quattrocento Sans"/>
                <a:ea typeface="Quattrocento Sans"/>
                <a:cs typeface="Quattrocento Sans"/>
                <a:sym typeface="Quattrocento Sans"/>
              </a:rPr>
              <a:t> 0.97</a:t>
            </a:r>
            <a:endParaRPr dirty="0">
              <a:solidFill>
                <a:srgbClr val="000000"/>
              </a:solidFill>
              <a:latin typeface="Calibri"/>
              <a:ea typeface="Calibri"/>
              <a:cs typeface="Calibri"/>
              <a:sym typeface="Calibri"/>
            </a:endParaRPr>
          </a:p>
          <a:p>
            <a:pPr marL="342900" marR="0" lvl="0" indent="-342900" algn="l" rtl="0">
              <a:lnSpc>
                <a:spcPct val="107000"/>
              </a:lnSpc>
              <a:spcBef>
                <a:spcPts val="0"/>
              </a:spcBef>
              <a:spcAft>
                <a:spcPts val="0"/>
              </a:spcAft>
              <a:buClr>
                <a:srgbClr val="000000"/>
              </a:buClr>
              <a:buSzPts val="1000"/>
              <a:buFont typeface="Noto Sans Symbols"/>
              <a:buChar char="∙"/>
            </a:pPr>
            <a:r>
              <a:rPr lang="en-US" sz="1600" b="1" dirty="0">
                <a:solidFill>
                  <a:srgbClr val="000000"/>
                </a:solidFill>
                <a:latin typeface="Quattrocento Sans"/>
                <a:ea typeface="Quattrocento Sans"/>
                <a:cs typeface="Quattrocento Sans"/>
                <a:sym typeface="Quattrocento Sans"/>
              </a:rPr>
              <a:t>Recall (with Pipeline):</a:t>
            </a:r>
            <a:r>
              <a:rPr lang="en-US" sz="1600" dirty="0">
                <a:solidFill>
                  <a:srgbClr val="000000"/>
                </a:solidFill>
                <a:latin typeface="Quattrocento Sans"/>
                <a:ea typeface="Quattrocento Sans"/>
                <a:cs typeface="Quattrocento Sans"/>
                <a:sym typeface="Quattrocento Sans"/>
              </a:rPr>
              <a:t> 0.99</a:t>
            </a:r>
            <a:endParaRPr dirty="0">
              <a:solidFill>
                <a:srgbClr val="000000"/>
              </a:solidFill>
              <a:latin typeface="Calibri"/>
              <a:ea typeface="Calibri"/>
              <a:cs typeface="Calibri"/>
              <a:sym typeface="Calibri"/>
            </a:endParaRPr>
          </a:p>
          <a:p>
            <a:pPr marL="342900" marR="0" lvl="0" indent="-342900" algn="l" rtl="0">
              <a:lnSpc>
                <a:spcPct val="107000"/>
              </a:lnSpc>
              <a:spcBef>
                <a:spcPts val="0"/>
              </a:spcBef>
              <a:spcAft>
                <a:spcPts val="0"/>
              </a:spcAft>
              <a:buClr>
                <a:srgbClr val="000000"/>
              </a:buClr>
              <a:buSzPts val="1000"/>
              <a:buFont typeface="Noto Sans Symbols"/>
              <a:buChar char="∙"/>
            </a:pPr>
            <a:r>
              <a:rPr lang="en-US" sz="1600" b="1" dirty="0">
                <a:solidFill>
                  <a:srgbClr val="000000"/>
                </a:solidFill>
                <a:latin typeface="Quattrocento Sans"/>
                <a:ea typeface="Quattrocento Sans"/>
                <a:cs typeface="Quattrocento Sans"/>
                <a:sym typeface="Quattrocento Sans"/>
              </a:rPr>
              <a:t>False Positive Rate (with Pipeline):</a:t>
            </a:r>
            <a:r>
              <a:rPr lang="en-US" sz="1600" dirty="0">
                <a:solidFill>
                  <a:srgbClr val="000000"/>
                </a:solidFill>
                <a:latin typeface="Quattrocento Sans"/>
                <a:ea typeface="Quattrocento Sans"/>
                <a:cs typeface="Quattrocento Sans"/>
                <a:sym typeface="Quattrocento Sans"/>
              </a:rPr>
              <a:t> 0.05</a:t>
            </a:r>
            <a:endParaRPr sz="1800" dirty="0"/>
          </a:p>
          <a:p>
            <a:pPr marL="0" marR="0" lvl="0" indent="0" algn="l" rtl="0">
              <a:lnSpc>
                <a:spcPct val="107000"/>
              </a:lnSpc>
              <a:spcBef>
                <a:spcPts val="0"/>
              </a:spcBef>
              <a:spcAft>
                <a:spcPts val="0"/>
              </a:spcAft>
              <a:buNone/>
            </a:pPr>
            <a:endParaRPr dirty="0">
              <a:solidFill>
                <a:srgbClr val="000000"/>
              </a:solidFill>
              <a:latin typeface="Calibri"/>
              <a:ea typeface="Calibri"/>
              <a:cs typeface="Calibri"/>
              <a:sym typeface="Calibri"/>
            </a:endParaRPr>
          </a:p>
          <a:p>
            <a:pPr marL="0" marR="0" lvl="0" indent="0" algn="l" rtl="0">
              <a:spcBef>
                <a:spcPts val="800"/>
              </a:spcBef>
              <a:spcAft>
                <a:spcPts val="0"/>
              </a:spcAft>
              <a:buNone/>
            </a:pPr>
            <a:endParaRPr sz="1800" dirty="0">
              <a:solidFill>
                <a:schemeClr val="dk1"/>
              </a:solidFill>
              <a:latin typeface="Avenir"/>
              <a:ea typeface="Avenir"/>
              <a:cs typeface="Avenir"/>
              <a:sym typeface="Avenir"/>
            </a:endParaRPr>
          </a:p>
        </p:txBody>
      </p:sp>
      <p:sp>
        <p:nvSpPr>
          <p:cNvPr id="907" name="Google Shape;907;p33"/>
          <p:cNvSpPr txBox="1"/>
          <p:nvPr/>
        </p:nvSpPr>
        <p:spPr>
          <a:xfrm>
            <a:off x="126124" y="306726"/>
            <a:ext cx="8206674" cy="1088631"/>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3200" b="1">
                <a:solidFill>
                  <a:srgbClr val="193A5F"/>
                </a:solidFill>
                <a:latin typeface="Quattrocento Sans"/>
                <a:ea typeface="Quattrocento Sans"/>
                <a:cs typeface="Quattrocento Sans"/>
                <a:sym typeface="Quattrocento Sans"/>
              </a:rPr>
              <a:t>Random Forest vs. Decision Tree</a:t>
            </a:r>
            <a:endParaRPr/>
          </a:p>
          <a:p>
            <a:pPr marL="0" marR="0" lvl="0" indent="0" algn="l" rtl="0">
              <a:lnSpc>
                <a:spcPct val="107000"/>
              </a:lnSpc>
              <a:spcBef>
                <a:spcPts val="1500"/>
              </a:spcBef>
              <a:spcAft>
                <a:spcPts val="0"/>
              </a:spcAft>
              <a:buNone/>
            </a:pPr>
            <a:endParaRPr sz="3200" b="1">
              <a:solidFill>
                <a:srgbClr val="193A5F"/>
              </a:solidFill>
              <a:latin typeface="Quattrocento Sans"/>
              <a:ea typeface="Quattrocento Sans"/>
              <a:cs typeface="Quattrocento Sans"/>
              <a:sym typeface="Quattrocento Sans"/>
            </a:endParaRPr>
          </a:p>
        </p:txBody>
      </p:sp>
      <p:sp>
        <p:nvSpPr>
          <p:cNvPr id="2" name="TextBox 1">
            <a:extLst>
              <a:ext uri="{FF2B5EF4-FFF2-40B4-BE49-F238E27FC236}">
                <a16:creationId xmlns:a16="http://schemas.microsoft.com/office/drawing/2014/main" id="{63B186D3-34C8-4614-8546-6218F2A72F39}"/>
              </a:ext>
            </a:extLst>
          </p:cNvPr>
          <p:cNvSpPr txBox="1"/>
          <p:nvPr/>
        </p:nvSpPr>
        <p:spPr>
          <a:xfrm>
            <a:off x="228600" y="4551337"/>
            <a:ext cx="4755152" cy="1415772"/>
          </a:xfrm>
          <a:prstGeom prst="rect">
            <a:avLst/>
          </a:prstGeom>
          <a:noFill/>
        </p:spPr>
        <p:txBody>
          <a:bodyPr wrap="square" rtlCol="0">
            <a:spAutoFit/>
          </a:bodyPr>
          <a:lstStyle/>
          <a:p>
            <a:pPr>
              <a:buSzPts val="2000"/>
            </a:pPr>
            <a:r>
              <a:rPr lang="en-US" sz="1800" b="1" dirty="0">
                <a:solidFill>
                  <a:srgbClr val="000000"/>
                </a:solidFill>
                <a:latin typeface="Quattrocento Sans"/>
                <a:ea typeface="Quattrocento Sans"/>
                <a:cs typeface="Quattrocento Sans"/>
                <a:sym typeface="Quattrocento Sans"/>
              </a:rPr>
              <a:t>GBM:</a:t>
            </a:r>
            <a:endParaRPr lang="en-US" sz="1800" b="1" i="0" u="none" strike="noStrike" cap="none"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Quattrocento Sans"/>
              <a:buNone/>
            </a:pPr>
            <a:r>
              <a:rPr lang="en-US" sz="1800" b="1" i="0" u="none" strike="noStrike" cap="none" dirty="0">
                <a:solidFill>
                  <a:srgbClr val="000000"/>
                </a:solidFill>
                <a:latin typeface="Quattrocento Sans"/>
                <a:ea typeface="Quattrocento Sans"/>
                <a:cs typeface="Quattrocento Sans"/>
                <a:sym typeface="Quattrocento Sans"/>
              </a:rPr>
              <a:t>Accuracy</a:t>
            </a:r>
            <a:r>
              <a:rPr lang="en-US" sz="1800" b="1" dirty="0">
                <a:latin typeface="Quattrocento Sans"/>
                <a:ea typeface="Quattrocento Sans"/>
                <a:cs typeface="Quattrocento Sans"/>
                <a:sym typeface="Quattrocento Sans"/>
              </a:rPr>
              <a:t> (w</a:t>
            </a:r>
            <a:r>
              <a:rPr lang="en-US" sz="1800" b="1" i="0" u="none" strike="noStrike" cap="none" dirty="0">
                <a:solidFill>
                  <a:srgbClr val="000000"/>
                </a:solidFill>
                <a:latin typeface="Quattrocento Sans"/>
                <a:ea typeface="Quattrocento Sans"/>
                <a:cs typeface="Quattrocento Sans"/>
                <a:sym typeface="Quattrocento Sans"/>
              </a:rPr>
              <a:t>ith </a:t>
            </a:r>
            <a:r>
              <a:rPr lang="en-US" sz="1800" b="1" dirty="0">
                <a:latin typeface="Quattrocento Sans"/>
                <a:ea typeface="Quattrocento Sans"/>
                <a:cs typeface="Quattrocento Sans"/>
                <a:sym typeface="Quattrocento Sans"/>
              </a:rPr>
              <a:t>p</a:t>
            </a:r>
            <a:r>
              <a:rPr lang="en-US" sz="1800" b="1" i="0" u="none" strike="noStrike" cap="none" dirty="0">
                <a:solidFill>
                  <a:srgbClr val="000000"/>
                </a:solidFill>
                <a:latin typeface="Quattrocento Sans"/>
                <a:ea typeface="Quattrocento Sans"/>
                <a:cs typeface="Quattrocento Sans"/>
                <a:sym typeface="Quattrocento Sans"/>
              </a:rPr>
              <a:t>ipeline) :</a:t>
            </a:r>
            <a:r>
              <a:rPr lang="en-US" sz="1800" b="0" i="0" u="none" strike="noStrike" cap="none" dirty="0">
                <a:solidFill>
                  <a:srgbClr val="000000"/>
                </a:solidFill>
                <a:latin typeface="Quattrocento Sans"/>
                <a:ea typeface="Quattrocento Sans"/>
                <a:cs typeface="Quattrocento Sans"/>
                <a:sym typeface="Quattrocento Sans"/>
              </a:rPr>
              <a:t> 0.97</a:t>
            </a:r>
            <a:endParaRPr lang="en-US" b="0" i="0" u="none" strike="noStrike" cap="none" dirty="0">
              <a:solidFill>
                <a:srgbClr val="000000"/>
              </a:solidFill>
              <a:latin typeface="Calibri"/>
              <a:ea typeface="Calibri"/>
              <a:cs typeface="Calibri"/>
              <a:sym typeface="Calibri"/>
            </a:endParaRPr>
          </a:p>
          <a:p>
            <a:pPr marR="0" lvl="0" algn="l" rtl="0">
              <a:lnSpc>
                <a:spcPct val="100000"/>
              </a:lnSpc>
              <a:spcBef>
                <a:spcPts val="0"/>
              </a:spcBef>
              <a:spcAft>
                <a:spcPts val="0"/>
              </a:spcAft>
              <a:buClr>
                <a:srgbClr val="000000"/>
              </a:buClr>
              <a:buSzPts val="2000"/>
            </a:pPr>
            <a:r>
              <a:rPr lang="en-US" sz="1800" b="1" i="0" u="none" strike="noStrike" cap="none" dirty="0">
                <a:solidFill>
                  <a:srgbClr val="000000"/>
                </a:solidFill>
                <a:latin typeface="Quattrocento Sans"/>
                <a:ea typeface="Quattrocento Sans"/>
                <a:cs typeface="Quattrocento Sans"/>
                <a:sym typeface="Quattrocento Sans"/>
              </a:rPr>
              <a:t>Recall</a:t>
            </a:r>
            <a:r>
              <a:rPr lang="en-US" sz="1800" b="1" dirty="0">
                <a:latin typeface="Quattrocento Sans"/>
                <a:ea typeface="Quattrocento Sans"/>
                <a:cs typeface="Quattrocento Sans"/>
                <a:sym typeface="Quattrocento Sans"/>
              </a:rPr>
              <a:t> (w</a:t>
            </a:r>
            <a:r>
              <a:rPr lang="en-US" sz="1800" b="1" i="0" u="none" strike="noStrike" cap="none" dirty="0">
                <a:solidFill>
                  <a:srgbClr val="000000"/>
                </a:solidFill>
                <a:latin typeface="Quattrocento Sans"/>
                <a:ea typeface="Quattrocento Sans"/>
                <a:cs typeface="Quattrocento Sans"/>
                <a:sym typeface="Quattrocento Sans"/>
              </a:rPr>
              <a:t>ith </a:t>
            </a:r>
            <a:r>
              <a:rPr lang="en-US" sz="1800" b="1" dirty="0">
                <a:latin typeface="Quattrocento Sans"/>
                <a:ea typeface="Quattrocento Sans"/>
                <a:cs typeface="Quattrocento Sans"/>
                <a:sym typeface="Quattrocento Sans"/>
              </a:rPr>
              <a:t>p</a:t>
            </a:r>
            <a:r>
              <a:rPr lang="en-US" sz="1800" b="1" i="0" u="none" strike="noStrike" cap="none" dirty="0">
                <a:solidFill>
                  <a:srgbClr val="000000"/>
                </a:solidFill>
                <a:latin typeface="Quattrocento Sans"/>
                <a:ea typeface="Quattrocento Sans"/>
                <a:cs typeface="Quattrocento Sans"/>
                <a:sym typeface="Quattrocento Sans"/>
              </a:rPr>
              <a:t>ipeline) :</a:t>
            </a:r>
            <a:r>
              <a:rPr lang="en-US" sz="1800" b="0" i="0" u="none" strike="noStrike" cap="none" dirty="0">
                <a:solidFill>
                  <a:srgbClr val="000000"/>
                </a:solidFill>
                <a:latin typeface="Quattrocento Sans"/>
                <a:ea typeface="Quattrocento Sans"/>
                <a:cs typeface="Quattrocento Sans"/>
                <a:sym typeface="Quattrocento Sans"/>
              </a:rPr>
              <a:t> 0.97</a:t>
            </a:r>
            <a:endParaRPr lang="en-US" b="0" i="0" u="none" strike="noStrike" cap="none" dirty="0">
              <a:solidFill>
                <a:srgbClr val="000000"/>
              </a:solidFill>
              <a:latin typeface="Calibri"/>
              <a:ea typeface="Calibri"/>
              <a:cs typeface="Calibri"/>
              <a:sym typeface="Calibri"/>
            </a:endParaRPr>
          </a:p>
          <a:p>
            <a:pPr marR="0" lvl="0" algn="l" rtl="0">
              <a:lnSpc>
                <a:spcPct val="100000"/>
              </a:lnSpc>
              <a:spcBef>
                <a:spcPts val="0"/>
              </a:spcBef>
              <a:spcAft>
                <a:spcPts val="0"/>
              </a:spcAft>
              <a:buClr>
                <a:srgbClr val="000000"/>
              </a:buClr>
              <a:buSzPts val="2000"/>
            </a:pPr>
            <a:r>
              <a:rPr lang="en-US" sz="1800" b="1" i="0" u="none" strike="noStrike" cap="none" dirty="0">
                <a:solidFill>
                  <a:srgbClr val="000000"/>
                </a:solidFill>
                <a:latin typeface="Quattrocento Sans"/>
                <a:ea typeface="Quattrocento Sans"/>
                <a:cs typeface="Quattrocento Sans"/>
                <a:sym typeface="Quattrocento Sans"/>
              </a:rPr>
              <a:t>False Positive Rate</a:t>
            </a:r>
            <a:r>
              <a:rPr lang="en-US" sz="1800" b="1" dirty="0">
                <a:latin typeface="Quattrocento Sans"/>
                <a:ea typeface="Quattrocento Sans"/>
                <a:cs typeface="Quattrocento Sans"/>
                <a:sym typeface="Quattrocento Sans"/>
              </a:rPr>
              <a:t> (w</a:t>
            </a:r>
            <a:r>
              <a:rPr lang="en-US" sz="1800" b="1" i="0" u="none" strike="noStrike" cap="none" dirty="0">
                <a:solidFill>
                  <a:srgbClr val="000000"/>
                </a:solidFill>
                <a:latin typeface="Quattrocento Sans"/>
                <a:ea typeface="Quattrocento Sans"/>
                <a:cs typeface="Quattrocento Sans"/>
                <a:sym typeface="Quattrocento Sans"/>
              </a:rPr>
              <a:t>ith </a:t>
            </a:r>
            <a:r>
              <a:rPr lang="en-US" sz="1800" b="1" dirty="0">
                <a:latin typeface="Quattrocento Sans"/>
                <a:ea typeface="Quattrocento Sans"/>
                <a:cs typeface="Quattrocento Sans"/>
                <a:sym typeface="Quattrocento Sans"/>
              </a:rPr>
              <a:t>p</a:t>
            </a:r>
            <a:r>
              <a:rPr lang="en-US" sz="1800" b="1" i="0" u="none" strike="noStrike" cap="none" dirty="0">
                <a:solidFill>
                  <a:srgbClr val="000000"/>
                </a:solidFill>
                <a:latin typeface="Quattrocento Sans"/>
                <a:ea typeface="Quattrocento Sans"/>
                <a:cs typeface="Quattrocento Sans"/>
                <a:sym typeface="Quattrocento Sans"/>
              </a:rPr>
              <a:t>ipeline) :</a:t>
            </a:r>
            <a:r>
              <a:rPr lang="en-US" sz="1800" b="0" i="0" u="none" strike="noStrike" cap="none" dirty="0">
                <a:solidFill>
                  <a:srgbClr val="000000"/>
                </a:solidFill>
                <a:latin typeface="Quattrocento Sans"/>
                <a:ea typeface="Quattrocento Sans"/>
                <a:cs typeface="Quattrocento Sans"/>
                <a:sym typeface="Quattrocento Sans"/>
              </a:rPr>
              <a:t> 0.03</a:t>
            </a:r>
            <a:endParaRPr lang="en-US" sz="1800" dirty="0"/>
          </a:p>
          <a:p>
            <a:endParaRPr lang="en-US" dirty="0"/>
          </a:p>
        </p:txBody>
      </p:sp>
      <p:sp>
        <p:nvSpPr>
          <p:cNvPr id="3" name="TextBox 2">
            <a:extLst>
              <a:ext uri="{FF2B5EF4-FFF2-40B4-BE49-F238E27FC236}">
                <a16:creationId xmlns:a16="http://schemas.microsoft.com/office/drawing/2014/main" id="{3B811F96-24C0-00C3-92D4-FBDBF23BF65D}"/>
              </a:ext>
            </a:extLst>
          </p:cNvPr>
          <p:cNvSpPr txBox="1"/>
          <p:nvPr/>
        </p:nvSpPr>
        <p:spPr>
          <a:xfrm>
            <a:off x="4747098" y="1614791"/>
            <a:ext cx="6663448" cy="2031325"/>
          </a:xfrm>
          <a:prstGeom prst="rect">
            <a:avLst/>
          </a:prstGeom>
          <a:noFill/>
        </p:spPr>
        <p:txBody>
          <a:bodyPr wrap="square" rtlCol="0">
            <a:spAutoFit/>
          </a:bodyPr>
          <a:lstStyle/>
          <a:p>
            <a:r>
              <a:rPr lang="en-US" sz="1800" b="1" dirty="0"/>
              <a:t>Comparative Analysis</a:t>
            </a:r>
          </a:p>
          <a:p>
            <a:r>
              <a:rPr lang="en-US" sz="1800" b="1" dirty="0"/>
              <a:t>Accuracy: </a:t>
            </a:r>
            <a:r>
              <a:rPr lang="en-US" sz="1800" dirty="0"/>
              <a:t>Decision Tree and GBM outperforms the Random Forest slightly in terms of accuracy.</a:t>
            </a:r>
          </a:p>
          <a:p>
            <a:r>
              <a:rPr lang="en-US" sz="1800" b="1" dirty="0"/>
              <a:t>Recall: </a:t>
            </a:r>
            <a:r>
              <a:rPr lang="en-US" sz="1800" dirty="0"/>
              <a:t>The Decision Tree shows a higher recall rate, indicating a better ability to identify positive instances.</a:t>
            </a:r>
          </a:p>
          <a:p>
            <a:r>
              <a:rPr lang="en-US" sz="1800" b="1" dirty="0"/>
              <a:t>False Positive Rate: </a:t>
            </a:r>
            <a:r>
              <a:rPr lang="en-US" sz="1800" dirty="0"/>
              <a:t>All models demonstrate a low false positive rate, signifying good precision.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4"/>
          <p:cNvSpPr txBox="1">
            <a:spLocks noGrp="1"/>
          </p:cNvSpPr>
          <p:nvPr>
            <p:ph type="title"/>
          </p:nvPr>
        </p:nvSpPr>
        <p:spPr>
          <a:xfrm>
            <a:off x="1136014" y="139700"/>
            <a:ext cx="4191953" cy="627888"/>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accent1"/>
              </a:buClr>
              <a:buSzPct val="100000"/>
              <a:buFont typeface="Avenir"/>
              <a:buNone/>
            </a:pPr>
            <a:r>
              <a:rPr lang="en-US"/>
              <a:t>CONCLUSION</a:t>
            </a:r>
            <a:endParaRPr/>
          </a:p>
        </p:txBody>
      </p:sp>
      <p:sp>
        <p:nvSpPr>
          <p:cNvPr id="913" name="Google Shape;913;p34"/>
          <p:cNvSpPr txBox="1"/>
          <p:nvPr/>
        </p:nvSpPr>
        <p:spPr>
          <a:xfrm>
            <a:off x="1290320" y="991108"/>
            <a:ext cx="10200640" cy="5368545"/>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b="1" dirty="0">
                <a:solidFill>
                  <a:srgbClr val="000000"/>
                </a:solidFill>
                <a:latin typeface="Quattrocento Sans"/>
                <a:ea typeface="Quattrocento Sans"/>
                <a:cs typeface="Quattrocento Sans"/>
                <a:sym typeface="Quattrocento Sans"/>
              </a:rPr>
              <a:t>Key Findings and Insights</a:t>
            </a:r>
            <a:endParaRPr sz="1400" dirty="0">
              <a:solidFill>
                <a:schemeClr val="dk1"/>
              </a:solidFill>
              <a:latin typeface="Calibri"/>
              <a:ea typeface="Calibri"/>
              <a:cs typeface="Calibri"/>
              <a:sym typeface="Calibri"/>
            </a:endParaRPr>
          </a:p>
          <a:p>
            <a:pPr marL="342900" marR="0" lvl="0" indent="-342900" algn="l" rtl="0">
              <a:lnSpc>
                <a:spcPct val="107000"/>
              </a:lnSpc>
              <a:spcBef>
                <a:spcPts val="800"/>
              </a:spcBef>
              <a:spcAft>
                <a:spcPts val="0"/>
              </a:spcAft>
              <a:buClr>
                <a:srgbClr val="000000"/>
              </a:buClr>
              <a:buSzPts val="1000"/>
              <a:buFont typeface="Noto Sans Symbols"/>
              <a:buChar char="∙"/>
            </a:pPr>
            <a:r>
              <a:rPr lang="en-US" sz="1600" dirty="0">
                <a:solidFill>
                  <a:srgbClr val="000000"/>
                </a:solidFill>
                <a:latin typeface="Quattrocento Sans"/>
                <a:ea typeface="Quattrocento Sans"/>
                <a:cs typeface="Quattrocento Sans"/>
                <a:sym typeface="Quattrocento Sans"/>
              </a:rPr>
              <a:t>The analysis showcased impressive performance from all 3 models.</a:t>
            </a:r>
            <a:endParaRPr sz="1400" dirty="0">
              <a:solidFill>
                <a:srgbClr val="000000"/>
              </a:solidFill>
              <a:latin typeface="Calibri"/>
              <a:ea typeface="Calibri"/>
              <a:cs typeface="Calibri"/>
              <a:sym typeface="Calibri"/>
            </a:endParaRPr>
          </a:p>
          <a:p>
            <a:pPr marL="342900" marR="0" lvl="0" indent="-342900" algn="l" rtl="0">
              <a:lnSpc>
                <a:spcPct val="107000"/>
              </a:lnSpc>
              <a:spcBef>
                <a:spcPts val="0"/>
              </a:spcBef>
              <a:spcAft>
                <a:spcPts val="0"/>
              </a:spcAft>
              <a:buClr>
                <a:srgbClr val="000000"/>
              </a:buClr>
              <a:buSzPts val="1000"/>
              <a:buFont typeface="Noto Sans Symbols"/>
              <a:buChar char="∙"/>
            </a:pPr>
            <a:r>
              <a:rPr lang="en-US" sz="1600" dirty="0">
                <a:solidFill>
                  <a:srgbClr val="000000"/>
                </a:solidFill>
                <a:latin typeface="Quattrocento Sans"/>
                <a:ea typeface="Quattrocento Sans"/>
                <a:cs typeface="Quattrocento Sans"/>
                <a:sym typeface="Quattrocento Sans"/>
              </a:rPr>
              <a:t>Notable strengths include consistently high accuracy and recall rates, indicating the models' effectiveness in predicting loan outcomes.</a:t>
            </a:r>
            <a:endParaRPr sz="1400" dirty="0">
              <a:solidFill>
                <a:srgbClr val="000000"/>
              </a:solidFill>
              <a:latin typeface="Calibri"/>
              <a:ea typeface="Calibri"/>
              <a:cs typeface="Calibri"/>
              <a:sym typeface="Calibri"/>
            </a:endParaRPr>
          </a:p>
          <a:p>
            <a:pPr marL="342900" marR="0" lvl="0" indent="-342900" algn="l" rtl="0">
              <a:lnSpc>
                <a:spcPct val="107000"/>
              </a:lnSpc>
              <a:spcBef>
                <a:spcPts val="0"/>
              </a:spcBef>
              <a:spcAft>
                <a:spcPts val="0"/>
              </a:spcAft>
              <a:buClr>
                <a:srgbClr val="000000"/>
              </a:buClr>
              <a:buSzPts val="1000"/>
              <a:buFont typeface="Noto Sans Symbols"/>
              <a:buChar char="∙"/>
            </a:pPr>
            <a:r>
              <a:rPr lang="en-US" sz="1600" dirty="0">
                <a:solidFill>
                  <a:srgbClr val="000000"/>
                </a:solidFill>
                <a:latin typeface="Quattrocento Sans"/>
                <a:ea typeface="Quattrocento Sans"/>
                <a:cs typeface="Quattrocento Sans"/>
                <a:sym typeface="Quattrocento Sans"/>
              </a:rPr>
              <a:t>The models exhibit robustness and reliability, instilling confidence in their application.</a:t>
            </a:r>
            <a:endParaRPr dirty="0"/>
          </a:p>
          <a:p>
            <a:pPr marL="342900" marR="0" lvl="0" indent="-279400" algn="l" rtl="0">
              <a:lnSpc>
                <a:spcPct val="107000"/>
              </a:lnSpc>
              <a:spcBef>
                <a:spcPts val="0"/>
              </a:spcBef>
              <a:spcAft>
                <a:spcPts val="0"/>
              </a:spcAft>
              <a:buClr>
                <a:schemeClr val="dk1"/>
              </a:buClr>
              <a:buSzPts val="1000"/>
              <a:buFont typeface="Noto Sans Symbols"/>
              <a:buNone/>
            </a:pPr>
            <a:endParaRPr sz="1400" dirty="0">
              <a:solidFill>
                <a:srgbClr val="000000"/>
              </a:solidFill>
              <a:latin typeface="Calibri"/>
              <a:ea typeface="Calibri"/>
              <a:cs typeface="Calibri"/>
              <a:sym typeface="Calibri"/>
            </a:endParaRPr>
          </a:p>
          <a:p>
            <a:pPr marL="0" marR="0" lvl="0" indent="0" algn="l" rtl="0">
              <a:lnSpc>
                <a:spcPct val="107000"/>
              </a:lnSpc>
              <a:spcBef>
                <a:spcPts val="0"/>
              </a:spcBef>
              <a:spcAft>
                <a:spcPts val="0"/>
              </a:spcAft>
              <a:buNone/>
            </a:pPr>
            <a:r>
              <a:rPr lang="en-US" sz="1800" b="1" dirty="0">
                <a:solidFill>
                  <a:srgbClr val="000000"/>
                </a:solidFill>
                <a:latin typeface="Quattrocento Sans"/>
                <a:ea typeface="Quattrocento Sans"/>
                <a:cs typeface="Quattrocento Sans"/>
                <a:sym typeface="Quattrocento Sans"/>
              </a:rPr>
              <a:t>Challenges Faced</a:t>
            </a:r>
            <a:endParaRPr sz="1400" dirty="0">
              <a:solidFill>
                <a:schemeClr val="dk1"/>
              </a:solidFill>
              <a:latin typeface="Calibri"/>
              <a:ea typeface="Calibri"/>
              <a:cs typeface="Calibri"/>
              <a:sym typeface="Calibri"/>
            </a:endParaRPr>
          </a:p>
          <a:p>
            <a:pPr marL="342900" marR="0" lvl="0" indent="-342900" algn="l" rtl="0">
              <a:lnSpc>
                <a:spcPct val="107000"/>
              </a:lnSpc>
              <a:spcBef>
                <a:spcPts val="800"/>
              </a:spcBef>
              <a:spcAft>
                <a:spcPts val="0"/>
              </a:spcAft>
              <a:buClr>
                <a:srgbClr val="000000"/>
              </a:buClr>
              <a:buSzPts val="1000"/>
              <a:buFont typeface="Noto Sans Symbols"/>
              <a:buChar char="∙"/>
            </a:pPr>
            <a:r>
              <a:rPr lang="en-US" sz="1600" dirty="0">
                <a:solidFill>
                  <a:srgbClr val="000000"/>
                </a:solidFill>
                <a:latin typeface="Quattrocento Sans"/>
                <a:ea typeface="Quattrocento Sans"/>
                <a:cs typeface="Quattrocento Sans"/>
                <a:sym typeface="Quattrocento Sans"/>
              </a:rPr>
              <a:t>Despite the overall success, challenges were encountered in managing categorical values</a:t>
            </a:r>
            <a:endParaRPr dirty="0"/>
          </a:p>
          <a:p>
            <a:pPr marL="342900" marR="0" lvl="0" indent="-342900" algn="l" rtl="0">
              <a:lnSpc>
                <a:spcPct val="107000"/>
              </a:lnSpc>
              <a:spcBef>
                <a:spcPts val="0"/>
              </a:spcBef>
              <a:spcAft>
                <a:spcPts val="0"/>
              </a:spcAft>
              <a:buClr>
                <a:srgbClr val="000000"/>
              </a:buClr>
              <a:buSzPts val="1000"/>
              <a:buFont typeface="Noto Sans Symbols"/>
              <a:buChar char="∙"/>
            </a:pPr>
            <a:r>
              <a:rPr lang="en-US" sz="1600" dirty="0">
                <a:solidFill>
                  <a:srgbClr val="000000"/>
                </a:solidFill>
                <a:latin typeface="Quattrocento Sans"/>
                <a:ea typeface="Quattrocento Sans"/>
                <a:cs typeface="Quattrocento Sans"/>
                <a:sym typeface="Quattrocento Sans"/>
              </a:rPr>
              <a:t>These challenges provided valuable insights and opportunities for refinement.</a:t>
            </a:r>
            <a:endParaRPr sz="1400" dirty="0">
              <a:solidFill>
                <a:srgbClr val="000000"/>
              </a:solidFill>
              <a:latin typeface="Calibri"/>
              <a:ea typeface="Calibri"/>
              <a:cs typeface="Calibri"/>
              <a:sym typeface="Calibri"/>
            </a:endParaRPr>
          </a:p>
          <a:p>
            <a:pPr marL="0" marR="0" lvl="0" indent="0" algn="l" rtl="0">
              <a:lnSpc>
                <a:spcPct val="107000"/>
              </a:lnSpc>
              <a:spcBef>
                <a:spcPts val="0"/>
              </a:spcBef>
              <a:spcAft>
                <a:spcPts val="0"/>
              </a:spcAft>
              <a:buNone/>
            </a:pPr>
            <a:endParaRPr sz="1500" b="1" dirty="0">
              <a:solidFill>
                <a:srgbClr val="000000"/>
              </a:solidFill>
              <a:latin typeface="Quattrocento Sans"/>
              <a:ea typeface="Quattrocento Sans"/>
              <a:cs typeface="Quattrocento Sans"/>
              <a:sym typeface="Quattrocento Sans"/>
            </a:endParaRPr>
          </a:p>
          <a:p>
            <a:pPr marL="0" marR="0" lvl="0" indent="0" algn="l" rtl="0">
              <a:lnSpc>
                <a:spcPct val="107000"/>
              </a:lnSpc>
              <a:spcBef>
                <a:spcPts val="800"/>
              </a:spcBef>
              <a:spcAft>
                <a:spcPts val="0"/>
              </a:spcAft>
              <a:buNone/>
            </a:pPr>
            <a:r>
              <a:rPr lang="en-US" sz="1600" b="1" dirty="0">
                <a:solidFill>
                  <a:srgbClr val="000000"/>
                </a:solidFill>
                <a:latin typeface="Quattrocento Sans"/>
                <a:ea typeface="Quattrocento Sans"/>
                <a:cs typeface="Quattrocento Sans"/>
                <a:sym typeface="Quattrocento Sans"/>
              </a:rPr>
              <a:t>Final Thoughts:</a:t>
            </a:r>
            <a:endParaRPr sz="1400" dirty="0">
              <a:solidFill>
                <a:schemeClr val="dk1"/>
              </a:solidFill>
              <a:latin typeface="Calibri"/>
              <a:ea typeface="Calibri"/>
              <a:cs typeface="Calibri"/>
              <a:sym typeface="Calibri"/>
            </a:endParaRPr>
          </a:p>
          <a:p>
            <a:pPr marL="285750" marR="0" lvl="0" indent="-285750" algn="l" rtl="0">
              <a:lnSpc>
                <a:spcPct val="107000"/>
              </a:lnSpc>
              <a:spcBef>
                <a:spcPts val="800"/>
              </a:spcBef>
              <a:spcAft>
                <a:spcPts val="0"/>
              </a:spcAft>
              <a:buClr>
                <a:srgbClr val="000000"/>
              </a:buClr>
              <a:buSzPts val="1800"/>
              <a:buFont typeface="Arial"/>
              <a:buChar char="•"/>
            </a:pPr>
            <a:r>
              <a:rPr lang="en-US" sz="1800" b="1" dirty="0">
                <a:solidFill>
                  <a:srgbClr val="000000"/>
                </a:solidFill>
                <a:latin typeface="Quattrocento Sans"/>
                <a:ea typeface="Quattrocento Sans"/>
                <a:cs typeface="Quattrocento Sans"/>
                <a:sym typeface="Quattrocento Sans"/>
              </a:rPr>
              <a:t>Since the False Positive Rate is so low, the model’s number of defaulters is meager. This is very important for a financial institute offering a loan since their main goal will be to recover the full loan with the interest</a:t>
            </a:r>
            <a:endParaRPr sz="1400" b="1" dirty="0">
              <a:solidFill>
                <a:schemeClr val="dk1"/>
              </a:solidFill>
              <a:latin typeface="Calibri"/>
              <a:ea typeface="Calibri"/>
              <a:cs typeface="Calibri"/>
              <a:sym typeface="Calibri"/>
            </a:endParaRPr>
          </a:p>
          <a:p>
            <a:pPr marL="285750" marR="0" lvl="0" indent="-285750" algn="l" rtl="0">
              <a:lnSpc>
                <a:spcPct val="107000"/>
              </a:lnSpc>
              <a:spcBef>
                <a:spcPts val="800"/>
              </a:spcBef>
              <a:spcAft>
                <a:spcPts val="0"/>
              </a:spcAft>
              <a:buClr>
                <a:srgbClr val="000000"/>
              </a:buClr>
              <a:buSzPts val="1800"/>
              <a:buFont typeface="Arial"/>
              <a:buChar char="•"/>
            </a:pPr>
            <a:r>
              <a:rPr lang="en-US" sz="1800" dirty="0">
                <a:solidFill>
                  <a:srgbClr val="000000"/>
                </a:solidFill>
                <a:latin typeface="Quattrocento Sans"/>
                <a:ea typeface="Quattrocento Sans"/>
                <a:cs typeface="Quattrocento Sans"/>
                <a:sym typeface="Quattrocento Sans"/>
              </a:rPr>
              <a:t>Continuous monitoring and periodic updates will ensure the models' sustained effectiveness.</a:t>
            </a:r>
            <a:endParaRPr sz="1600" dirty="0">
              <a:solidFill>
                <a:srgbClr val="000000"/>
              </a:solidFill>
              <a:latin typeface="Calibri"/>
              <a:ea typeface="Calibri"/>
              <a:cs typeface="Calibri"/>
              <a:sym typeface="Calibri"/>
            </a:endParaRPr>
          </a:p>
          <a:p>
            <a:pPr marL="0" marR="0" lvl="0" indent="0" algn="l" rtl="0">
              <a:lnSpc>
                <a:spcPct val="107000"/>
              </a:lnSpc>
              <a:spcBef>
                <a:spcPts val="800"/>
              </a:spcBef>
              <a:spcAft>
                <a:spcPts val="0"/>
              </a:spcAft>
              <a:buNone/>
            </a:pPr>
            <a:r>
              <a:rPr lang="en-US" sz="1100" dirty="0">
                <a:solidFill>
                  <a:srgbClr val="000000"/>
                </a:solidFill>
                <a:latin typeface="Calibri"/>
                <a:ea typeface="Calibri"/>
                <a:cs typeface="Calibri"/>
                <a:sym typeface="Calibri"/>
              </a:rPr>
              <a:t> </a:t>
            </a:r>
            <a:endParaRPr sz="1100" dirty="0">
              <a:solidFill>
                <a:schemeClr val="dk1"/>
              </a:solidFill>
              <a:latin typeface="Calibri"/>
              <a:ea typeface="Calibri"/>
              <a:cs typeface="Calibri"/>
              <a:sym typeface="Calibri"/>
            </a:endParaRPr>
          </a:p>
          <a:p>
            <a:pPr marL="0" marR="0" lvl="0" indent="0" algn="l" rtl="0">
              <a:spcBef>
                <a:spcPts val="800"/>
              </a:spcBef>
              <a:spcAft>
                <a:spcPts val="0"/>
              </a:spcAft>
              <a:buNone/>
            </a:pPr>
            <a:endParaRPr sz="1800" dirty="0">
              <a:solidFill>
                <a:schemeClr val="dk1"/>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5"/>
          <p:cNvSpPr txBox="1">
            <a:spLocks noGrp="1"/>
          </p:cNvSpPr>
          <p:nvPr>
            <p:ph type="ctrTitle"/>
          </p:nvPr>
        </p:nvSpPr>
        <p:spPr>
          <a:xfrm>
            <a:off x="5862320" y="1122363"/>
            <a:ext cx="5708744" cy="16716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2"/>
              </a:buClr>
              <a:buSzPts val="6000"/>
              <a:buFont typeface="Avenir"/>
              <a:buNone/>
            </a:pPr>
            <a:r>
              <a:rPr lang="en-US"/>
              <a:t>THANK YOU</a:t>
            </a:r>
            <a:endParaRPr/>
          </a:p>
        </p:txBody>
      </p:sp>
      <p:sp>
        <p:nvSpPr>
          <p:cNvPr id="919" name="Google Shape;919;p35"/>
          <p:cNvSpPr txBox="1">
            <a:spLocks noGrp="1"/>
          </p:cNvSpPr>
          <p:nvPr>
            <p:ph type="subTitle" idx="1"/>
          </p:nvPr>
        </p:nvSpPr>
        <p:spPr>
          <a:xfrm>
            <a:off x="5943600" y="3022918"/>
            <a:ext cx="6116320" cy="2387600"/>
          </a:xfrm>
          <a:prstGeom prst="rect">
            <a:avLst/>
          </a:prstGeom>
          <a:noFill/>
          <a:ln>
            <a:noFill/>
          </a:ln>
        </p:spPr>
        <p:txBody>
          <a:bodyPr spcFirstLastPara="1" wrap="square" lIns="91425" tIns="45700" rIns="91425" bIns="0" anchor="t" anchorCtr="0">
            <a:normAutofit/>
          </a:bodyPr>
          <a:lstStyle/>
          <a:p>
            <a:pPr marL="0" lvl="0" indent="0" algn="l" rtl="0">
              <a:lnSpc>
                <a:spcPct val="155555"/>
              </a:lnSpc>
              <a:spcBef>
                <a:spcPts val="0"/>
              </a:spcBef>
              <a:spcAft>
                <a:spcPts val="0"/>
              </a:spcAft>
              <a:buClr>
                <a:schemeClr val="dk2"/>
              </a:buClr>
              <a:buSzPts val="1800"/>
              <a:buNone/>
            </a:pPr>
            <a:r>
              <a:rPr lang="en-US" b="1" dirty="0"/>
              <a:t>Mili Chowdhury</a:t>
            </a:r>
            <a:endParaRPr dirty="0"/>
          </a:p>
          <a:p>
            <a:pPr marL="0" lvl="0" indent="0" algn="l" rtl="0">
              <a:lnSpc>
                <a:spcPct val="155555"/>
              </a:lnSpc>
              <a:spcBef>
                <a:spcPts val="0"/>
              </a:spcBef>
              <a:spcAft>
                <a:spcPts val="0"/>
              </a:spcAft>
              <a:buClr>
                <a:schemeClr val="dk2"/>
              </a:buClr>
              <a:buSzPts val="1800"/>
              <a:buNone/>
            </a:pPr>
            <a:r>
              <a:rPr lang="en-US" b="1" dirty="0"/>
              <a:t>Roll: C24-008</a:t>
            </a:r>
          </a:p>
          <a:p>
            <a:pPr marL="0" lvl="0" indent="0" algn="l" rtl="0">
              <a:lnSpc>
                <a:spcPct val="155555"/>
              </a:lnSpc>
              <a:spcBef>
                <a:spcPts val="0"/>
              </a:spcBef>
              <a:spcAft>
                <a:spcPts val="0"/>
              </a:spcAft>
              <a:buClr>
                <a:schemeClr val="dk2"/>
              </a:buClr>
              <a:buSzPts val="1800"/>
              <a:buNone/>
            </a:pPr>
            <a:r>
              <a:rPr lang="en-US" b="1" dirty="0">
                <a:solidFill>
                  <a:schemeClr val="lt2"/>
                </a:solidFill>
              </a:rPr>
              <a:t>Email: mili.Chowdhury_ds24sp@praxistech.school</a:t>
            </a:r>
            <a:endParaRPr lang="en-US" dirty="0">
              <a:solidFill>
                <a:schemeClr val="lt2"/>
              </a:solidFill>
            </a:endParaRPr>
          </a:p>
          <a:p>
            <a:pPr marL="0" lvl="0" indent="0" algn="l" rtl="0">
              <a:lnSpc>
                <a:spcPct val="155555"/>
              </a:lnSpc>
              <a:spcBef>
                <a:spcPts val="0"/>
              </a:spcBef>
              <a:spcAft>
                <a:spcPts val="0"/>
              </a:spcAft>
              <a:buClr>
                <a:schemeClr val="dk2"/>
              </a:buClr>
              <a:buSzPts val="1800"/>
              <a:buNone/>
            </a:pPr>
            <a:r>
              <a:rPr lang="en-US" sz="2000" b="1" dirty="0" err="1">
                <a:solidFill>
                  <a:schemeClr val="lt2"/>
                </a:solidFill>
              </a:rPr>
              <a:t>Github</a:t>
            </a:r>
            <a:r>
              <a:rPr lang="en-US" sz="2000" b="1" dirty="0">
                <a:solidFill>
                  <a:schemeClr val="lt2"/>
                </a:solidFill>
              </a:rPr>
              <a:t>: </a:t>
            </a:r>
            <a:r>
              <a:rPr lang="en-US" b="1" dirty="0">
                <a:solidFill>
                  <a:schemeClr val="lt2"/>
                </a:solidFill>
              </a:rPr>
              <a:t>https://github.com/milichowdhury0096/Risk-Mitigation-Analysis-In-Loans-using-Spark</a:t>
            </a:r>
            <a:endParaRPr b="1" dirty="0">
              <a:solidFill>
                <a:schemeClr val="lt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23"/>
          <p:cNvSpPr txBox="1">
            <a:spLocks noGrp="1"/>
          </p:cNvSpPr>
          <p:nvPr>
            <p:ph type="title"/>
          </p:nvPr>
        </p:nvSpPr>
        <p:spPr>
          <a:xfrm>
            <a:off x="4933950" y="898524"/>
            <a:ext cx="6343650" cy="132588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400"/>
              <a:buFont typeface="Arial"/>
              <a:buNone/>
            </a:pPr>
            <a:r>
              <a:rPr lang="en-US" b="1" i="0">
                <a:latin typeface="Arial"/>
                <a:ea typeface="Arial"/>
                <a:cs typeface="Arial"/>
                <a:sym typeface="Arial"/>
              </a:rPr>
              <a:t>INTRODUCTION:</a:t>
            </a:r>
            <a:endParaRPr/>
          </a:p>
        </p:txBody>
      </p:sp>
      <p:sp>
        <p:nvSpPr>
          <p:cNvPr id="814" name="Google Shape;814;p23"/>
          <p:cNvSpPr txBox="1">
            <a:spLocks noGrp="1"/>
          </p:cNvSpPr>
          <p:nvPr>
            <p:ph type="body" idx="1"/>
          </p:nvPr>
        </p:nvSpPr>
        <p:spPr>
          <a:xfrm>
            <a:off x="4933949" y="2310817"/>
            <a:ext cx="6400800" cy="36576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55555"/>
              </a:lnSpc>
              <a:spcBef>
                <a:spcPts val="0"/>
              </a:spcBef>
              <a:spcAft>
                <a:spcPts val="0"/>
              </a:spcAft>
              <a:buClr>
                <a:schemeClr val="dk1"/>
              </a:buClr>
              <a:buSzPts val="1800"/>
              <a:buNone/>
            </a:pPr>
            <a:r>
              <a:rPr lang="en-US" b="0" i="0">
                <a:latin typeface="Arial"/>
                <a:ea typeface="Arial"/>
                <a:cs typeface="Arial"/>
                <a:sym typeface="Arial"/>
              </a:rPr>
              <a:t>In the dynamic landscape of financial services, the challenge of optimizing loan approval processes is a critical concern for institutions seeking to enhance operational efficiency and mitigate risks. Traditional approaches often involve time-consuming manual assessments, leading to delays and increased operational costs. This project, titled "</a:t>
            </a:r>
            <a:r>
              <a:rPr lang="en-US" sz="1800" b="1" i="0">
                <a:latin typeface="Arial"/>
                <a:ea typeface="Arial"/>
                <a:cs typeface="Arial"/>
                <a:sym typeface="Arial"/>
              </a:rPr>
              <a:t>Risk Mitigation Analysis in Loans: A Machine Learning Perspective</a:t>
            </a:r>
            <a:r>
              <a:rPr lang="en-US" b="0" i="0">
                <a:latin typeface="Arial"/>
                <a:ea typeface="Arial"/>
                <a:cs typeface="Arial"/>
                <a:sym typeface="Arial"/>
              </a:rPr>
              <a:t>" addresses this challenge by leveraging advanced data science techniques to revolutionize the way loan applications are assessed.</a:t>
            </a:r>
            <a:endParaRPr/>
          </a:p>
        </p:txBody>
      </p:sp>
      <p:sp>
        <p:nvSpPr>
          <p:cNvPr id="815" name="Google Shape;815;p23"/>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4"/>
          <p:cNvSpPr txBox="1">
            <a:spLocks noGrp="1"/>
          </p:cNvSpPr>
          <p:nvPr>
            <p:ph type="title"/>
          </p:nvPr>
        </p:nvSpPr>
        <p:spPr>
          <a:xfrm>
            <a:off x="4835549" y="1154370"/>
            <a:ext cx="6343800" cy="1326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accent1"/>
              </a:buClr>
              <a:buSzPts val="4400"/>
              <a:buFont typeface="Arial"/>
              <a:buNone/>
            </a:pPr>
            <a:r>
              <a:rPr lang="en-US" b="1" i="0">
                <a:latin typeface="Arial"/>
                <a:ea typeface="Arial"/>
                <a:cs typeface="Arial"/>
                <a:sym typeface="Arial"/>
              </a:rPr>
              <a:t>OBJECTIVES:</a:t>
            </a:r>
            <a:r>
              <a:rPr lang="en-US" b="0" i="0">
                <a:latin typeface="Arial"/>
                <a:ea typeface="Arial"/>
                <a:cs typeface="Arial"/>
                <a:sym typeface="Arial"/>
              </a:rPr>
              <a:t> </a:t>
            </a:r>
            <a:endParaRPr/>
          </a:p>
        </p:txBody>
      </p:sp>
      <p:sp>
        <p:nvSpPr>
          <p:cNvPr id="821" name="Google Shape;821;p24"/>
          <p:cNvSpPr txBox="1">
            <a:spLocks noGrp="1"/>
          </p:cNvSpPr>
          <p:nvPr>
            <p:ph type="body" idx="1"/>
          </p:nvPr>
        </p:nvSpPr>
        <p:spPr>
          <a:xfrm>
            <a:off x="4835559" y="2188425"/>
            <a:ext cx="6559500" cy="5232300"/>
          </a:xfrm>
          <a:prstGeom prst="rect">
            <a:avLst/>
          </a:prstGeom>
          <a:noFill/>
          <a:ln>
            <a:noFill/>
          </a:ln>
        </p:spPr>
        <p:txBody>
          <a:bodyPr spcFirstLastPara="1" wrap="square" lIns="91425" tIns="45700" rIns="91425" bIns="45700" anchor="t" anchorCtr="0">
            <a:normAutofit fontScale="85000" lnSpcReduction="20000"/>
          </a:bodyPr>
          <a:lstStyle/>
          <a:p>
            <a:pPr marL="0" lvl="0" indent="-88582" algn="l" rtl="0">
              <a:lnSpc>
                <a:spcPct val="155555"/>
              </a:lnSpc>
              <a:spcBef>
                <a:spcPts val="0"/>
              </a:spcBef>
              <a:spcAft>
                <a:spcPts val="0"/>
              </a:spcAft>
              <a:buClr>
                <a:schemeClr val="dk1"/>
              </a:buClr>
              <a:buSzPct val="100000"/>
              <a:buFont typeface="Avenir"/>
              <a:buAutoNum type="arabicPeriod"/>
            </a:pPr>
            <a:r>
              <a:rPr lang="en-US" b="1" i="0">
                <a:latin typeface="Arial"/>
                <a:ea typeface="Arial"/>
                <a:cs typeface="Arial"/>
                <a:sym typeface="Arial"/>
              </a:rPr>
              <a:t>Efficient Loan Approval:</a:t>
            </a:r>
            <a:r>
              <a:rPr lang="en-US" b="0" i="0">
                <a:latin typeface="Arial"/>
                <a:ea typeface="Arial"/>
                <a:cs typeface="Arial"/>
                <a:sym typeface="Arial"/>
              </a:rPr>
              <a:t> Develop a data-driven solution to streamline and expedite the loan approval workflow, reducing the time required for decision-making.</a:t>
            </a:r>
            <a:endParaRPr/>
          </a:p>
          <a:p>
            <a:pPr marL="0" lvl="0" indent="-88582" algn="l" rtl="0">
              <a:lnSpc>
                <a:spcPct val="155555"/>
              </a:lnSpc>
              <a:spcBef>
                <a:spcPts val="0"/>
              </a:spcBef>
              <a:spcAft>
                <a:spcPts val="0"/>
              </a:spcAft>
              <a:buClr>
                <a:schemeClr val="dk1"/>
              </a:buClr>
              <a:buSzPct val="100000"/>
              <a:buFont typeface="Avenir"/>
              <a:buAutoNum type="arabicPeriod"/>
            </a:pPr>
            <a:r>
              <a:rPr lang="en-US" b="1" i="0">
                <a:latin typeface="Arial"/>
                <a:ea typeface="Arial"/>
                <a:cs typeface="Arial"/>
                <a:sym typeface="Arial"/>
              </a:rPr>
              <a:t>Risk Mitigation:</a:t>
            </a:r>
            <a:r>
              <a:rPr lang="en-US" b="0" i="0">
                <a:latin typeface="Arial"/>
                <a:ea typeface="Arial"/>
                <a:cs typeface="Arial"/>
                <a:sym typeface="Arial"/>
              </a:rPr>
              <a:t> Utilize machine learning models, specifically Random Forest and Decision Tree models, to assess the risk associated with loan applications. By leveraging historical data, the models aim to provide accurate predictions of the likelihood of loan approval.</a:t>
            </a:r>
            <a:endParaRPr/>
          </a:p>
          <a:p>
            <a:pPr marL="0" lvl="0" indent="-88582" algn="l" rtl="0">
              <a:lnSpc>
                <a:spcPct val="155555"/>
              </a:lnSpc>
              <a:spcBef>
                <a:spcPts val="0"/>
              </a:spcBef>
              <a:spcAft>
                <a:spcPts val="0"/>
              </a:spcAft>
              <a:buClr>
                <a:schemeClr val="dk1"/>
              </a:buClr>
              <a:buSzPct val="100000"/>
              <a:buFont typeface="Avenir"/>
              <a:buAutoNum type="arabicPeriod"/>
            </a:pPr>
            <a:r>
              <a:rPr lang="en-US" b="1" i="0">
                <a:latin typeface="Arial"/>
                <a:ea typeface="Arial"/>
                <a:cs typeface="Arial"/>
                <a:sym typeface="Arial"/>
              </a:rPr>
              <a:t>Automation through Pipeline:</a:t>
            </a:r>
            <a:r>
              <a:rPr lang="en-US" b="0" i="0">
                <a:latin typeface="Arial"/>
                <a:ea typeface="Arial"/>
                <a:cs typeface="Arial"/>
                <a:sym typeface="Arial"/>
              </a:rPr>
              <a:t> Establish a robust pipeline that automates end-to-end machine learning processes, encompassing data preprocessing, model training, and evaluation. This pipeline enhances reproducibility, scalability, and the overall efficiency of the modeling workflow.</a:t>
            </a:r>
            <a:endParaRPr/>
          </a:p>
          <a:p>
            <a:pPr marL="0" lvl="0" indent="-88582" algn="l" rtl="0">
              <a:lnSpc>
                <a:spcPct val="155555"/>
              </a:lnSpc>
              <a:spcBef>
                <a:spcPts val="0"/>
              </a:spcBef>
              <a:spcAft>
                <a:spcPts val="0"/>
              </a:spcAft>
              <a:buClr>
                <a:schemeClr val="dk1"/>
              </a:buClr>
              <a:buSzPct val="100000"/>
              <a:buFont typeface="Avenir"/>
              <a:buAutoNum type="arabicPeriod"/>
            </a:pPr>
            <a:r>
              <a:rPr lang="en-US" b="1" i="0">
                <a:latin typeface="Arial"/>
                <a:ea typeface="Arial"/>
                <a:cs typeface="Arial"/>
                <a:sym typeface="Arial"/>
              </a:rPr>
              <a:t>Business Impact:</a:t>
            </a:r>
            <a:r>
              <a:rPr lang="en-US" b="0" i="0">
                <a:latin typeface="Arial"/>
                <a:ea typeface="Arial"/>
                <a:cs typeface="Arial"/>
                <a:sym typeface="Arial"/>
              </a:rPr>
              <a:t> Evaluate the project's impact from a business perspective. Assess how the implementation of data-driven loan approval processes contributes to reducing the risk of defaults, increasing approval rates for eligible applicants and improving overall customer satisfaction.</a:t>
            </a:r>
            <a:endParaRPr/>
          </a:p>
        </p:txBody>
      </p:sp>
      <p:sp>
        <p:nvSpPr>
          <p:cNvPr id="822" name="Google Shape;822;p24"/>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25"/>
          <p:cNvSpPr txBox="1">
            <a:spLocks noGrp="1"/>
          </p:cNvSpPr>
          <p:nvPr>
            <p:ph type="title"/>
          </p:nvPr>
        </p:nvSpPr>
        <p:spPr>
          <a:xfrm>
            <a:off x="3962400" y="238815"/>
            <a:ext cx="5963920" cy="99054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193A5F"/>
              </a:buClr>
              <a:buSzPts val="4400"/>
              <a:buFont typeface="Arial"/>
              <a:buNone/>
            </a:pPr>
            <a:r>
              <a:rPr lang="en-US" i="0">
                <a:solidFill>
                  <a:srgbClr val="193A5F"/>
                </a:solidFill>
                <a:latin typeface="Arial"/>
                <a:ea typeface="Arial"/>
                <a:cs typeface="Arial"/>
                <a:sym typeface="Arial"/>
              </a:rPr>
              <a:t>DATASET OVERVIEW</a:t>
            </a:r>
            <a:endParaRPr>
              <a:solidFill>
                <a:srgbClr val="193A5F"/>
              </a:solidFill>
            </a:endParaRPr>
          </a:p>
        </p:txBody>
      </p:sp>
      <p:sp>
        <p:nvSpPr>
          <p:cNvPr id="828" name="Google Shape;828;p25"/>
          <p:cNvSpPr/>
          <p:nvPr/>
        </p:nvSpPr>
        <p:spPr>
          <a:xfrm>
            <a:off x="2737650" y="13900"/>
            <a:ext cx="1301100" cy="6858000"/>
          </a:xfrm>
          <a:prstGeom prst="rect">
            <a:avLst/>
          </a:prstGeom>
          <a:gradFill>
            <a:gsLst>
              <a:gs pos="0">
                <a:srgbClr val="DBD4EB"/>
              </a:gs>
              <a:gs pos="100000">
                <a:srgbClr val="9180BB"/>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nir"/>
              <a:ea typeface="Avenir"/>
              <a:cs typeface="Avenir"/>
              <a:sym typeface="Avenir"/>
            </a:endParaRPr>
          </a:p>
        </p:txBody>
      </p:sp>
      <p:grpSp>
        <p:nvGrpSpPr>
          <p:cNvPr id="829" name="Google Shape;829;p25"/>
          <p:cNvGrpSpPr/>
          <p:nvPr/>
        </p:nvGrpSpPr>
        <p:grpSpPr>
          <a:xfrm>
            <a:off x="2737650" y="1454275"/>
            <a:ext cx="9721393" cy="5273192"/>
            <a:chOff x="2979875" y="1152668"/>
            <a:chExt cx="8895044" cy="2885700"/>
          </a:xfrm>
        </p:grpSpPr>
        <p:sp>
          <p:nvSpPr>
            <p:cNvPr id="830" name="Google Shape;830;p25"/>
            <p:cNvSpPr txBox="1"/>
            <p:nvPr/>
          </p:nvSpPr>
          <p:spPr>
            <a:xfrm>
              <a:off x="2979875" y="1333768"/>
              <a:ext cx="8228351" cy="183583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700"/>
                <a:buFont typeface="Avenir"/>
                <a:buAutoNum type="arabicPeriod"/>
              </a:pPr>
              <a:r>
                <a:rPr lang="en-US" sz="1600" b="1" i="0" dirty="0" err="1">
                  <a:solidFill>
                    <a:schemeClr val="dk1"/>
                  </a:solidFill>
                  <a:latin typeface="Arial"/>
                  <a:ea typeface="Arial"/>
                  <a:cs typeface="Arial"/>
                  <a:sym typeface="Arial"/>
                </a:rPr>
                <a:t>Loan_ID</a:t>
              </a:r>
              <a:r>
                <a:rPr lang="en-US" sz="1600" b="1" i="0" dirty="0">
                  <a:solidFill>
                    <a:schemeClr val="dk1"/>
                  </a:solidFill>
                  <a:latin typeface="Arial"/>
                  <a:ea typeface="Arial"/>
                  <a:cs typeface="Arial"/>
                  <a:sym typeface="Arial"/>
                </a:rPr>
                <a:t>:  	               		 :</a:t>
              </a:r>
              <a:r>
                <a:rPr lang="en-US" sz="1600" b="0" i="0" dirty="0">
                  <a:solidFill>
                    <a:schemeClr val="dk1"/>
                  </a:solidFill>
                  <a:latin typeface="Arial"/>
                  <a:ea typeface="Arial"/>
                  <a:cs typeface="Arial"/>
                  <a:sym typeface="Arial"/>
                </a:rPr>
                <a:t> </a:t>
              </a:r>
              <a:endParaRPr lang="en-US" sz="1200" dirty="0"/>
            </a:p>
            <a:p>
              <a:pPr marL="342900" marR="0" lvl="0" indent="-342900" algn="l" rtl="0">
                <a:spcBef>
                  <a:spcPts val="0"/>
                </a:spcBef>
                <a:spcAft>
                  <a:spcPts val="0"/>
                </a:spcAft>
                <a:buClr>
                  <a:schemeClr val="dk1"/>
                </a:buClr>
                <a:buSzPts val="1700"/>
                <a:buFont typeface="Avenir"/>
                <a:buAutoNum type="arabicPeriod"/>
              </a:pPr>
              <a:r>
                <a:rPr lang="en-US" sz="1600" b="1" i="0" dirty="0" err="1">
                  <a:solidFill>
                    <a:schemeClr val="dk1"/>
                  </a:solidFill>
                  <a:latin typeface="Arial"/>
                  <a:ea typeface="Arial"/>
                  <a:cs typeface="Arial"/>
                  <a:sym typeface="Arial"/>
                </a:rPr>
                <a:t>No_of_Dependents</a:t>
              </a:r>
              <a:r>
                <a:rPr lang="en-US" sz="1600" b="1" i="0" dirty="0">
                  <a:solidFill>
                    <a:schemeClr val="dk1"/>
                  </a:solidFill>
                  <a:latin typeface="Arial"/>
                  <a:ea typeface="Arial"/>
                  <a:cs typeface="Arial"/>
                  <a:sym typeface="Arial"/>
                </a:rPr>
                <a:t>		 :</a:t>
              </a:r>
              <a:r>
                <a:rPr lang="en-US" sz="1600" b="0" i="0" dirty="0">
                  <a:solidFill>
                    <a:schemeClr val="dk1"/>
                  </a:solidFill>
                  <a:latin typeface="Arial"/>
                  <a:ea typeface="Arial"/>
                  <a:cs typeface="Arial"/>
                  <a:sym typeface="Arial"/>
                </a:rPr>
                <a:t> </a:t>
              </a:r>
              <a:endParaRPr sz="1200" dirty="0"/>
            </a:p>
            <a:p>
              <a:pPr marL="342900" marR="0" lvl="0" indent="-342900" algn="l" rtl="0">
                <a:spcBef>
                  <a:spcPts val="0"/>
                </a:spcBef>
                <a:spcAft>
                  <a:spcPts val="0"/>
                </a:spcAft>
                <a:buClr>
                  <a:schemeClr val="dk1"/>
                </a:buClr>
                <a:buSzPts val="1700"/>
                <a:buFont typeface="Avenir"/>
                <a:buAutoNum type="arabicPeriod"/>
              </a:pPr>
              <a:r>
                <a:rPr lang="en-US" sz="1600" b="1" i="0" dirty="0">
                  <a:solidFill>
                    <a:schemeClr val="dk1"/>
                  </a:solidFill>
                  <a:latin typeface="Arial"/>
                  <a:ea typeface="Arial"/>
                  <a:cs typeface="Arial"/>
                  <a:sym typeface="Arial"/>
                </a:rPr>
                <a:t>Education		       	 :</a:t>
              </a:r>
              <a:endParaRPr sz="1200" dirty="0"/>
            </a:p>
            <a:p>
              <a:pPr marL="342900" marR="0" lvl="0" indent="-342900" algn="l" rtl="0">
                <a:spcBef>
                  <a:spcPts val="0"/>
                </a:spcBef>
                <a:spcAft>
                  <a:spcPts val="0"/>
                </a:spcAft>
                <a:buClr>
                  <a:schemeClr val="dk1"/>
                </a:buClr>
                <a:buSzPts val="1700"/>
                <a:buFont typeface="Avenir"/>
                <a:buAutoNum type="arabicPeriod"/>
              </a:pPr>
              <a:r>
                <a:rPr lang="en-US" sz="1600" b="1" i="0" dirty="0" err="1">
                  <a:solidFill>
                    <a:schemeClr val="dk1"/>
                  </a:solidFill>
                  <a:latin typeface="Arial"/>
                  <a:ea typeface="Arial"/>
                  <a:cs typeface="Arial"/>
                  <a:sym typeface="Arial"/>
                </a:rPr>
                <a:t>Self_Employed</a:t>
              </a:r>
              <a:r>
                <a:rPr lang="en-US" sz="1600" b="1" i="0" dirty="0">
                  <a:solidFill>
                    <a:schemeClr val="dk1"/>
                  </a:solidFill>
                  <a:latin typeface="Arial"/>
                  <a:ea typeface="Arial"/>
                  <a:cs typeface="Arial"/>
                  <a:sym typeface="Arial"/>
                </a:rPr>
                <a:t>	        	                 :</a:t>
              </a:r>
              <a:endParaRPr sz="1600" b="1" dirty="0">
                <a:solidFill>
                  <a:schemeClr val="dk1"/>
                </a:solidFill>
                <a:latin typeface="Arial"/>
                <a:ea typeface="Arial"/>
                <a:cs typeface="Arial"/>
                <a:sym typeface="Arial"/>
              </a:endParaRPr>
            </a:p>
            <a:p>
              <a:pPr marL="342900" marR="0" lvl="0" indent="-342900" algn="l" rtl="0">
                <a:spcBef>
                  <a:spcPts val="0"/>
                </a:spcBef>
                <a:spcAft>
                  <a:spcPts val="0"/>
                </a:spcAft>
                <a:buClr>
                  <a:schemeClr val="dk1"/>
                </a:buClr>
                <a:buSzPts val="1700"/>
                <a:buFont typeface="Avenir"/>
                <a:buAutoNum type="arabicPeriod"/>
              </a:pPr>
              <a:r>
                <a:rPr lang="en-US" sz="1600" b="1" i="0" dirty="0" err="1">
                  <a:solidFill>
                    <a:schemeClr val="dk1"/>
                  </a:solidFill>
                  <a:latin typeface="Arial"/>
                  <a:ea typeface="Arial"/>
                  <a:cs typeface="Arial"/>
                  <a:sym typeface="Arial"/>
                </a:rPr>
                <a:t>Income_Annual</a:t>
              </a:r>
              <a:r>
                <a:rPr lang="en-US" sz="1600" b="1" i="0" dirty="0">
                  <a:solidFill>
                    <a:schemeClr val="dk1"/>
                  </a:solidFill>
                  <a:latin typeface="Arial"/>
                  <a:ea typeface="Arial"/>
                  <a:cs typeface="Arial"/>
                  <a:sym typeface="Arial"/>
                </a:rPr>
                <a:t>	        	 :</a:t>
              </a:r>
              <a:endParaRPr sz="1200" dirty="0"/>
            </a:p>
            <a:p>
              <a:pPr marL="342900" marR="0" lvl="0" indent="-342900" algn="l" rtl="0">
                <a:spcBef>
                  <a:spcPts val="0"/>
                </a:spcBef>
                <a:spcAft>
                  <a:spcPts val="0"/>
                </a:spcAft>
                <a:buClr>
                  <a:schemeClr val="dk1"/>
                </a:buClr>
                <a:buSzPts val="1700"/>
                <a:buFont typeface="Avenir"/>
                <a:buAutoNum type="arabicPeriod"/>
              </a:pPr>
              <a:r>
                <a:rPr lang="en-US" sz="1600" b="1" i="0" dirty="0" err="1">
                  <a:solidFill>
                    <a:schemeClr val="dk1"/>
                  </a:solidFill>
                  <a:latin typeface="Arial"/>
                  <a:ea typeface="Arial"/>
                  <a:cs typeface="Arial"/>
                  <a:sym typeface="Arial"/>
                </a:rPr>
                <a:t>Loan_Amount</a:t>
              </a:r>
              <a:r>
                <a:rPr lang="en-US" sz="1600" b="1" i="0" dirty="0">
                  <a:solidFill>
                    <a:schemeClr val="dk1"/>
                  </a:solidFill>
                  <a:latin typeface="Arial"/>
                  <a:ea typeface="Arial"/>
                  <a:cs typeface="Arial"/>
                  <a:sym typeface="Arial"/>
                </a:rPr>
                <a:t>		        	 :</a:t>
              </a:r>
              <a:endParaRPr sz="1200" dirty="0"/>
            </a:p>
            <a:p>
              <a:pPr marL="342900" marR="0" lvl="0" indent="-342900" algn="l" rtl="0">
                <a:spcBef>
                  <a:spcPts val="0"/>
                </a:spcBef>
                <a:spcAft>
                  <a:spcPts val="0"/>
                </a:spcAft>
                <a:buClr>
                  <a:schemeClr val="dk1"/>
                </a:buClr>
                <a:buSzPts val="1700"/>
                <a:buFont typeface="Avenir"/>
                <a:buAutoNum type="arabicPeriod"/>
              </a:pPr>
              <a:r>
                <a:rPr lang="en-US" sz="1600" b="1" i="0" dirty="0" err="1">
                  <a:solidFill>
                    <a:schemeClr val="dk1"/>
                  </a:solidFill>
                  <a:latin typeface="Arial"/>
                  <a:ea typeface="Arial"/>
                  <a:cs typeface="Arial"/>
                  <a:sym typeface="Arial"/>
                </a:rPr>
                <a:t>Loan_Term</a:t>
              </a:r>
              <a:r>
                <a:rPr lang="en-US" sz="1600" b="1" i="0" dirty="0">
                  <a:solidFill>
                    <a:schemeClr val="dk1"/>
                  </a:solidFill>
                  <a:latin typeface="Arial"/>
                  <a:ea typeface="Arial"/>
                  <a:cs typeface="Arial"/>
                  <a:sym typeface="Arial"/>
                </a:rPr>
                <a:t>		        	 :</a:t>
              </a:r>
              <a:endParaRPr sz="1200" dirty="0"/>
            </a:p>
            <a:p>
              <a:pPr marL="342900" marR="0" lvl="0" indent="-342900" algn="l" rtl="0">
                <a:spcBef>
                  <a:spcPts val="0"/>
                </a:spcBef>
                <a:spcAft>
                  <a:spcPts val="0"/>
                </a:spcAft>
                <a:buClr>
                  <a:schemeClr val="dk1"/>
                </a:buClr>
                <a:buSzPts val="1700"/>
                <a:buFont typeface="Avenir"/>
                <a:buAutoNum type="arabicPeriod"/>
              </a:pPr>
              <a:r>
                <a:rPr lang="en-US" sz="1600" b="1" i="0" dirty="0" err="1">
                  <a:solidFill>
                    <a:schemeClr val="dk1"/>
                  </a:solidFill>
                  <a:latin typeface="Arial"/>
                  <a:ea typeface="Arial"/>
                  <a:cs typeface="Arial"/>
                  <a:sym typeface="Arial"/>
                </a:rPr>
                <a:t>CIBIL_Score</a:t>
              </a:r>
              <a:r>
                <a:rPr lang="en-US" sz="1600" b="1" i="0" dirty="0">
                  <a:solidFill>
                    <a:schemeClr val="dk1"/>
                  </a:solidFill>
                  <a:latin typeface="Arial"/>
                  <a:ea typeface="Arial"/>
                  <a:cs typeface="Arial"/>
                  <a:sym typeface="Arial"/>
                </a:rPr>
                <a:t>		         	</a:t>
              </a:r>
              <a:r>
                <a:rPr lang="en-US" sz="1600" b="1" dirty="0">
                  <a:solidFill>
                    <a:schemeClr val="dk1"/>
                  </a:solidFill>
                </a:rPr>
                <a:t> </a:t>
              </a:r>
              <a:r>
                <a:rPr lang="en-US" sz="1600" b="1" i="0" dirty="0">
                  <a:solidFill>
                    <a:schemeClr val="dk1"/>
                  </a:solidFill>
                  <a:latin typeface="Arial"/>
                  <a:ea typeface="Arial"/>
                  <a:cs typeface="Arial"/>
                  <a:sym typeface="Arial"/>
                </a:rPr>
                <a:t>:</a:t>
              </a:r>
              <a:endParaRPr sz="1200" dirty="0"/>
            </a:p>
            <a:p>
              <a:pPr marL="342900" marR="0" lvl="0" indent="-342900" algn="l" rtl="0">
                <a:spcBef>
                  <a:spcPts val="0"/>
                </a:spcBef>
                <a:spcAft>
                  <a:spcPts val="0"/>
                </a:spcAft>
                <a:buClr>
                  <a:schemeClr val="dk1"/>
                </a:buClr>
                <a:buSzPts val="1700"/>
                <a:buFont typeface="Avenir"/>
                <a:buAutoNum type="arabicPeriod"/>
              </a:pPr>
              <a:r>
                <a:rPr lang="en-US" sz="1600" b="1" i="0" dirty="0" err="1">
                  <a:solidFill>
                    <a:schemeClr val="dk1"/>
                  </a:solidFill>
                  <a:latin typeface="Arial"/>
                  <a:ea typeface="Arial"/>
                  <a:cs typeface="Arial"/>
                  <a:sym typeface="Arial"/>
                </a:rPr>
                <a:t>Residential_Assets_Valu</a:t>
              </a:r>
              <a:r>
                <a:rPr lang="en-US" sz="1600" b="1" dirty="0" err="1">
                  <a:solidFill>
                    <a:schemeClr val="dk1"/>
                  </a:solidFill>
                </a:rPr>
                <a:t>e</a:t>
              </a:r>
              <a:r>
                <a:rPr lang="en-US" sz="1600" b="1" dirty="0">
                  <a:solidFill>
                    <a:schemeClr val="dk1"/>
                  </a:solidFill>
                </a:rPr>
                <a:t>               </a:t>
              </a:r>
              <a:r>
                <a:rPr lang="en-US" sz="1600" b="1" i="0" dirty="0">
                  <a:solidFill>
                    <a:schemeClr val="dk1"/>
                  </a:solidFill>
                  <a:latin typeface="Arial"/>
                  <a:ea typeface="Arial"/>
                  <a:cs typeface="Arial"/>
                  <a:sym typeface="Arial"/>
                </a:rPr>
                <a:t>:</a:t>
              </a:r>
              <a:endParaRPr sz="1200" dirty="0"/>
            </a:p>
            <a:p>
              <a:pPr marL="342900" marR="0" lvl="0" indent="-342900" algn="l" rtl="0">
                <a:spcBef>
                  <a:spcPts val="0"/>
                </a:spcBef>
                <a:spcAft>
                  <a:spcPts val="0"/>
                </a:spcAft>
                <a:buClr>
                  <a:schemeClr val="dk1"/>
                </a:buClr>
                <a:buSzPts val="1700"/>
                <a:buFont typeface="Avenir"/>
                <a:buAutoNum type="arabicPeriod"/>
              </a:pPr>
              <a:r>
                <a:rPr lang="en-US" sz="1600" b="1" i="0" dirty="0" err="1">
                  <a:solidFill>
                    <a:schemeClr val="dk1"/>
                  </a:solidFill>
                  <a:latin typeface="Arial"/>
                  <a:ea typeface="Arial"/>
                  <a:cs typeface="Arial"/>
                  <a:sym typeface="Arial"/>
                </a:rPr>
                <a:t>Commercial_Assets_Value</a:t>
              </a:r>
              <a:r>
                <a:rPr lang="en-US" sz="1600" b="1" i="0" dirty="0">
                  <a:solidFill>
                    <a:schemeClr val="dk1"/>
                  </a:solidFill>
                  <a:latin typeface="Arial"/>
                  <a:ea typeface="Arial"/>
                  <a:cs typeface="Arial"/>
                  <a:sym typeface="Arial"/>
                </a:rPr>
                <a:t>              </a:t>
              </a:r>
              <a:r>
                <a:rPr lang="en-US" sz="1700" b="1" i="0" dirty="0">
                  <a:solidFill>
                    <a:schemeClr val="dk1"/>
                  </a:solidFill>
                  <a:latin typeface="Arial"/>
                  <a:ea typeface="Arial"/>
                  <a:cs typeface="Arial"/>
                  <a:sym typeface="Arial"/>
                </a:rPr>
                <a:t>:</a:t>
              </a:r>
              <a:endParaRPr dirty="0"/>
            </a:p>
            <a:p>
              <a:pPr marL="342900" marR="0" lvl="0" indent="-342900" algn="l" rtl="0">
                <a:spcBef>
                  <a:spcPts val="0"/>
                </a:spcBef>
                <a:spcAft>
                  <a:spcPts val="0"/>
                </a:spcAft>
                <a:buClr>
                  <a:schemeClr val="dk1"/>
                </a:buClr>
                <a:buSzPts val="1700"/>
                <a:buFont typeface="Avenir"/>
                <a:buAutoNum type="arabicPeriod"/>
              </a:pPr>
              <a:r>
                <a:rPr lang="en-US" sz="1700" b="1" i="0" dirty="0" err="1">
                  <a:solidFill>
                    <a:schemeClr val="dk1"/>
                  </a:solidFill>
                  <a:latin typeface="Arial"/>
                  <a:ea typeface="Arial"/>
                  <a:cs typeface="Arial"/>
                  <a:sym typeface="Arial"/>
                </a:rPr>
                <a:t>Luxury_Assets_Value</a:t>
              </a:r>
              <a:r>
                <a:rPr lang="en-US" sz="1700" b="1" i="0" dirty="0">
                  <a:solidFill>
                    <a:schemeClr val="dk1"/>
                  </a:solidFill>
                  <a:latin typeface="Arial"/>
                  <a:ea typeface="Arial"/>
                  <a:cs typeface="Arial"/>
                  <a:sym typeface="Arial"/>
                </a:rPr>
                <a:t>	 	 :</a:t>
              </a:r>
              <a:endParaRPr dirty="0"/>
            </a:p>
            <a:p>
              <a:pPr marL="342900" marR="0" lvl="0" indent="-342900" algn="l" rtl="0">
                <a:spcBef>
                  <a:spcPts val="0"/>
                </a:spcBef>
                <a:spcAft>
                  <a:spcPts val="0"/>
                </a:spcAft>
                <a:buClr>
                  <a:schemeClr val="dk1"/>
                </a:buClr>
                <a:buSzPts val="1700"/>
                <a:buFont typeface="Avenir"/>
                <a:buAutoNum type="arabicPeriod"/>
              </a:pPr>
              <a:r>
                <a:rPr lang="en-US" sz="1700" b="1" i="0" dirty="0" err="1">
                  <a:solidFill>
                    <a:schemeClr val="dk1"/>
                  </a:solidFill>
                  <a:latin typeface="Arial"/>
                  <a:ea typeface="Arial"/>
                  <a:cs typeface="Arial"/>
                  <a:sym typeface="Arial"/>
                </a:rPr>
                <a:t>Bank_Asset_Value</a:t>
              </a:r>
              <a:r>
                <a:rPr lang="en-US" sz="1700" b="1" i="0" dirty="0">
                  <a:solidFill>
                    <a:schemeClr val="dk1"/>
                  </a:solidFill>
                  <a:latin typeface="Arial"/>
                  <a:ea typeface="Arial"/>
                  <a:cs typeface="Arial"/>
                  <a:sym typeface="Arial"/>
                </a:rPr>
                <a:t>	        	 :</a:t>
              </a:r>
              <a:endParaRPr dirty="0"/>
            </a:p>
            <a:p>
              <a:pPr marL="342900" marR="0" lvl="0" indent="-342900" algn="l" rtl="0">
                <a:spcBef>
                  <a:spcPts val="0"/>
                </a:spcBef>
                <a:spcAft>
                  <a:spcPts val="0"/>
                </a:spcAft>
                <a:buClr>
                  <a:schemeClr val="dk1"/>
                </a:buClr>
                <a:buSzPts val="1700"/>
                <a:buFont typeface="Avenir"/>
                <a:buAutoNum type="arabicPeriod"/>
              </a:pPr>
              <a:r>
                <a:rPr lang="en-US" sz="1700" b="1" i="0" dirty="0" err="1">
                  <a:solidFill>
                    <a:schemeClr val="dk1"/>
                  </a:solidFill>
                  <a:latin typeface="Arial"/>
                  <a:ea typeface="Arial"/>
                  <a:cs typeface="Arial"/>
                  <a:sym typeface="Arial"/>
                </a:rPr>
                <a:t>Loan_Status</a:t>
              </a:r>
              <a:r>
                <a:rPr lang="en-US" sz="1700" b="1" i="0" dirty="0">
                  <a:solidFill>
                    <a:schemeClr val="dk1"/>
                  </a:solidFill>
                  <a:latin typeface="Arial"/>
                  <a:ea typeface="Arial"/>
                  <a:cs typeface="Arial"/>
                  <a:sym typeface="Arial"/>
                </a:rPr>
                <a:t>		        	 :</a:t>
              </a:r>
              <a:endParaRPr sz="1700" dirty="0">
                <a:solidFill>
                  <a:schemeClr val="dk1"/>
                </a:solidFill>
                <a:latin typeface="Avenir"/>
                <a:ea typeface="Avenir"/>
                <a:cs typeface="Avenir"/>
                <a:sym typeface="Avenir"/>
              </a:endParaRPr>
            </a:p>
          </p:txBody>
        </p:sp>
        <p:sp>
          <p:nvSpPr>
            <p:cNvPr id="831" name="Google Shape;831;p25"/>
            <p:cNvSpPr txBox="1"/>
            <p:nvPr/>
          </p:nvSpPr>
          <p:spPr>
            <a:xfrm>
              <a:off x="6530719" y="1152668"/>
              <a:ext cx="5344200" cy="288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700" b="1" dirty="0">
                <a:solidFill>
                  <a:schemeClr val="dk1"/>
                </a:solidFill>
              </a:endParaRPr>
            </a:p>
            <a:p>
              <a:pPr marL="0" marR="0" lvl="0" indent="0" algn="l" rtl="0">
                <a:spcBef>
                  <a:spcPts val="0"/>
                </a:spcBef>
                <a:spcAft>
                  <a:spcPts val="0"/>
                </a:spcAft>
                <a:buNone/>
              </a:pPr>
              <a:r>
                <a:rPr lang="en-US" sz="1700" b="1" dirty="0">
                  <a:solidFill>
                    <a:schemeClr val="dk1"/>
                  </a:solidFill>
                  <a:latin typeface="Arial"/>
                  <a:ea typeface="Arial"/>
                  <a:cs typeface="Arial"/>
                  <a:sym typeface="Arial"/>
                </a:rPr>
                <a:t>Unique identifier for each loan application.</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Number of dependents associated with the applicant.</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Educational qualification of the applicant </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Indicates whether the applicant is self-employed</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Annual income of the applicant.</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Amount of loan applied for.</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Term of the loan in months.</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Credit score of the applicant.</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Value of residential assets owned by the applicant.</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Value of commercial assets owned by the applicant.</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Value of luxury assets owned by the applicant.</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Value of assets held in the bank by the applicant.</a:t>
              </a:r>
              <a:endParaRPr dirty="0"/>
            </a:p>
            <a:p>
              <a:pPr marL="0" marR="0" lvl="0" indent="0" algn="l" rtl="0">
                <a:spcBef>
                  <a:spcPts val="0"/>
                </a:spcBef>
                <a:spcAft>
                  <a:spcPts val="0"/>
                </a:spcAft>
                <a:buNone/>
              </a:pPr>
              <a:r>
                <a:rPr lang="en-US" sz="1700" b="1" dirty="0">
                  <a:solidFill>
                    <a:schemeClr val="dk1"/>
                  </a:solidFill>
                  <a:latin typeface="Arial"/>
                  <a:ea typeface="Arial"/>
                  <a:cs typeface="Arial"/>
                  <a:sym typeface="Arial"/>
                </a:rPr>
                <a:t>Status of the loan application (Approved/Rejected).</a:t>
              </a:r>
              <a:endParaRPr dirty="0"/>
            </a:p>
            <a:p>
              <a:pPr marL="0" marR="0" lvl="0" indent="0" algn="l" rtl="0">
                <a:spcBef>
                  <a:spcPts val="0"/>
                </a:spcBef>
                <a:spcAft>
                  <a:spcPts val="0"/>
                </a:spcAft>
                <a:buNone/>
              </a:pPr>
              <a:endParaRPr sz="1800" dirty="0">
                <a:solidFill>
                  <a:schemeClr val="dk1"/>
                </a:solidFill>
                <a:latin typeface="Avenir"/>
                <a:ea typeface="Avenir"/>
                <a:cs typeface="Avenir"/>
                <a:sym typeface="Aveni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26"/>
          <p:cNvSpPr txBox="1">
            <a:spLocks noGrp="1"/>
          </p:cNvSpPr>
          <p:nvPr>
            <p:ph type="title"/>
          </p:nvPr>
        </p:nvSpPr>
        <p:spPr>
          <a:xfrm>
            <a:off x="674325" y="0"/>
            <a:ext cx="4794000" cy="6198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3960"/>
              <a:buFont typeface="Arial"/>
              <a:buNone/>
            </a:pPr>
            <a:r>
              <a:rPr lang="en-US" sz="2760" b="1" i="0">
                <a:latin typeface="Arial"/>
                <a:ea typeface="Arial"/>
                <a:cs typeface="Arial"/>
                <a:sym typeface="Arial"/>
              </a:rPr>
              <a:t>DATA PREPROCESSING:</a:t>
            </a:r>
            <a:r>
              <a:rPr lang="en-US" sz="2760" b="0" i="0">
                <a:latin typeface="Arial"/>
                <a:ea typeface="Arial"/>
                <a:cs typeface="Arial"/>
                <a:sym typeface="Arial"/>
              </a:rPr>
              <a:t> </a:t>
            </a:r>
            <a:endParaRPr sz="2760"/>
          </a:p>
        </p:txBody>
      </p:sp>
      <p:sp>
        <p:nvSpPr>
          <p:cNvPr id="837" name="Google Shape;837;p26"/>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838" name="Google Shape;838;p26"/>
          <p:cNvSpPr txBox="1"/>
          <p:nvPr/>
        </p:nvSpPr>
        <p:spPr>
          <a:xfrm>
            <a:off x="4203740" y="517810"/>
            <a:ext cx="7823100" cy="6310800"/>
          </a:xfrm>
          <a:prstGeom prst="rect">
            <a:avLst/>
          </a:prstGeom>
          <a:noFill/>
          <a:ln>
            <a:noFill/>
          </a:ln>
        </p:spPr>
        <p:txBody>
          <a:bodyPr spcFirstLastPara="1" wrap="square" lIns="91425" tIns="45700" rIns="91425" bIns="45700" anchor="t" anchorCtr="0">
            <a:spAutoFit/>
          </a:bodyPr>
          <a:lstStyle/>
          <a:p>
            <a:pPr marL="0" marR="0" lvl="0" indent="-82550" algn="l" rtl="0">
              <a:lnSpc>
                <a:spcPct val="100000"/>
              </a:lnSpc>
              <a:spcBef>
                <a:spcPts val="0"/>
              </a:spcBef>
              <a:spcAft>
                <a:spcPts val="0"/>
              </a:spcAft>
              <a:buClr>
                <a:schemeClr val="dk1"/>
              </a:buClr>
              <a:buSzPts val="1300"/>
              <a:buFont typeface="Arial"/>
              <a:buAutoNum type="arabicPeriod"/>
            </a:pPr>
            <a:r>
              <a:rPr lang="en-US" sz="1300" b="1" dirty="0" err="1">
                <a:solidFill>
                  <a:schemeClr val="dk1"/>
                </a:solidFill>
                <a:latin typeface="Arial"/>
                <a:ea typeface="Arial"/>
                <a:cs typeface="Arial"/>
                <a:sym typeface="Arial"/>
              </a:rPr>
              <a:t>StringIndexer</a:t>
            </a:r>
            <a:r>
              <a:rPr lang="en-US" sz="1300" b="1" dirty="0">
                <a:solidFill>
                  <a:schemeClr val="dk1"/>
                </a:solidFill>
                <a:latin typeface="Arial"/>
                <a:ea typeface="Arial"/>
                <a:cs typeface="Arial"/>
                <a:sym typeface="Arial"/>
              </a:rPr>
              <a:t> for Education:</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err="1">
                <a:solidFill>
                  <a:schemeClr val="dk1"/>
                </a:solidFill>
                <a:latin typeface="Arial"/>
                <a:ea typeface="Arial"/>
                <a:cs typeface="Arial"/>
                <a:sym typeface="Arial"/>
              </a:rPr>
              <a:t>StringIndexer</a:t>
            </a:r>
            <a:r>
              <a:rPr lang="en-US" sz="1300" b="1" i="0" u="none" strike="noStrike" cap="none" dirty="0">
                <a:solidFill>
                  <a:schemeClr val="dk1"/>
                </a:solidFill>
                <a:latin typeface="Arial"/>
                <a:ea typeface="Arial"/>
                <a:cs typeface="Arial"/>
                <a:sym typeface="Arial"/>
              </a:rPr>
              <a:t> is used to convert the categorical variable "education" into numerical indices.</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The input column is "education," and the output column is "</a:t>
            </a:r>
            <a:r>
              <a:rPr lang="en-US" sz="1300" b="1" i="0" u="none" strike="noStrike" cap="none" dirty="0" err="1">
                <a:solidFill>
                  <a:schemeClr val="dk1"/>
                </a:solidFill>
                <a:latin typeface="Arial"/>
                <a:ea typeface="Arial"/>
                <a:cs typeface="Arial"/>
                <a:sym typeface="Arial"/>
              </a:rPr>
              <a:t>edu</a:t>
            </a:r>
            <a:r>
              <a:rPr lang="en-US" sz="1300" b="1" i="0" u="none" strike="noStrike" cap="none" dirty="0">
                <a:solidFill>
                  <a:schemeClr val="dk1"/>
                </a:solidFill>
                <a:latin typeface="Arial"/>
                <a:ea typeface="Arial"/>
                <a:cs typeface="Arial"/>
                <a:sym typeface="Arial"/>
              </a:rPr>
              <a:t>."</a:t>
            </a:r>
            <a:endParaRPr sz="1300" dirty="0"/>
          </a:p>
          <a:p>
            <a:pPr marL="0" marR="0" lvl="0" indent="-82550" algn="l" rtl="0">
              <a:lnSpc>
                <a:spcPct val="100000"/>
              </a:lnSpc>
              <a:spcBef>
                <a:spcPts val="0"/>
              </a:spcBef>
              <a:spcAft>
                <a:spcPts val="0"/>
              </a:spcAft>
              <a:buClr>
                <a:schemeClr val="dk1"/>
              </a:buClr>
              <a:buSzPts val="1300"/>
              <a:buFont typeface="Arial"/>
              <a:buAutoNum type="arabicPeriod"/>
            </a:pPr>
            <a:r>
              <a:rPr lang="en-US" sz="1300" b="1" dirty="0" err="1">
                <a:solidFill>
                  <a:schemeClr val="dk1"/>
                </a:solidFill>
                <a:latin typeface="Arial"/>
                <a:ea typeface="Arial"/>
                <a:cs typeface="Arial"/>
                <a:sym typeface="Arial"/>
              </a:rPr>
              <a:t>OneHotEncoder</a:t>
            </a:r>
            <a:r>
              <a:rPr lang="en-US" sz="1300" b="1" dirty="0">
                <a:solidFill>
                  <a:schemeClr val="dk1"/>
                </a:solidFill>
                <a:latin typeface="Arial"/>
                <a:ea typeface="Arial"/>
                <a:cs typeface="Arial"/>
                <a:sym typeface="Arial"/>
              </a:rPr>
              <a:t> for Education:</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err="1">
                <a:solidFill>
                  <a:schemeClr val="dk1"/>
                </a:solidFill>
                <a:latin typeface="Arial"/>
                <a:ea typeface="Arial"/>
                <a:cs typeface="Arial"/>
                <a:sym typeface="Arial"/>
              </a:rPr>
              <a:t>OneHotEncoder</a:t>
            </a:r>
            <a:r>
              <a:rPr lang="en-US" sz="1300" b="1" i="0" u="none" strike="noStrike" cap="none" dirty="0">
                <a:solidFill>
                  <a:schemeClr val="dk1"/>
                </a:solidFill>
                <a:latin typeface="Arial"/>
                <a:ea typeface="Arial"/>
                <a:cs typeface="Arial"/>
                <a:sym typeface="Arial"/>
              </a:rPr>
              <a:t> is applied to the output of the </a:t>
            </a:r>
            <a:r>
              <a:rPr lang="en-US" sz="1300" b="1" i="0" u="none" strike="noStrike" cap="none" dirty="0" err="1">
                <a:solidFill>
                  <a:schemeClr val="dk1"/>
                </a:solidFill>
                <a:latin typeface="Arial"/>
                <a:ea typeface="Arial"/>
                <a:cs typeface="Arial"/>
                <a:sym typeface="Arial"/>
              </a:rPr>
              <a:t>StringIndexer</a:t>
            </a:r>
            <a:r>
              <a:rPr lang="en-US" sz="1300" b="1" i="0" u="none" strike="noStrike" cap="none" dirty="0">
                <a:solidFill>
                  <a:schemeClr val="dk1"/>
                </a:solidFill>
                <a:latin typeface="Arial"/>
                <a:ea typeface="Arial"/>
                <a:cs typeface="Arial"/>
                <a:sym typeface="Arial"/>
              </a:rPr>
              <a:t> ("</a:t>
            </a:r>
            <a:r>
              <a:rPr lang="en-US" sz="1300" b="1" i="0" u="none" strike="noStrike" cap="none" dirty="0" err="1">
                <a:solidFill>
                  <a:schemeClr val="dk1"/>
                </a:solidFill>
                <a:latin typeface="Arial"/>
                <a:ea typeface="Arial"/>
                <a:cs typeface="Arial"/>
                <a:sym typeface="Arial"/>
              </a:rPr>
              <a:t>edu</a:t>
            </a:r>
            <a:r>
              <a:rPr lang="en-US" sz="1300" b="1" i="0" u="none" strike="noStrike" cap="none" dirty="0">
                <a:solidFill>
                  <a:schemeClr val="dk1"/>
                </a:solidFill>
                <a:latin typeface="Arial"/>
                <a:ea typeface="Arial"/>
                <a:cs typeface="Arial"/>
                <a:sym typeface="Arial"/>
              </a:rPr>
              <a:t>").</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It converts the categorical indices into a sparse vector representation (one-hot encoded vector).</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The output column is named "</a:t>
            </a:r>
            <a:r>
              <a:rPr lang="en-US" sz="1300" b="1" i="0" u="none" strike="noStrike" cap="none" dirty="0" err="1">
                <a:solidFill>
                  <a:schemeClr val="dk1"/>
                </a:solidFill>
                <a:latin typeface="Arial"/>
                <a:ea typeface="Arial"/>
                <a:cs typeface="Arial"/>
                <a:sym typeface="Arial"/>
              </a:rPr>
              <a:t>edu_Vector</a:t>
            </a:r>
            <a:r>
              <a:rPr lang="en-US" sz="1300" b="1" i="0" u="none" strike="noStrike" cap="none" dirty="0">
                <a:solidFill>
                  <a:schemeClr val="dk1"/>
                </a:solidFill>
                <a:latin typeface="Arial"/>
                <a:ea typeface="Arial"/>
                <a:cs typeface="Arial"/>
                <a:sym typeface="Arial"/>
              </a:rPr>
              <a:t>."</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err="1">
                <a:solidFill>
                  <a:schemeClr val="dk1"/>
                </a:solidFill>
                <a:latin typeface="Arial"/>
                <a:ea typeface="Arial"/>
                <a:cs typeface="Arial"/>
                <a:sym typeface="Arial"/>
              </a:rPr>
              <a:t>setDropLast</a:t>
            </a:r>
            <a:r>
              <a:rPr lang="en-US" sz="1300" b="1" i="0" u="none" strike="noStrike" cap="none" dirty="0">
                <a:solidFill>
                  <a:schemeClr val="dk1"/>
                </a:solidFill>
                <a:latin typeface="Arial"/>
                <a:ea typeface="Arial"/>
                <a:cs typeface="Arial"/>
                <a:sym typeface="Arial"/>
              </a:rPr>
              <a:t>(False) is used to include all categories in the vector.</a:t>
            </a:r>
            <a:endParaRPr sz="1300" dirty="0"/>
          </a:p>
          <a:p>
            <a:pPr marL="0" marR="0" lvl="0" indent="-82550" algn="l" rtl="0">
              <a:lnSpc>
                <a:spcPct val="100000"/>
              </a:lnSpc>
              <a:spcBef>
                <a:spcPts val="0"/>
              </a:spcBef>
              <a:spcAft>
                <a:spcPts val="0"/>
              </a:spcAft>
              <a:buClr>
                <a:schemeClr val="dk1"/>
              </a:buClr>
              <a:buSzPts val="1300"/>
              <a:buFont typeface="Arial"/>
              <a:buAutoNum type="arabicPeriod"/>
            </a:pPr>
            <a:r>
              <a:rPr lang="en-US" sz="1300" b="1" dirty="0" err="1">
                <a:solidFill>
                  <a:schemeClr val="dk1"/>
                </a:solidFill>
                <a:latin typeface="Arial"/>
                <a:ea typeface="Arial"/>
                <a:cs typeface="Arial"/>
                <a:sym typeface="Arial"/>
              </a:rPr>
              <a:t>StringIndexer</a:t>
            </a:r>
            <a:r>
              <a:rPr lang="en-US" sz="1300" b="1" dirty="0">
                <a:solidFill>
                  <a:schemeClr val="dk1"/>
                </a:solidFill>
                <a:latin typeface="Arial"/>
                <a:ea typeface="Arial"/>
                <a:cs typeface="Arial"/>
                <a:sym typeface="Arial"/>
              </a:rPr>
              <a:t> for Self Employed:</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Similar to education, "</a:t>
            </a:r>
            <a:r>
              <a:rPr lang="en-US" sz="1300" b="1" i="0" u="none" strike="noStrike" cap="none" dirty="0" err="1">
                <a:solidFill>
                  <a:schemeClr val="dk1"/>
                </a:solidFill>
                <a:latin typeface="Arial"/>
                <a:ea typeface="Arial"/>
                <a:cs typeface="Arial"/>
                <a:sym typeface="Arial"/>
              </a:rPr>
              <a:t>self_employed</a:t>
            </a:r>
            <a:r>
              <a:rPr lang="en-US" sz="1300" b="1" i="0" u="none" strike="noStrike" cap="none" dirty="0">
                <a:solidFill>
                  <a:schemeClr val="dk1"/>
                </a:solidFill>
                <a:latin typeface="Arial"/>
                <a:ea typeface="Arial"/>
                <a:cs typeface="Arial"/>
                <a:sym typeface="Arial"/>
              </a:rPr>
              <a:t>" is being converted into numerical indices using </a:t>
            </a:r>
            <a:r>
              <a:rPr lang="en-US" sz="1300" b="1" i="0" u="none" strike="noStrike" cap="none" dirty="0" err="1">
                <a:solidFill>
                  <a:schemeClr val="dk1"/>
                </a:solidFill>
                <a:latin typeface="Arial"/>
                <a:ea typeface="Arial"/>
                <a:cs typeface="Arial"/>
                <a:sym typeface="Arial"/>
              </a:rPr>
              <a:t>StringIndexer</a:t>
            </a:r>
            <a:r>
              <a:rPr lang="en-US" sz="1300" b="1" i="0" u="none" strike="noStrike" cap="none" dirty="0">
                <a:solidFill>
                  <a:schemeClr val="dk1"/>
                </a:solidFill>
                <a:latin typeface="Arial"/>
                <a:ea typeface="Arial"/>
                <a:cs typeface="Arial"/>
                <a:sym typeface="Arial"/>
              </a:rPr>
              <a:t>.</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The input column is "</a:t>
            </a:r>
            <a:r>
              <a:rPr lang="en-US" sz="1300" b="1" i="0" u="none" strike="noStrike" cap="none" dirty="0" err="1">
                <a:solidFill>
                  <a:schemeClr val="dk1"/>
                </a:solidFill>
                <a:latin typeface="Arial"/>
                <a:ea typeface="Arial"/>
                <a:cs typeface="Arial"/>
                <a:sym typeface="Arial"/>
              </a:rPr>
              <a:t>self_employed</a:t>
            </a:r>
            <a:r>
              <a:rPr lang="en-US" sz="1300" b="1" i="0" u="none" strike="noStrike" cap="none" dirty="0">
                <a:solidFill>
                  <a:schemeClr val="dk1"/>
                </a:solidFill>
                <a:latin typeface="Arial"/>
                <a:ea typeface="Arial"/>
                <a:cs typeface="Arial"/>
                <a:sym typeface="Arial"/>
              </a:rPr>
              <a:t>," and the output column is "self_employed1."</a:t>
            </a:r>
            <a:endParaRPr sz="1300" dirty="0"/>
          </a:p>
          <a:p>
            <a:pPr marL="0" marR="0" lvl="0" indent="-82550" algn="l" rtl="0">
              <a:lnSpc>
                <a:spcPct val="100000"/>
              </a:lnSpc>
              <a:spcBef>
                <a:spcPts val="0"/>
              </a:spcBef>
              <a:spcAft>
                <a:spcPts val="0"/>
              </a:spcAft>
              <a:buClr>
                <a:schemeClr val="dk1"/>
              </a:buClr>
              <a:buSzPts val="1300"/>
              <a:buFont typeface="Arial"/>
              <a:buAutoNum type="arabicPeriod"/>
            </a:pPr>
            <a:r>
              <a:rPr lang="en-US" sz="1300" b="1" dirty="0" err="1">
                <a:solidFill>
                  <a:schemeClr val="dk1"/>
                </a:solidFill>
                <a:latin typeface="Arial"/>
                <a:ea typeface="Arial"/>
                <a:cs typeface="Arial"/>
                <a:sym typeface="Arial"/>
              </a:rPr>
              <a:t>OneHotEncoder</a:t>
            </a:r>
            <a:r>
              <a:rPr lang="en-US" sz="1300" b="1" dirty="0">
                <a:solidFill>
                  <a:schemeClr val="dk1"/>
                </a:solidFill>
                <a:latin typeface="Arial"/>
                <a:ea typeface="Arial"/>
                <a:cs typeface="Arial"/>
                <a:sym typeface="Arial"/>
              </a:rPr>
              <a:t> for Self Employed:</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err="1">
                <a:solidFill>
                  <a:schemeClr val="dk1"/>
                </a:solidFill>
                <a:latin typeface="Arial"/>
                <a:ea typeface="Arial"/>
                <a:cs typeface="Arial"/>
                <a:sym typeface="Arial"/>
              </a:rPr>
              <a:t>OneHotEncoder</a:t>
            </a:r>
            <a:r>
              <a:rPr lang="en-US" sz="1300" b="1" i="0" u="none" strike="noStrike" cap="none" dirty="0">
                <a:solidFill>
                  <a:schemeClr val="dk1"/>
                </a:solidFill>
                <a:latin typeface="Arial"/>
                <a:ea typeface="Arial"/>
                <a:cs typeface="Arial"/>
                <a:sym typeface="Arial"/>
              </a:rPr>
              <a:t> is applied to the output of the </a:t>
            </a:r>
            <a:r>
              <a:rPr lang="en-US" sz="1300" b="1" i="0" u="none" strike="noStrike" cap="none" dirty="0" err="1">
                <a:solidFill>
                  <a:schemeClr val="dk1"/>
                </a:solidFill>
                <a:latin typeface="Arial"/>
                <a:ea typeface="Arial"/>
                <a:cs typeface="Arial"/>
                <a:sym typeface="Arial"/>
              </a:rPr>
              <a:t>StringIndexer</a:t>
            </a:r>
            <a:r>
              <a:rPr lang="en-US" sz="1300" b="1" i="0" u="none" strike="noStrike" cap="none" dirty="0">
                <a:solidFill>
                  <a:schemeClr val="dk1"/>
                </a:solidFill>
                <a:latin typeface="Arial"/>
                <a:ea typeface="Arial"/>
                <a:cs typeface="Arial"/>
                <a:sym typeface="Arial"/>
              </a:rPr>
              <a:t> ("self_employed1").</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It converts the categorical indices into a sparse vector ("self_employed1_Vector").</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err="1">
                <a:solidFill>
                  <a:schemeClr val="dk1"/>
                </a:solidFill>
                <a:latin typeface="Arial"/>
                <a:ea typeface="Arial"/>
                <a:cs typeface="Arial"/>
                <a:sym typeface="Arial"/>
              </a:rPr>
              <a:t>setDropLast</a:t>
            </a:r>
            <a:r>
              <a:rPr lang="en-US" sz="1300" b="1" i="0" u="none" strike="noStrike" cap="none" dirty="0">
                <a:solidFill>
                  <a:schemeClr val="dk1"/>
                </a:solidFill>
                <a:latin typeface="Arial"/>
                <a:ea typeface="Arial"/>
                <a:cs typeface="Arial"/>
                <a:sym typeface="Arial"/>
              </a:rPr>
              <a:t>(False) is used to include all categories in the vector.</a:t>
            </a:r>
            <a:endParaRPr sz="1300" dirty="0"/>
          </a:p>
          <a:p>
            <a:pPr marL="0" marR="0" lvl="0" indent="-82550" algn="l" rtl="0">
              <a:lnSpc>
                <a:spcPct val="100000"/>
              </a:lnSpc>
              <a:spcBef>
                <a:spcPts val="0"/>
              </a:spcBef>
              <a:spcAft>
                <a:spcPts val="0"/>
              </a:spcAft>
              <a:buClr>
                <a:schemeClr val="dk1"/>
              </a:buClr>
              <a:buSzPts val="1300"/>
              <a:buFont typeface="Arial"/>
              <a:buAutoNum type="arabicPeriod"/>
            </a:pPr>
            <a:r>
              <a:rPr lang="en-US" sz="1300" b="1" dirty="0" err="1">
                <a:solidFill>
                  <a:schemeClr val="dk1"/>
                </a:solidFill>
                <a:latin typeface="Arial"/>
                <a:ea typeface="Arial"/>
                <a:cs typeface="Arial"/>
                <a:sym typeface="Arial"/>
              </a:rPr>
              <a:t>StringIndexer</a:t>
            </a:r>
            <a:r>
              <a:rPr lang="en-US" sz="1300" b="1" dirty="0">
                <a:solidFill>
                  <a:schemeClr val="dk1"/>
                </a:solidFill>
                <a:latin typeface="Arial"/>
                <a:ea typeface="Arial"/>
                <a:cs typeface="Arial"/>
                <a:sym typeface="Arial"/>
              </a:rPr>
              <a:t> for Loan Status:</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Similarly, "</a:t>
            </a:r>
            <a:r>
              <a:rPr lang="en-US" sz="1300" b="1" i="0" u="none" strike="noStrike" cap="none" dirty="0" err="1">
                <a:solidFill>
                  <a:schemeClr val="dk1"/>
                </a:solidFill>
                <a:latin typeface="Arial"/>
                <a:ea typeface="Arial"/>
                <a:cs typeface="Arial"/>
                <a:sym typeface="Arial"/>
              </a:rPr>
              <a:t>loan_status</a:t>
            </a:r>
            <a:r>
              <a:rPr lang="en-US" sz="1300" b="1" i="0" u="none" strike="noStrike" cap="none" dirty="0">
                <a:solidFill>
                  <a:schemeClr val="dk1"/>
                </a:solidFill>
                <a:latin typeface="Arial"/>
                <a:ea typeface="Arial"/>
                <a:cs typeface="Arial"/>
                <a:sym typeface="Arial"/>
              </a:rPr>
              <a:t>" is being converted into numerical indices using </a:t>
            </a:r>
            <a:r>
              <a:rPr lang="en-US" sz="1300" b="1" i="0" u="none" strike="noStrike" cap="none" dirty="0" err="1">
                <a:solidFill>
                  <a:schemeClr val="dk1"/>
                </a:solidFill>
                <a:latin typeface="Arial"/>
                <a:ea typeface="Arial"/>
                <a:cs typeface="Arial"/>
                <a:sym typeface="Arial"/>
              </a:rPr>
              <a:t>StringIndexer</a:t>
            </a:r>
            <a:r>
              <a:rPr lang="en-US" sz="1300" b="1" i="0" u="none" strike="noStrike" cap="none" dirty="0">
                <a:solidFill>
                  <a:schemeClr val="dk1"/>
                </a:solidFill>
                <a:latin typeface="Arial"/>
                <a:ea typeface="Arial"/>
                <a:cs typeface="Arial"/>
                <a:sym typeface="Arial"/>
              </a:rPr>
              <a:t>.</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The input column is "</a:t>
            </a:r>
            <a:r>
              <a:rPr lang="en-US" sz="1300" b="1" i="0" u="none" strike="noStrike" cap="none" dirty="0" err="1">
                <a:solidFill>
                  <a:schemeClr val="dk1"/>
                </a:solidFill>
                <a:latin typeface="Arial"/>
                <a:ea typeface="Arial"/>
                <a:cs typeface="Arial"/>
                <a:sym typeface="Arial"/>
              </a:rPr>
              <a:t>loan_status</a:t>
            </a:r>
            <a:r>
              <a:rPr lang="en-US" sz="1300" b="1" i="0" u="none" strike="noStrike" cap="none" dirty="0">
                <a:solidFill>
                  <a:schemeClr val="dk1"/>
                </a:solidFill>
                <a:latin typeface="Arial"/>
                <a:ea typeface="Arial"/>
                <a:cs typeface="Arial"/>
                <a:sym typeface="Arial"/>
              </a:rPr>
              <a:t>," and the output column is "loan_status1."</a:t>
            </a:r>
            <a:endParaRPr sz="1300" dirty="0"/>
          </a:p>
          <a:p>
            <a:pPr marL="0" marR="0" lvl="0" indent="-82550" algn="l" rtl="0">
              <a:lnSpc>
                <a:spcPct val="100000"/>
              </a:lnSpc>
              <a:spcBef>
                <a:spcPts val="0"/>
              </a:spcBef>
              <a:spcAft>
                <a:spcPts val="0"/>
              </a:spcAft>
              <a:buClr>
                <a:schemeClr val="dk1"/>
              </a:buClr>
              <a:buSzPts val="1300"/>
              <a:buFont typeface="Arial"/>
              <a:buAutoNum type="arabicPeriod"/>
            </a:pPr>
            <a:r>
              <a:rPr lang="en-US" sz="1300" b="1" dirty="0" err="1">
                <a:solidFill>
                  <a:schemeClr val="dk1"/>
                </a:solidFill>
                <a:latin typeface="Arial"/>
                <a:ea typeface="Arial"/>
                <a:cs typeface="Arial"/>
                <a:sym typeface="Arial"/>
              </a:rPr>
              <a:t>OneHotEncoder</a:t>
            </a:r>
            <a:r>
              <a:rPr lang="en-US" sz="1300" b="1" dirty="0">
                <a:solidFill>
                  <a:schemeClr val="dk1"/>
                </a:solidFill>
                <a:latin typeface="Arial"/>
                <a:ea typeface="Arial"/>
                <a:cs typeface="Arial"/>
                <a:sym typeface="Arial"/>
              </a:rPr>
              <a:t> for Loan Status:</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err="1">
                <a:solidFill>
                  <a:schemeClr val="dk1"/>
                </a:solidFill>
                <a:latin typeface="Arial"/>
                <a:ea typeface="Arial"/>
                <a:cs typeface="Arial"/>
                <a:sym typeface="Arial"/>
              </a:rPr>
              <a:t>OneHotEncoder</a:t>
            </a:r>
            <a:r>
              <a:rPr lang="en-US" sz="1300" b="1" i="0" u="none" strike="noStrike" cap="none" dirty="0">
                <a:solidFill>
                  <a:schemeClr val="dk1"/>
                </a:solidFill>
                <a:latin typeface="Arial"/>
                <a:ea typeface="Arial"/>
                <a:cs typeface="Arial"/>
                <a:sym typeface="Arial"/>
              </a:rPr>
              <a:t> is applied to the output of the </a:t>
            </a:r>
            <a:r>
              <a:rPr lang="en-US" sz="1300" b="1" i="0" u="none" strike="noStrike" cap="none" dirty="0" err="1">
                <a:solidFill>
                  <a:schemeClr val="dk1"/>
                </a:solidFill>
                <a:latin typeface="Arial"/>
                <a:ea typeface="Arial"/>
                <a:cs typeface="Arial"/>
                <a:sym typeface="Arial"/>
              </a:rPr>
              <a:t>StringIndexer</a:t>
            </a:r>
            <a:r>
              <a:rPr lang="en-US" sz="1300" b="1" i="0" u="none" strike="noStrike" cap="none" dirty="0">
                <a:solidFill>
                  <a:schemeClr val="dk1"/>
                </a:solidFill>
                <a:latin typeface="Arial"/>
                <a:ea typeface="Arial"/>
                <a:cs typeface="Arial"/>
                <a:sym typeface="Arial"/>
              </a:rPr>
              <a:t> ("loan_status1").</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It converts the categorical indices into a sparse vector ("loan_status1_Vector").</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err="1">
                <a:solidFill>
                  <a:schemeClr val="dk1"/>
                </a:solidFill>
                <a:latin typeface="Arial"/>
                <a:ea typeface="Arial"/>
                <a:cs typeface="Arial"/>
                <a:sym typeface="Arial"/>
              </a:rPr>
              <a:t>setDropLast</a:t>
            </a:r>
            <a:r>
              <a:rPr lang="en-US" sz="1300" b="1" i="0" u="none" strike="noStrike" cap="none" dirty="0">
                <a:solidFill>
                  <a:schemeClr val="dk1"/>
                </a:solidFill>
                <a:latin typeface="Arial"/>
                <a:ea typeface="Arial"/>
                <a:cs typeface="Arial"/>
                <a:sym typeface="Arial"/>
              </a:rPr>
              <a:t>(False) is used to include all categories in the vector.</a:t>
            </a:r>
            <a:endParaRPr sz="1300" dirty="0"/>
          </a:p>
          <a:p>
            <a:pPr marL="0" marR="0" lvl="0" indent="-82550" algn="l" rtl="0">
              <a:lnSpc>
                <a:spcPct val="100000"/>
              </a:lnSpc>
              <a:spcBef>
                <a:spcPts val="0"/>
              </a:spcBef>
              <a:spcAft>
                <a:spcPts val="0"/>
              </a:spcAft>
              <a:buClr>
                <a:schemeClr val="dk1"/>
              </a:buClr>
              <a:buSzPts val="1300"/>
              <a:buFont typeface="Arial"/>
              <a:buAutoNum type="arabicPeriod"/>
            </a:pPr>
            <a:r>
              <a:rPr lang="en-US" sz="1300" b="1" dirty="0" err="1">
                <a:solidFill>
                  <a:schemeClr val="dk1"/>
                </a:solidFill>
                <a:latin typeface="Arial"/>
                <a:ea typeface="Arial"/>
                <a:cs typeface="Arial"/>
                <a:sym typeface="Arial"/>
              </a:rPr>
              <a:t>VectorAssembler</a:t>
            </a:r>
            <a:r>
              <a:rPr lang="en-US" sz="1300" b="1" dirty="0">
                <a:solidFill>
                  <a:schemeClr val="dk1"/>
                </a:solidFill>
                <a:latin typeface="Arial"/>
                <a:ea typeface="Arial"/>
                <a:cs typeface="Arial"/>
                <a:sym typeface="Arial"/>
              </a:rPr>
              <a:t>:</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err="1">
                <a:solidFill>
                  <a:schemeClr val="dk1"/>
                </a:solidFill>
                <a:latin typeface="Arial"/>
                <a:ea typeface="Arial"/>
                <a:cs typeface="Arial"/>
                <a:sym typeface="Arial"/>
              </a:rPr>
              <a:t>VectorAssembler</a:t>
            </a:r>
            <a:r>
              <a:rPr lang="en-US" sz="1300" b="1" i="0" u="none" strike="noStrike" cap="none" dirty="0">
                <a:solidFill>
                  <a:schemeClr val="dk1"/>
                </a:solidFill>
                <a:latin typeface="Arial"/>
                <a:ea typeface="Arial"/>
                <a:cs typeface="Arial"/>
                <a:sym typeface="Arial"/>
              </a:rPr>
              <a:t> is used to assemble all the features into a single vector.</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The input columns include the one-hot encoded vectors ("</a:t>
            </a:r>
            <a:r>
              <a:rPr lang="en-US" sz="1300" b="1" i="0" u="none" strike="noStrike" cap="none" dirty="0" err="1">
                <a:solidFill>
                  <a:schemeClr val="dk1"/>
                </a:solidFill>
                <a:latin typeface="Arial"/>
                <a:ea typeface="Arial"/>
                <a:cs typeface="Arial"/>
                <a:sym typeface="Arial"/>
              </a:rPr>
              <a:t>edu_Vector</a:t>
            </a:r>
            <a:r>
              <a:rPr lang="en-US" sz="1300" b="1" i="0" u="none" strike="noStrike" cap="none" dirty="0">
                <a:solidFill>
                  <a:schemeClr val="dk1"/>
                </a:solidFill>
                <a:latin typeface="Arial"/>
                <a:ea typeface="Arial"/>
                <a:cs typeface="Arial"/>
                <a:sym typeface="Arial"/>
              </a:rPr>
              <a:t>," "self_employed1_Vector") and other numeric features.</a:t>
            </a:r>
            <a:endParaRPr sz="1300" dirty="0"/>
          </a:p>
          <a:p>
            <a:pPr marL="457200" marR="0" lvl="1" indent="-82550" algn="l" rtl="0">
              <a:lnSpc>
                <a:spcPct val="100000"/>
              </a:lnSpc>
              <a:spcBef>
                <a:spcPts val="0"/>
              </a:spcBef>
              <a:spcAft>
                <a:spcPts val="0"/>
              </a:spcAft>
              <a:buClr>
                <a:schemeClr val="dk1"/>
              </a:buClr>
              <a:buSzPts val="1300"/>
              <a:buFont typeface="Arial"/>
              <a:buChar char="•"/>
            </a:pPr>
            <a:r>
              <a:rPr lang="en-US" sz="1300" b="1" i="0" u="none" strike="noStrike" cap="none" dirty="0">
                <a:solidFill>
                  <a:schemeClr val="dk1"/>
                </a:solidFill>
                <a:latin typeface="Arial"/>
                <a:ea typeface="Arial"/>
                <a:cs typeface="Arial"/>
                <a:sym typeface="Arial"/>
              </a:rPr>
              <a:t>The assembled feature vector is named "features.”</a:t>
            </a:r>
            <a:endParaRPr sz="1300" dirty="0"/>
          </a:p>
          <a:p>
            <a:pPr marL="0" marR="0" lvl="0" indent="0" algn="l" rtl="0">
              <a:lnSpc>
                <a:spcPct val="100000"/>
              </a:lnSpc>
              <a:spcBef>
                <a:spcPts val="0"/>
              </a:spcBef>
              <a:spcAft>
                <a:spcPts val="0"/>
              </a:spcAft>
              <a:buNone/>
            </a:pPr>
            <a:r>
              <a:rPr lang="en-US" sz="1400" b="1" dirty="0">
                <a:solidFill>
                  <a:schemeClr val="dk1"/>
                </a:solidFill>
                <a:latin typeface="Arial"/>
                <a:ea typeface="Arial"/>
                <a:cs typeface="Arial"/>
                <a:sym typeface="Arial"/>
              </a:rPr>
              <a:t>8. No Null Values found</a:t>
            </a:r>
            <a:endParaRPr sz="1800" dirty="0">
              <a:solidFill>
                <a:schemeClr val="dk1"/>
              </a:solidFill>
              <a:latin typeface="Avenir"/>
              <a:ea typeface="Avenir"/>
              <a:cs typeface="Avenir"/>
              <a:sym typeface="Aveni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842"/>
        <p:cNvGrpSpPr/>
        <p:nvPr/>
      </p:nvGrpSpPr>
      <p:grpSpPr>
        <a:xfrm>
          <a:off x="0" y="0"/>
          <a:ext cx="0" cy="0"/>
          <a:chOff x="0" y="0"/>
          <a:chExt cx="0" cy="0"/>
        </a:xfrm>
      </p:grpSpPr>
      <p:sp>
        <p:nvSpPr>
          <p:cNvPr id="843" name="Google Shape;843;p27"/>
          <p:cNvSpPr/>
          <p:nvPr/>
        </p:nvSpPr>
        <p:spPr>
          <a:xfrm>
            <a:off x="0" y="14655"/>
            <a:ext cx="12192000" cy="6858000"/>
          </a:xfrm>
          <a:prstGeom prst="rect">
            <a:avLst/>
          </a:prstGeom>
          <a:blipFill rotWithShape="1">
            <a:blip r:embed="rId3">
              <a:alphaModFix/>
            </a:blip>
            <a:tile tx="0" ty="0" sx="100000" sy="100000" flip="none" algn="tl"/>
          </a:blipFill>
          <a:ln w="12700" cap="flat" cmpd="sng">
            <a:solidFill>
              <a:srgbClr val="0E20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44" name="Google Shape;844;p27"/>
          <p:cNvSpPr txBox="1">
            <a:spLocks noGrp="1"/>
          </p:cNvSpPr>
          <p:nvPr>
            <p:ph type="body" idx="1"/>
          </p:nvPr>
        </p:nvSpPr>
        <p:spPr>
          <a:xfrm>
            <a:off x="7436166" y="1581648"/>
            <a:ext cx="4042471" cy="3657600"/>
          </a:xfrm>
          <a:prstGeom prst="rect">
            <a:avLst/>
          </a:prstGeom>
          <a:noFill/>
          <a:ln>
            <a:noFill/>
          </a:ln>
        </p:spPr>
        <p:txBody>
          <a:bodyPr spcFirstLastPara="1" wrap="square" lIns="91425" tIns="45700" rIns="91425" bIns="45700" anchor="t" anchorCtr="0">
            <a:normAutofit/>
          </a:bodyPr>
          <a:lstStyle/>
          <a:p>
            <a:pPr marL="0" lvl="0" indent="0" algn="l" rtl="0">
              <a:lnSpc>
                <a:spcPct val="155555"/>
              </a:lnSpc>
              <a:spcBef>
                <a:spcPts val="0"/>
              </a:spcBef>
              <a:spcAft>
                <a:spcPts val="0"/>
              </a:spcAft>
              <a:buClr>
                <a:schemeClr val="dk1"/>
              </a:buClr>
              <a:buSzPts val="1800"/>
              <a:buNone/>
            </a:pPr>
            <a:r>
              <a:rPr lang="en-US" dirty="0"/>
              <a:t>We can notice that people with lower CIBIL SCORE tends to take more loan and most gets approval.</a:t>
            </a:r>
            <a:endParaRPr dirty="0"/>
          </a:p>
        </p:txBody>
      </p:sp>
      <p:sp>
        <p:nvSpPr>
          <p:cNvPr id="845" name="Google Shape;845;p27"/>
          <p:cNvSpPr txBox="1">
            <a:spLocks noGrp="1"/>
          </p:cNvSpPr>
          <p:nvPr>
            <p:ph type="dt" idx="10"/>
          </p:nvPr>
        </p:nvSpPr>
        <p:spPr>
          <a:xfrm>
            <a:off x="4937760" y="6353175"/>
            <a:ext cx="109728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846" name="Google Shape;846;p27"/>
          <p:cNvSpPr txBox="1">
            <a:spLocks noGrp="1"/>
          </p:cNvSpPr>
          <p:nvPr>
            <p:ph type="ftr" idx="11"/>
          </p:nvPr>
        </p:nvSpPr>
        <p:spPr>
          <a:xfrm>
            <a:off x="7436167" y="6350000"/>
            <a:ext cx="2286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Pitch deck title</a:t>
            </a:r>
            <a:endParaRPr/>
          </a:p>
        </p:txBody>
      </p:sp>
      <p:sp>
        <p:nvSpPr>
          <p:cNvPr id="847" name="Google Shape;847;p27"/>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848" name="Google Shape;848;p27"/>
          <p:cNvPicPr preferRelativeResize="0"/>
          <p:nvPr/>
        </p:nvPicPr>
        <p:blipFill rotWithShape="1">
          <a:blip r:embed="rId4">
            <a:alphaModFix/>
          </a:blip>
          <a:srcRect/>
          <a:stretch/>
        </p:blipFill>
        <p:spPr>
          <a:xfrm>
            <a:off x="194309" y="1245140"/>
            <a:ext cx="6984704" cy="45817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852"/>
        <p:cNvGrpSpPr/>
        <p:nvPr/>
      </p:nvGrpSpPr>
      <p:grpSpPr>
        <a:xfrm>
          <a:off x="0" y="0"/>
          <a:ext cx="0" cy="0"/>
          <a:chOff x="0" y="0"/>
          <a:chExt cx="0" cy="0"/>
        </a:xfrm>
      </p:grpSpPr>
      <p:sp>
        <p:nvSpPr>
          <p:cNvPr id="853" name="Google Shape;853;p28"/>
          <p:cNvSpPr/>
          <p:nvPr/>
        </p:nvSpPr>
        <p:spPr>
          <a:xfrm>
            <a:off x="0" y="14655"/>
            <a:ext cx="12192000" cy="6858000"/>
          </a:xfrm>
          <a:prstGeom prst="rect">
            <a:avLst/>
          </a:prstGeom>
          <a:blipFill rotWithShape="1">
            <a:blip r:embed="rId3">
              <a:alphaModFix/>
            </a:blip>
            <a:tile tx="0" ty="0" sx="100000" sy="100000" flip="none" algn="tl"/>
          </a:blipFill>
          <a:ln w="12700" cap="flat" cmpd="sng">
            <a:solidFill>
              <a:srgbClr val="0E20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54" name="Google Shape;854;p28"/>
          <p:cNvSpPr txBox="1">
            <a:spLocks noGrp="1"/>
          </p:cNvSpPr>
          <p:nvPr>
            <p:ph type="body" idx="1"/>
          </p:nvPr>
        </p:nvSpPr>
        <p:spPr>
          <a:xfrm>
            <a:off x="6827520" y="1581648"/>
            <a:ext cx="4295776" cy="3657600"/>
          </a:xfrm>
          <a:prstGeom prst="rect">
            <a:avLst/>
          </a:prstGeom>
          <a:noFill/>
          <a:ln>
            <a:noFill/>
          </a:ln>
        </p:spPr>
        <p:txBody>
          <a:bodyPr spcFirstLastPara="1" wrap="square" lIns="91425" tIns="45700" rIns="91425" bIns="45700" anchor="t" anchorCtr="0">
            <a:normAutofit/>
          </a:bodyPr>
          <a:lstStyle/>
          <a:p>
            <a:pPr marL="0" lvl="0" indent="0" algn="l" rtl="0">
              <a:lnSpc>
                <a:spcPct val="155555"/>
              </a:lnSpc>
              <a:spcBef>
                <a:spcPts val="0"/>
              </a:spcBef>
              <a:spcAft>
                <a:spcPts val="0"/>
              </a:spcAft>
              <a:buClr>
                <a:schemeClr val="dk1"/>
              </a:buClr>
              <a:buSzPts val="1800"/>
              <a:buNone/>
            </a:pPr>
            <a:r>
              <a:rPr lang="en-US" dirty="0"/>
              <a:t>Higher CIBIL score has higher chance of securing loans. </a:t>
            </a:r>
            <a:endParaRPr dirty="0"/>
          </a:p>
        </p:txBody>
      </p:sp>
      <p:sp>
        <p:nvSpPr>
          <p:cNvPr id="855" name="Google Shape;855;p28"/>
          <p:cNvSpPr txBox="1">
            <a:spLocks noGrp="1"/>
          </p:cNvSpPr>
          <p:nvPr>
            <p:ph type="dt" idx="10"/>
          </p:nvPr>
        </p:nvSpPr>
        <p:spPr>
          <a:xfrm>
            <a:off x="4937760" y="6353175"/>
            <a:ext cx="109728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856" name="Google Shape;856;p28"/>
          <p:cNvSpPr txBox="1">
            <a:spLocks noGrp="1"/>
          </p:cNvSpPr>
          <p:nvPr>
            <p:ph type="ftr" idx="11"/>
          </p:nvPr>
        </p:nvSpPr>
        <p:spPr>
          <a:xfrm>
            <a:off x="7436167" y="6350000"/>
            <a:ext cx="2286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Pitch deck title</a:t>
            </a:r>
            <a:endParaRPr/>
          </a:p>
        </p:txBody>
      </p:sp>
      <p:sp>
        <p:nvSpPr>
          <p:cNvPr id="857" name="Google Shape;857;p28"/>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858" name="Google Shape;858;p28"/>
          <p:cNvPicPr preferRelativeResize="0"/>
          <p:nvPr/>
        </p:nvPicPr>
        <p:blipFill rotWithShape="1">
          <a:blip r:embed="rId4">
            <a:alphaModFix/>
          </a:blip>
          <a:srcRect/>
          <a:stretch/>
        </p:blipFill>
        <p:spPr>
          <a:xfrm>
            <a:off x="510540" y="797668"/>
            <a:ext cx="5822166" cy="480546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862"/>
        <p:cNvGrpSpPr/>
        <p:nvPr/>
      </p:nvGrpSpPr>
      <p:grpSpPr>
        <a:xfrm>
          <a:off x="0" y="0"/>
          <a:ext cx="0" cy="0"/>
          <a:chOff x="0" y="0"/>
          <a:chExt cx="0" cy="0"/>
        </a:xfrm>
      </p:grpSpPr>
      <p:sp>
        <p:nvSpPr>
          <p:cNvPr id="863" name="Google Shape;863;p29"/>
          <p:cNvSpPr/>
          <p:nvPr/>
        </p:nvSpPr>
        <p:spPr>
          <a:xfrm>
            <a:off x="0" y="14655"/>
            <a:ext cx="12192000" cy="6858000"/>
          </a:xfrm>
          <a:prstGeom prst="rect">
            <a:avLst/>
          </a:prstGeom>
          <a:blipFill rotWithShape="1">
            <a:blip r:embed="rId3">
              <a:alphaModFix/>
            </a:blip>
            <a:tile tx="0" ty="0" sx="100000" sy="100000" flip="none" algn="tl"/>
          </a:blipFill>
          <a:ln w="12700" cap="flat" cmpd="sng">
            <a:solidFill>
              <a:srgbClr val="0E20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64" name="Google Shape;864;p29"/>
          <p:cNvSpPr txBox="1">
            <a:spLocks noGrp="1"/>
          </p:cNvSpPr>
          <p:nvPr>
            <p:ph type="body" idx="1"/>
          </p:nvPr>
        </p:nvSpPr>
        <p:spPr>
          <a:xfrm>
            <a:off x="6695439" y="1224598"/>
            <a:ext cx="4977751" cy="3657600"/>
          </a:xfrm>
          <a:prstGeom prst="rect">
            <a:avLst/>
          </a:prstGeom>
          <a:noFill/>
          <a:ln>
            <a:noFill/>
          </a:ln>
        </p:spPr>
        <p:txBody>
          <a:bodyPr spcFirstLastPara="1" wrap="square" lIns="91425" tIns="45700" rIns="91425" bIns="45700" anchor="t" anchorCtr="0">
            <a:normAutofit/>
          </a:bodyPr>
          <a:lstStyle/>
          <a:p>
            <a:pPr marL="0" lvl="0" indent="0" algn="l" rtl="0">
              <a:lnSpc>
                <a:spcPct val="116666"/>
              </a:lnSpc>
              <a:spcBef>
                <a:spcPts val="0"/>
              </a:spcBef>
              <a:spcAft>
                <a:spcPts val="0"/>
              </a:spcAft>
              <a:buClr>
                <a:schemeClr val="dk1"/>
              </a:buClr>
              <a:buSzPts val="2400"/>
              <a:buNone/>
            </a:pPr>
            <a:r>
              <a:rPr lang="en-US" sz="2400" dirty="0"/>
              <a:t>People with more number of dependents has a greater probability of securing a loan.</a:t>
            </a:r>
            <a:endParaRPr dirty="0"/>
          </a:p>
        </p:txBody>
      </p:sp>
      <p:sp>
        <p:nvSpPr>
          <p:cNvPr id="865" name="Google Shape;865;p29"/>
          <p:cNvSpPr txBox="1">
            <a:spLocks noGrp="1"/>
          </p:cNvSpPr>
          <p:nvPr>
            <p:ph type="dt" idx="10"/>
          </p:nvPr>
        </p:nvSpPr>
        <p:spPr>
          <a:xfrm>
            <a:off x="4937760" y="6353175"/>
            <a:ext cx="109728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20XX</a:t>
            </a:r>
            <a:endParaRPr/>
          </a:p>
        </p:txBody>
      </p:sp>
      <p:sp>
        <p:nvSpPr>
          <p:cNvPr id="866" name="Google Shape;866;p29"/>
          <p:cNvSpPr txBox="1">
            <a:spLocks noGrp="1"/>
          </p:cNvSpPr>
          <p:nvPr>
            <p:ph type="ftr" idx="11"/>
          </p:nvPr>
        </p:nvSpPr>
        <p:spPr>
          <a:xfrm>
            <a:off x="7436167" y="6350000"/>
            <a:ext cx="22860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Pitch deck title</a:t>
            </a:r>
            <a:endParaRPr/>
          </a:p>
        </p:txBody>
      </p:sp>
      <p:sp>
        <p:nvSpPr>
          <p:cNvPr id="867" name="Google Shape;867;p29"/>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868" name="Google Shape;868;p29"/>
          <p:cNvPicPr preferRelativeResize="0"/>
          <p:nvPr/>
        </p:nvPicPr>
        <p:blipFill rotWithShape="1">
          <a:blip r:embed="rId4">
            <a:alphaModFix/>
          </a:blip>
          <a:srcRect/>
          <a:stretch/>
        </p:blipFill>
        <p:spPr>
          <a:xfrm>
            <a:off x="450533" y="868998"/>
            <a:ext cx="6028088" cy="412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872"/>
        <p:cNvGrpSpPr/>
        <p:nvPr/>
      </p:nvGrpSpPr>
      <p:grpSpPr>
        <a:xfrm>
          <a:off x="0" y="0"/>
          <a:ext cx="0" cy="0"/>
          <a:chOff x="0" y="0"/>
          <a:chExt cx="0" cy="0"/>
        </a:xfrm>
      </p:grpSpPr>
      <p:sp>
        <p:nvSpPr>
          <p:cNvPr id="873" name="Google Shape;873;p30"/>
          <p:cNvSpPr/>
          <p:nvPr/>
        </p:nvSpPr>
        <p:spPr>
          <a:xfrm>
            <a:off x="0" y="14655"/>
            <a:ext cx="12192000" cy="6858000"/>
          </a:xfrm>
          <a:prstGeom prst="rect">
            <a:avLst/>
          </a:prstGeom>
          <a:blipFill rotWithShape="1">
            <a:blip r:embed="rId3">
              <a:alphaModFix/>
            </a:blip>
            <a:tile tx="0" ty="0" sx="100000" sy="100000" flip="none" algn="tl"/>
          </a:blipFill>
          <a:ln w="12700" cap="flat" cmpd="sng">
            <a:solidFill>
              <a:srgbClr val="0E203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venir"/>
              <a:ea typeface="Avenir"/>
              <a:cs typeface="Avenir"/>
              <a:sym typeface="Avenir"/>
            </a:endParaRPr>
          </a:p>
        </p:txBody>
      </p:sp>
      <p:sp>
        <p:nvSpPr>
          <p:cNvPr id="874" name="Google Shape;874;p30"/>
          <p:cNvSpPr txBox="1">
            <a:spLocks noGrp="1"/>
          </p:cNvSpPr>
          <p:nvPr>
            <p:ph type="body" idx="1"/>
          </p:nvPr>
        </p:nvSpPr>
        <p:spPr>
          <a:xfrm>
            <a:off x="2300288" y="4910251"/>
            <a:ext cx="7447279" cy="89444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6666"/>
              </a:lnSpc>
              <a:spcBef>
                <a:spcPts val="0"/>
              </a:spcBef>
              <a:spcAft>
                <a:spcPts val="0"/>
              </a:spcAft>
              <a:buClr>
                <a:schemeClr val="dk1"/>
              </a:buClr>
              <a:buSzPts val="2400"/>
              <a:buNone/>
            </a:pPr>
            <a:r>
              <a:rPr lang="en-US" sz="2400" dirty="0"/>
              <a:t>People with higher income has a greater probability of securing higher amount of loans.</a:t>
            </a:r>
            <a:endParaRPr dirty="0"/>
          </a:p>
        </p:txBody>
      </p:sp>
      <p:sp>
        <p:nvSpPr>
          <p:cNvPr id="875" name="Google Shape;875;p30"/>
          <p:cNvSpPr txBox="1">
            <a:spLocks noGrp="1"/>
          </p:cNvSpPr>
          <p:nvPr>
            <p:ph type="sldNum" idx="12"/>
          </p:nvPr>
        </p:nvSpPr>
        <p:spPr>
          <a:xfrm>
            <a:off x="11123295" y="6356350"/>
            <a:ext cx="457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876" name="Google Shape;876;p30"/>
          <p:cNvPicPr preferRelativeResize="0"/>
          <p:nvPr/>
        </p:nvPicPr>
        <p:blipFill rotWithShape="1">
          <a:blip r:embed="rId4">
            <a:alphaModFix/>
          </a:blip>
          <a:srcRect/>
          <a:stretch/>
        </p:blipFill>
        <p:spPr>
          <a:xfrm>
            <a:off x="467361" y="310567"/>
            <a:ext cx="11113134" cy="4426177"/>
          </a:xfrm>
          <a:prstGeom prst="rect">
            <a:avLst/>
          </a:prstGeom>
          <a:noFill/>
          <a:ln>
            <a:noFill/>
          </a:ln>
        </p:spPr>
      </p:pic>
      <p:sp>
        <p:nvSpPr>
          <p:cNvPr id="877" name="Google Shape;877;p30"/>
          <p:cNvSpPr txBox="1"/>
          <p:nvPr/>
        </p:nvSpPr>
        <p:spPr>
          <a:xfrm>
            <a:off x="611505" y="6015511"/>
            <a:ext cx="910336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a:solidFill>
                  <a:srgbClr val="193A5F"/>
                </a:solidFill>
                <a:latin typeface="Courier New"/>
                <a:ea typeface="Courier New"/>
                <a:cs typeface="Courier New"/>
                <a:sym typeface="Courier New"/>
              </a:rPr>
              <a:t>Average Loan Amount: 15133450.456781447 Maximum CIBIL Score: 900 Minimum CIBIL Score: 300 Total Records: 4269</a:t>
            </a:r>
            <a:endParaRPr sz="1800">
              <a:solidFill>
                <a:srgbClr val="193A5F"/>
              </a:solidFill>
              <a:latin typeface="Avenir"/>
              <a:ea typeface="Avenir"/>
              <a:cs typeface="Avenir"/>
              <a:sym typeface="Avenir"/>
            </a:endParaRPr>
          </a:p>
        </p:txBody>
      </p:sp>
    </p:spTree>
  </p:cSld>
  <p:clrMapOvr>
    <a:masterClrMapping/>
  </p:clrMapOvr>
</p:sld>
</file>

<file path=ppt/theme/theme1.xml><?xml version="1.0" encoding="utf-8"?>
<a:theme xmlns:a="http://schemas.openxmlformats.org/drawingml/2006/main" name="Office Theme">
  <a:themeElements>
    <a:clrScheme name="Custom 74">
      <a:dk1>
        <a:srgbClr val="000000"/>
      </a:dk1>
      <a:lt1>
        <a:srgbClr val="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1304</Words>
  <Application>Microsoft Office PowerPoint</Application>
  <PresentationFormat>Widescreen</PresentationFormat>
  <Paragraphs>165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Quattrocento Sans</vt:lpstr>
      <vt:lpstr>Calibri</vt:lpstr>
      <vt:lpstr>Courier New</vt:lpstr>
      <vt:lpstr>Noto Sans Symbols</vt:lpstr>
      <vt:lpstr>Avenir</vt:lpstr>
      <vt:lpstr>Office Theme</vt:lpstr>
      <vt:lpstr>RISK MITIGATION ANALYSIS IN LOANS: A MACHINE LEARNING PERSPECTIVE</vt:lpstr>
      <vt:lpstr>INTRODUCTION:</vt:lpstr>
      <vt:lpstr>OBJECTIVES: </vt:lpstr>
      <vt:lpstr>DATASET OVERVIEW</vt:lpstr>
      <vt:lpstr>DATA PREPROCESSING: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SAYAK KUMAR DUTTA</dc:creator>
  <cp:lastModifiedBy>Mili  Chowdhury</cp:lastModifiedBy>
  <cp:revision>5</cp:revision>
  <dcterms:modified xsi:type="dcterms:W3CDTF">2024-07-27T15:22:44Z</dcterms:modified>
</cp:coreProperties>
</file>