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7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64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27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021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65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619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595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7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95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00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95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75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71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79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936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04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D5CF-029C-41C3-A9EB-74AFAD7F0574}" type="datetimeFigureOut">
              <a:rPr lang="es-EC" smtClean="0"/>
              <a:t>07/06/2015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15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0673" y="2408553"/>
            <a:ext cx="7971464" cy="1390714"/>
          </a:xfrm>
        </p:spPr>
        <p:txBody>
          <a:bodyPr>
            <a:noAutofit/>
          </a:bodyPr>
          <a:lstStyle/>
          <a:p>
            <a:pPr algn="ctr"/>
            <a:r>
              <a:rPr lang="es-EC" sz="4000" dirty="0" smtClean="0"/>
              <a:t>Arquitectura</a:t>
            </a:r>
            <a:br>
              <a:rPr lang="es-EC" sz="4000" dirty="0" smtClean="0"/>
            </a:br>
            <a:r>
              <a:rPr lang="es-EC" sz="4000" dirty="0" smtClean="0"/>
              <a:t>Cliente-servidor / Tres </a:t>
            </a:r>
            <a:r>
              <a:rPr lang="es-EC" sz="4000" dirty="0" smtClean="0"/>
              <a:t>Capas </a:t>
            </a:r>
            <a:endParaRPr lang="es-EC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9555" y="4726547"/>
            <a:ext cx="4560489" cy="1635616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chemeClr val="tx1"/>
                </a:solidFill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tx1"/>
                </a:solidFill>
              </a:rPr>
              <a:t>Lizzette Betancourt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 err="1" smtClean="0">
                <a:solidFill>
                  <a:schemeClr val="tx1"/>
                </a:solidFill>
              </a:rPr>
              <a:t>Mishele</a:t>
            </a:r>
            <a:r>
              <a:rPr lang="es-EC" sz="2800" dirty="0" smtClean="0">
                <a:solidFill>
                  <a:schemeClr val="tx1"/>
                </a:solidFill>
              </a:rPr>
              <a:t> </a:t>
            </a:r>
            <a:r>
              <a:rPr lang="es-EC" sz="2800" dirty="0" smtClean="0">
                <a:solidFill>
                  <a:schemeClr val="tx1"/>
                </a:solidFill>
              </a:rPr>
              <a:t>Loján </a:t>
            </a:r>
            <a:endParaRPr lang="es-EC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mabez.files.wordpress.com/2010/01/escu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80" y="366886"/>
            <a:ext cx="9855242" cy="1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7261623" y="4752305"/>
            <a:ext cx="4560489" cy="1635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smtClean="0">
                <a:solidFill>
                  <a:schemeClr val="tx1"/>
                </a:solidFill>
              </a:rPr>
              <a:t>Fecha: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600" dirty="0" smtClean="0">
                <a:solidFill>
                  <a:schemeClr val="tx1"/>
                </a:solidFill>
              </a:rPr>
              <a:t>08/06/2015</a:t>
            </a:r>
          </a:p>
        </p:txBody>
      </p:sp>
    </p:spTree>
    <p:extLst>
      <p:ext uri="{BB962C8B-B14F-4D97-AF65-F5344CB8AC3E}">
        <p14:creationId xmlns:p14="http://schemas.microsoft.com/office/powerpoint/2010/main" val="25901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1484" y="508102"/>
            <a:ext cx="5533872" cy="798490"/>
          </a:xfrm>
        </p:spPr>
        <p:txBody>
          <a:bodyPr/>
          <a:lstStyle/>
          <a:p>
            <a:r>
              <a:rPr lang="es-EC" dirty="0" smtClean="0"/>
              <a:t>Vistas 4+1 : Vista Lógica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65356" y="2205506"/>
            <a:ext cx="3002148" cy="1170778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En esta vista representa la funcionalidad que el sistema proporciona a los usuarios finales. </a:t>
            </a: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385753" y="6488907"/>
            <a:ext cx="2890404" cy="4542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Clases </a:t>
            </a:r>
            <a:endParaRPr lang="es-EC" dirty="0"/>
          </a:p>
        </p:txBody>
      </p:sp>
      <p:pic>
        <p:nvPicPr>
          <p:cNvPr id="6" name="Imagen 5" descr="C:\Users\LizzBet\Dropbox\10mo\PROCESOS DE INGENIERÍA DE SOFTWARE [A]\3capas\Arquitectura3capas\DiagramaCl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14" y="1233787"/>
            <a:ext cx="7580242" cy="538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1040" y="643944"/>
            <a:ext cx="6547197" cy="682580"/>
          </a:xfrm>
        </p:spPr>
        <p:txBody>
          <a:bodyPr>
            <a:normAutofit fontScale="90000"/>
          </a:bodyPr>
          <a:lstStyle/>
          <a:p>
            <a:r>
              <a:rPr lang="es-EC" dirty="0"/>
              <a:t>Vistas 4+1 : </a:t>
            </a:r>
            <a:r>
              <a:rPr lang="es-EC" dirty="0" smtClean="0"/>
              <a:t>Vista de Procesos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57645" y="4027833"/>
            <a:ext cx="2120721" cy="917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Actividades </a:t>
            </a:r>
            <a:endParaRPr lang="es-EC" dirty="0"/>
          </a:p>
        </p:txBody>
      </p:sp>
      <p:pic>
        <p:nvPicPr>
          <p:cNvPr id="8" name="Imagen 7" descr="C:\Users\LizzBet\Documents\diagramaactividadesReservaHote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" r="7467" b="8520"/>
          <a:stretch/>
        </p:blipFill>
        <p:spPr bwMode="auto">
          <a:xfrm>
            <a:off x="1197735" y="1326524"/>
            <a:ext cx="9259910" cy="5148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3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6797" y="669701"/>
            <a:ext cx="10571998" cy="618186"/>
          </a:xfrm>
        </p:spPr>
        <p:txBody>
          <a:bodyPr>
            <a:normAutofit fontScale="90000"/>
          </a:bodyPr>
          <a:lstStyle/>
          <a:p>
            <a:r>
              <a:rPr lang="es-EC" dirty="0"/>
              <a:t>Vistas 4+1 : </a:t>
            </a:r>
            <a:r>
              <a:rPr lang="es-EC" dirty="0" smtClean="0"/>
              <a:t>Vista de Desarrollo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420336" y="6065950"/>
            <a:ext cx="3757747" cy="5473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Componentes</a:t>
            </a:r>
            <a:endParaRPr lang="es-EC" dirty="0"/>
          </a:p>
        </p:txBody>
      </p:sp>
      <p:pic>
        <p:nvPicPr>
          <p:cNvPr id="8" name="Imagen 7" descr="C:\Users\LizzBet\Documents\diagramaComponenteReservaHote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5" y="2202287"/>
            <a:ext cx="10200068" cy="405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1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676" y="540913"/>
            <a:ext cx="5182037" cy="811369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Física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059121" y="1882299"/>
            <a:ext cx="11132879" cy="686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Muestra todos los componentes físicos del sistema y las conexiones entre estos </a:t>
            </a:r>
            <a:r>
              <a:rPr lang="es-ES" dirty="0" smtClean="0"/>
              <a:t>componentes.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59511" y="5873447"/>
            <a:ext cx="3757747" cy="5473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Despliegue</a:t>
            </a:r>
            <a:endParaRPr lang="es-EC" dirty="0"/>
          </a:p>
        </p:txBody>
      </p:sp>
      <p:pic>
        <p:nvPicPr>
          <p:cNvPr id="8" name="Imagen 7" descr="C:\Users\LizzBet\Dropbox\10mo\PROCESOS DE INGENIERÍA DE SOFTWARE [A]\3capas\diagramaDespliegueReservaHotel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1" r="13250" b="16316"/>
          <a:stretch/>
        </p:blipFill>
        <p:spPr bwMode="auto">
          <a:xfrm>
            <a:off x="1759676" y="2949262"/>
            <a:ext cx="9235149" cy="2924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1555" y="508201"/>
            <a:ext cx="8911687" cy="972870"/>
          </a:xfrm>
        </p:spPr>
        <p:txBody>
          <a:bodyPr/>
          <a:lstStyle/>
          <a:p>
            <a:r>
              <a:rPr lang="es-EC" sz="4800" dirty="0" smtClean="0"/>
              <a:t>Arquitectura Cliente-Servidor</a:t>
            </a:r>
            <a:endParaRPr lang="es-EC" sz="4800" dirty="0"/>
          </a:p>
        </p:txBody>
      </p:sp>
      <p:sp>
        <p:nvSpPr>
          <p:cNvPr id="3" name="Rectángulo 2"/>
          <p:cNvSpPr/>
          <p:nvPr/>
        </p:nvSpPr>
        <p:spPr>
          <a:xfrm>
            <a:off x="707556" y="1753217"/>
            <a:ext cx="34265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Descripción: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5047" y="2369352"/>
            <a:ext cx="87536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de aplicación distribuida, en donde el cliente realiza peticiones a otro programa , el servidor, quien le da respuesta a sus peticiones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7555" y="3934743"/>
            <a:ext cx="4598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Modelo de vistas 4+1</a:t>
            </a:r>
            <a:r>
              <a:rPr lang="es-ES" sz="2800" b="1" dirty="0" smtClean="0">
                <a:ln/>
                <a:solidFill>
                  <a:schemeClr val="accent4"/>
                </a:solidFill>
              </a:rPr>
              <a:t>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85047" y="4823025"/>
            <a:ext cx="87536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modelo 4 +1 </a:t>
            </a:r>
            <a:r>
              <a:rPr lang="es-EC" sz="2400" dirty="0"/>
              <a:t>describir la arquitectura de sistemas de software, </a:t>
            </a:r>
            <a:r>
              <a:rPr lang="es-EC" sz="2400" dirty="0" smtClean="0"/>
              <a:t>basándose en </a:t>
            </a:r>
            <a:r>
              <a:rPr lang="es-EC" sz="2400" dirty="0"/>
              <a:t>el uso de </a:t>
            </a:r>
            <a:r>
              <a:rPr lang="es-EC" sz="2400" dirty="0" smtClean="0"/>
              <a:t>múltiples </a:t>
            </a:r>
            <a:r>
              <a:rPr lang="es-EC" sz="2400" dirty="0"/>
              <a:t>vistas concurrentes</a:t>
            </a:r>
            <a:r>
              <a:rPr lang="es-EC" sz="2400" dirty="0" smtClean="0"/>
              <a:t>. Las cuales son: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9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5704" y="1930609"/>
            <a:ext cx="6935713" cy="4408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88556"/>
            <a:ext cx="7974759" cy="82311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de Escenarios (+1)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461417" y="2546286"/>
            <a:ext cx="3618966" cy="24507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Muestra todos </a:t>
            </a:r>
            <a:r>
              <a:rPr lang="es-ES" dirty="0" smtClean="0"/>
              <a:t>los casos de uso de la aplicación, representada </a:t>
            </a:r>
            <a:r>
              <a:rPr lang="es-ES" dirty="0"/>
              <a:t>por los casos de uso software y va a tener la función de unir y relacionar las otras 4 vistas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314310" y="6339057"/>
            <a:ext cx="3358503" cy="518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Casos de Uso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9775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9858" y="614033"/>
            <a:ext cx="6558083" cy="1080619"/>
          </a:xfrm>
        </p:spPr>
        <p:txBody>
          <a:bodyPr/>
          <a:lstStyle/>
          <a:p>
            <a:r>
              <a:rPr lang="es-EC" dirty="0" smtClean="0"/>
              <a:t>Vistas 4+1 : Vista Lógica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1012" y="1694652"/>
            <a:ext cx="3860751" cy="254963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Representa </a:t>
            </a:r>
            <a:r>
              <a:rPr lang="es-ES" dirty="0"/>
              <a:t>la funcionalidad que el sistema proporciona a los usuarios finales.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/>
              <a:t>Es decir representa lo que el sistema va hacer y cada una de las funciones que ofrece</a:t>
            </a:r>
            <a:r>
              <a:rPr lang="es-ES" dirty="0" smtClean="0"/>
              <a:t>.</a:t>
            </a:r>
            <a:endParaRPr lang="es-EC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899" y="1442435"/>
            <a:ext cx="6864439" cy="4993782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352002" y="6436217"/>
            <a:ext cx="3011011" cy="4143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Clases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750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753" y="541136"/>
            <a:ext cx="7184244" cy="777044"/>
          </a:xfrm>
        </p:spPr>
        <p:txBody>
          <a:bodyPr/>
          <a:lstStyle/>
          <a:p>
            <a:r>
              <a:rPr lang="es-EC" dirty="0"/>
              <a:t>Vistas 4+1 : </a:t>
            </a:r>
            <a:r>
              <a:rPr lang="es-EC" dirty="0" smtClean="0"/>
              <a:t>Vista de Procesos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792958" y="1895567"/>
            <a:ext cx="3505787" cy="2579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Comunicación entre procesos y sincronización de c/u de las clases de la vista lógica</a:t>
            </a:r>
            <a:endParaRPr lang="es-EC" dirty="0"/>
          </a:p>
        </p:txBody>
      </p:sp>
      <p:pic>
        <p:nvPicPr>
          <p:cNvPr id="5" name="Imagen 4" descr="C:\Users\LizzBet\Documents\actividade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3"/>
          <a:stretch/>
        </p:blipFill>
        <p:spPr bwMode="auto">
          <a:xfrm>
            <a:off x="4298745" y="1466287"/>
            <a:ext cx="8091342" cy="5365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262207" y="6342624"/>
            <a:ext cx="2073075" cy="5153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</a:t>
            </a:r>
            <a:r>
              <a:rPr lang="es-ES" dirty="0" smtClean="0"/>
              <a:t>de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smtClean="0"/>
              <a:t>Actividades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8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84305"/>
            <a:ext cx="6880054" cy="755098"/>
          </a:xfrm>
        </p:spPr>
        <p:txBody>
          <a:bodyPr/>
          <a:lstStyle/>
          <a:p>
            <a:r>
              <a:rPr lang="es-EC" dirty="0"/>
              <a:t>Vistas 4+1 : </a:t>
            </a:r>
            <a:r>
              <a:rPr lang="es-EC" dirty="0" smtClean="0"/>
              <a:t>Vista de Desarrollo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514174" y="1599832"/>
            <a:ext cx="9806354" cy="5316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Muestra cómo </a:t>
            </a:r>
            <a:r>
              <a:rPr lang="es-ES" dirty="0"/>
              <a:t>está dividido el sistema software en componentes y las dependencias que hay entre esos componentes. 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09734" y="6065950"/>
            <a:ext cx="3757747" cy="5273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Componentes</a:t>
            </a:r>
            <a:endParaRPr lang="es-EC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42" y="2649461"/>
            <a:ext cx="8064974" cy="341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19229"/>
            <a:ext cx="10571998" cy="97045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Física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620002" y="1695740"/>
            <a:ext cx="9906589" cy="7512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Muestra </a:t>
            </a:r>
            <a:r>
              <a:rPr lang="es-ES" dirty="0" smtClean="0"/>
              <a:t>componentes </a:t>
            </a:r>
            <a:r>
              <a:rPr lang="es-ES" dirty="0"/>
              <a:t>físicos del sistema y las conexiones entre estos </a:t>
            </a:r>
            <a:r>
              <a:rPr lang="es-ES" dirty="0" smtClean="0"/>
              <a:t>componentes.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471852" y="6414360"/>
            <a:ext cx="3757747" cy="5659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Despliegue</a:t>
            </a:r>
            <a:endParaRPr lang="es-EC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40" y="2734828"/>
            <a:ext cx="8104890" cy="3679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400" dirty="0" smtClean="0"/>
              <a:t>Arquitectura tres capas</a:t>
            </a:r>
            <a:endParaRPr lang="es-EC" sz="4400" dirty="0"/>
          </a:p>
        </p:txBody>
      </p:sp>
      <p:sp>
        <p:nvSpPr>
          <p:cNvPr id="3" name="Rectángulo 2"/>
          <p:cNvSpPr/>
          <p:nvPr/>
        </p:nvSpPr>
        <p:spPr>
          <a:xfrm>
            <a:off x="1596483" y="1905000"/>
            <a:ext cx="2353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Descripción: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40349" y="2770391"/>
            <a:ext cx="87536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C" sz="2400" dirty="0"/>
              <a:t>D</a:t>
            </a:r>
            <a:r>
              <a:rPr lang="es-EC" sz="2400" dirty="0" smtClean="0"/>
              <a:t>efine </a:t>
            </a:r>
            <a:r>
              <a:rPr lang="es-EC" sz="2400" dirty="0"/>
              <a:t>cómo organi­zar el modelo de diseño en capas, que pueden estar físicamente </a:t>
            </a:r>
            <a:r>
              <a:rPr lang="es-EC" sz="2400" dirty="0" smtClean="0"/>
              <a:t>distribuidas:</a:t>
            </a:r>
          </a:p>
          <a:p>
            <a:pPr algn="just"/>
            <a:endParaRPr lang="es-EC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presentación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negocio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Datos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9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36325"/>
            <a:ext cx="10571998" cy="97045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de Escenarios (+1)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620002" y="1867384"/>
            <a:ext cx="9020745" cy="1277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Muestra todos </a:t>
            </a:r>
            <a:r>
              <a:rPr lang="es-ES" dirty="0" smtClean="0"/>
              <a:t>los casos de uso de la aplicación, representada </a:t>
            </a:r>
            <a:r>
              <a:rPr lang="es-ES" dirty="0"/>
              <a:t>por los casos de uso software y va a tener la función de unir y relacionar las otras 4 </a:t>
            </a:r>
            <a:r>
              <a:rPr lang="es-ES" dirty="0" smtClean="0"/>
              <a:t>vistas.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4883" y="6359285"/>
            <a:ext cx="3757747" cy="492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Casos de Uso</a:t>
            </a:r>
            <a:endParaRPr lang="es-EC" dirty="0"/>
          </a:p>
        </p:txBody>
      </p:sp>
      <p:pic>
        <p:nvPicPr>
          <p:cNvPr id="7" name="Imagen 6" descr="C:\Users\LizzBet\Dropbox\10mo\PROCESOS DE INGENIERÍA DE SOFTWARE [A]\3capas\Arquitectura3capas\Reserva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5"/>
          <a:stretch/>
        </p:blipFill>
        <p:spPr bwMode="auto">
          <a:xfrm>
            <a:off x="2591521" y="2784715"/>
            <a:ext cx="7492636" cy="3581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58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363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Wingdings</vt:lpstr>
      <vt:lpstr>Wingdings 2</vt:lpstr>
      <vt:lpstr>Wingdings 3</vt:lpstr>
      <vt:lpstr>Espiral</vt:lpstr>
      <vt:lpstr>Arquitectura Cliente-servidor / Tres Capas </vt:lpstr>
      <vt:lpstr>Arquitectura Cliente-Servidor</vt:lpstr>
      <vt:lpstr>Vistas 4+1 : Vista de Escenarios (+1)</vt:lpstr>
      <vt:lpstr>Vistas 4+1 : Vista Lógica </vt:lpstr>
      <vt:lpstr>Vistas 4+1 : Vista de Procesos</vt:lpstr>
      <vt:lpstr>Vistas 4+1 : Vista de Desarrollo</vt:lpstr>
      <vt:lpstr>Vistas 4+1 : Vista Física</vt:lpstr>
      <vt:lpstr>Arquitectura tres capas</vt:lpstr>
      <vt:lpstr>Vistas 4+1 : Vista de Escenarios (+1)</vt:lpstr>
      <vt:lpstr>Vistas 4+1 : Vista Lógica </vt:lpstr>
      <vt:lpstr>Vistas 4+1 : Vista de Procesos</vt:lpstr>
      <vt:lpstr>Vistas 4+1 : Vista de Desarrollo</vt:lpstr>
      <vt:lpstr>Vistas 4+1 : Vista Física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Mishu Lojan</dc:creator>
  <cp:lastModifiedBy>Lizzette Betancourt</cp:lastModifiedBy>
  <cp:revision>14</cp:revision>
  <dcterms:created xsi:type="dcterms:W3CDTF">2015-06-07T23:15:58Z</dcterms:created>
  <dcterms:modified xsi:type="dcterms:W3CDTF">2015-06-08T05:47:56Z</dcterms:modified>
</cp:coreProperties>
</file>