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3" r:id="rId9"/>
    <p:sldId id="270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19/07/2015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1644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19/07/2015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0274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19/07/2015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36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19/07/2015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0219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19/07/2015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1653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19/07/2015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2619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19/07/2015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65951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19/07/2015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2579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19/07/2015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5950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19/07/2015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500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19/07/2015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6959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19/07/2015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1759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19/07/2015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9710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19/07/2015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0798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19/07/2015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936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D5CF-029C-41C3-A9EB-74AFAD7F0574}" type="datetimeFigureOut">
              <a:rPr lang="es-EC" smtClean="0"/>
              <a:t>19/07/2015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6040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D5CF-029C-41C3-A9EB-74AFAD7F0574}" type="datetimeFigureOut">
              <a:rPr lang="es-EC" smtClean="0"/>
              <a:t>19/07/2015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54AF171-F2AF-4FED-9D39-4B21AB1D29E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0153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50673" y="2408553"/>
            <a:ext cx="7971464" cy="1390714"/>
          </a:xfrm>
        </p:spPr>
        <p:txBody>
          <a:bodyPr>
            <a:noAutofit/>
          </a:bodyPr>
          <a:lstStyle/>
          <a:p>
            <a:pPr algn="ctr"/>
            <a:r>
              <a:rPr lang="es-EC" sz="4000" smtClean="0"/>
              <a:t>Cliente-servidor </a:t>
            </a:r>
            <a:r>
              <a:rPr lang="es-EC" sz="4000" dirty="0" smtClean="0"/>
              <a:t>/ Tres Capas </a:t>
            </a:r>
            <a:endParaRPr lang="es-EC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39555" y="4726547"/>
            <a:ext cx="4560489" cy="1635616"/>
          </a:xfrm>
        </p:spPr>
        <p:txBody>
          <a:bodyPr>
            <a:normAutofit/>
          </a:bodyPr>
          <a:lstStyle/>
          <a:p>
            <a:r>
              <a:rPr lang="es-EC" sz="2800" dirty="0" smtClean="0">
                <a:solidFill>
                  <a:schemeClr val="tx1"/>
                </a:solidFill>
              </a:rPr>
              <a:t>Integrantes: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800" dirty="0" smtClean="0">
                <a:solidFill>
                  <a:schemeClr val="tx1"/>
                </a:solidFill>
              </a:rPr>
              <a:t>Lizzette Betancourt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800" dirty="0" err="1" smtClean="0">
                <a:solidFill>
                  <a:schemeClr val="tx1"/>
                </a:solidFill>
              </a:rPr>
              <a:t>Mishele</a:t>
            </a:r>
            <a:r>
              <a:rPr lang="es-EC" sz="2800" dirty="0" smtClean="0">
                <a:solidFill>
                  <a:schemeClr val="tx1"/>
                </a:solidFill>
              </a:rPr>
              <a:t> Loján </a:t>
            </a:r>
            <a:endParaRPr lang="es-EC" sz="2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mabez.files.wordpress.com/2010/01/escu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80" y="366886"/>
            <a:ext cx="9855242" cy="130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7261623" y="4752305"/>
            <a:ext cx="4560489" cy="16356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800" dirty="0" smtClean="0">
                <a:solidFill>
                  <a:schemeClr val="tx1"/>
                </a:solidFill>
              </a:rPr>
              <a:t>Fecha: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sz="2600" dirty="0" smtClean="0">
                <a:solidFill>
                  <a:schemeClr val="tx1"/>
                </a:solidFill>
              </a:rPr>
              <a:t>08/06/2015</a:t>
            </a:r>
          </a:p>
        </p:txBody>
      </p:sp>
    </p:spTree>
    <p:extLst>
      <p:ext uri="{BB962C8B-B14F-4D97-AF65-F5344CB8AC3E}">
        <p14:creationId xmlns:p14="http://schemas.microsoft.com/office/powerpoint/2010/main" val="259018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31484" y="508102"/>
            <a:ext cx="5533872" cy="798490"/>
          </a:xfrm>
        </p:spPr>
        <p:txBody>
          <a:bodyPr/>
          <a:lstStyle/>
          <a:p>
            <a:r>
              <a:rPr lang="es-EC" dirty="0" smtClean="0"/>
              <a:t>Vistas 4+1 : Vista Lógica 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65356" y="2205506"/>
            <a:ext cx="3002148" cy="1170778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En esta vista representa la funcionalidad que el sistema proporciona a los usuarios finales. </a:t>
            </a: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385753" y="6488907"/>
            <a:ext cx="2890404" cy="4542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Diagrama de Clases </a:t>
            </a:r>
            <a:endParaRPr lang="es-EC" dirty="0"/>
          </a:p>
        </p:txBody>
      </p:sp>
      <p:pic>
        <p:nvPicPr>
          <p:cNvPr id="6" name="Imagen 5" descr="C:\Users\LizzBet\Dropbox\10mo\PROCESOS DE INGENIERÍA DE SOFTWARE [A]\3capas\Arquitectura3capas\DiagramaClas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114" y="1233787"/>
            <a:ext cx="7580242" cy="5382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44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1040" y="643944"/>
            <a:ext cx="6547197" cy="682580"/>
          </a:xfrm>
        </p:spPr>
        <p:txBody>
          <a:bodyPr>
            <a:normAutofit fontScale="90000"/>
          </a:bodyPr>
          <a:lstStyle/>
          <a:p>
            <a:r>
              <a:rPr lang="es-EC" dirty="0"/>
              <a:t>Vistas 4+1 : </a:t>
            </a:r>
            <a:r>
              <a:rPr lang="es-EC" dirty="0" smtClean="0"/>
              <a:t>Vista de Procesos</a:t>
            </a:r>
            <a:endParaRPr lang="es-EC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0457645" y="4027833"/>
            <a:ext cx="2120721" cy="91765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Diagrama de Actividades </a:t>
            </a:r>
            <a:endParaRPr lang="es-EC" dirty="0"/>
          </a:p>
        </p:txBody>
      </p:sp>
      <p:pic>
        <p:nvPicPr>
          <p:cNvPr id="8" name="Imagen 7" descr="C:\Users\LizzBet\Documents\diagramaactividadesReservaHotel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3" r="7467" b="8520"/>
          <a:stretch/>
        </p:blipFill>
        <p:spPr bwMode="auto">
          <a:xfrm>
            <a:off x="1197735" y="1326524"/>
            <a:ext cx="9259910" cy="51482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430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6797" y="669701"/>
            <a:ext cx="10571998" cy="618186"/>
          </a:xfrm>
        </p:spPr>
        <p:txBody>
          <a:bodyPr>
            <a:normAutofit fontScale="90000"/>
          </a:bodyPr>
          <a:lstStyle/>
          <a:p>
            <a:r>
              <a:rPr lang="es-EC" dirty="0"/>
              <a:t>Vistas 4+1 : </a:t>
            </a:r>
            <a:r>
              <a:rPr lang="es-EC" dirty="0" smtClean="0"/>
              <a:t>Vista de Desarrollo</a:t>
            </a:r>
            <a:endParaRPr lang="es-EC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420336" y="6065950"/>
            <a:ext cx="3757747" cy="5473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Diagrama de Componentes</a:t>
            </a:r>
            <a:endParaRPr lang="es-EC" dirty="0"/>
          </a:p>
        </p:txBody>
      </p:sp>
      <p:pic>
        <p:nvPicPr>
          <p:cNvPr id="8" name="Imagen 7" descr="C:\Users\LizzBet\Documents\diagramaComponenteReservaHote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75" y="2202287"/>
            <a:ext cx="10200068" cy="4056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615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9676" y="540913"/>
            <a:ext cx="5182037" cy="811369"/>
          </a:xfrm>
        </p:spPr>
        <p:txBody>
          <a:bodyPr/>
          <a:lstStyle/>
          <a:p>
            <a:r>
              <a:rPr lang="es-EC" dirty="0" smtClean="0"/>
              <a:t>Vistas </a:t>
            </a:r>
            <a:r>
              <a:rPr lang="es-EC" dirty="0"/>
              <a:t>4+1 : </a:t>
            </a:r>
            <a:r>
              <a:rPr lang="es-EC" dirty="0" smtClean="0"/>
              <a:t>Vista Física</a:t>
            </a:r>
            <a:endParaRPr lang="es-EC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1059121" y="1882299"/>
            <a:ext cx="11132879" cy="686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Muestra todos los componentes físicos del sistema y las conexiones entre estos </a:t>
            </a:r>
            <a:r>
              <a:rPr lang="es-ES" dirty="0" smtClean="0"/>
              <a:t>componentes.</a:t>
            </a:r>
            <a:endParaRPr lang="es-EC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059511" y="5873447"/>
            <a:ext cx="3757747" cy="54735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Diagrama de Despliegue</a:t>
            </a:r>
            <a:endParaRPr lang="es-EC" dirty="0"/>
          </a:p>
        </p:txBody>
      </p:sp>
      <p:pic>
        <p:nvPicPr>
          <p:cNvPr id="8" name="Imagen 7" descr="C:\Users\LizzBet\Dropbox\10mo\PROCESOS DE INGENIERÍA DE SOFTWARE [A]\3capas\diagramaDespliegueReservaHotel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81" r="13250" b="16316"/>
          <a:stretch/>
        </p:blipFill>
        <p:spPr bwMode="auto">
          <a:xfrm>
            <a:off x="1759676" y="2949262"/>
            <a:ext cx="9235149" cy="29241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773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1555" y="508201"/>
            <a:ext cx="8911687" cy="972870"/>
          </a:xfrm>
        </p:spPr>
        <p:txBody>
          <a:bodyPr/>
          <a:lstStyle/>
          <a:p>
            <a:r>
              <a:rPr lang="es-EC" sz="4800" dirty="0" smtClean="0"/>
              <a:t>Arquitectura Cliente-Servidor</a:t>
            </a:r>
            <a:endParaRPr lang="es-EC" sz="4800" dirty="0"/>
          </a:p>
        </p:txBody>
      </p:sp>
      <p:sp>
        <p:nvSpPr>
          <p:cNvPr id="3" name="Rectángulo 2"/>
          <p:cNvSpPr/>
          <p:nvPr/>
        </p:nvSpPr>
        <p:spPr>
          <a:xfrm>
            <a:off x="707556" y="1753217"/>
            <a:ext cx="34265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2800" b="1" dirty="0" smtClean="0">
                <a:ln/>
                <a:solidFill>
                  <a:schemeClr val="accent4"/>
                </a:solidFill>
              </a:rPr>
              <a:t>Descripción:</a:t>
            </a:r>
            <a:endParaRPr lang="es-E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185047" y="2369352"/>
            <a:ext cx="875366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 de aplicación distribuida, en donde el cliente realiza peticiones a otro programa , el servidor, quien le da respuesta a sus peticiones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07555" y="3934743"/>
            <a:ext cx="45985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2800" b="1" dirty="0" smtClean="0">
                <a:ln/>
                <a:solidFill>
                  <a:schemeClr val="accent4"/>
                </a:solidFill>
              </a:rPr>
              <a:t>Modelo de vistas 4+1:</a:t>
            </a:r>
            <a:endParaRPr lang="es-E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185047" y="4823025"/>
            <a:ext cx="875366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modelo 4 +1 </a:t>
            </a:r>
            <a:r>
              <a:rPr lang="es-EC" sz="2400" dirty="0"/>
              <a:t>describir la arquitectura de sistemas de software, </a:t>
            </a:r>
            <a:r>
              <a:rPr lang="es-EC" sz="2400" dirty="0" smtClean="0"/>
              <a:t>basándose en </a:t>
            </a:r>
            <a:r>
              <a:rPr lang="es-EC" sz="2400" dirty="0"/>
              <a:t>el uso de </a:t>
            </a:r>
            <a:r>
              <a:rPr lang="es-EC" sz="2400" dirty="0" smtClean="0"/>
              <a:t>múltiples </a:t>
            </a:r>
            <a:r>
              <a:rPr lang="es-EC" sz="2400" dirty="0"/>
              <a:t>vistas concurrentes</a:t>
            </a:r>
            <a:r>
              <a:rPr lang="es-EC" sz="2400" dirty="0" smtClean="0"/>
              <a:t>. Las cuales son: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098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25704" y="1930609"/>
            <a:ext cx="6935713" cy="44084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002" y="588556"/>
            <a:ext cx="7974759" cy="823110"/>
          </a:xfrm>
        </p:spPr>
        <p:txBody>
          <a:bodyPr/>
          <a:lstStyle/>
          <a:p>
            <a:r>
              <a:rPr lang="es-EC" dirty="0" smtClean="0"/>
              <a:t>Vistas </a:t>
            </a:r>
            <a:r>
              <a:rPr lang="es-EC" dirty="0"/>
              <a:t>4+1 : </a:t>
            </a:r>
            <a:r>
              <a:rPr lang="es-EC" dirty="0" smtClean="0"/>
              <a:t>Vista de Escenarios (+1)</a:t>
            </a:r>
            <a:endParaRPr lang="es-EC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8461417" y="2546286"/>
            <a:ext cx="3618966" cy="245071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Muestra todos </a:t>
            </a:r>
            <a:r>
              <a:rPr lang="es-ES" dirty="0" smtClean="0"/>
              <a:t>los casos de uso de la aplicación, representada </a:t>
            </a:r>
            <a:r>
              <a:rPr lang="es-ES" dirty="0"/>
              <a:t>por los casos de uso software y va a tener la función de unir y relacionar las otras 4 vistas</a:t>
            </a:r>
            <a:endParaRPr lang="es-EC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314310" y="6339057"/>
            <a:ext cx="3358503" cy="51894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Diagrama de Casos de Uso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9775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9858" y="614033"/>
            <a:ext cx="6558083" cy="1080619"/>
          </a:xfrm>
        </p:spPr>
        <p:txBody>
          <a:bodyPr/>
          <a:lstStyle/>
          <a:p>
            <a:r>
              <a:rPr lang="es-EC" dirty="0" smtClean="0"/>
              <a:t>Vistas 4+1 : Vista Lógica 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1012" y="1694652"/>
            <a:ext cx="3860751" cy="2549639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Representa </a:t>
            </a:r>
            <a:r>
              <a:rPr lang="es-ES" dirty="0"/>
              <a:t>la funcionalidad que el sistema proporciona a los usuarios finales. </a:t>
            </a:r>
            <a:endParaRPr lang="es-ES" dirty="0" smtClean="0"/>
          </a:p>
          <a:p>
            <a:pPr marL="0" indent="0" algn="just">
              <a:buNone/>
            </a:pPr>
            <a:endParaRPr lang="es-ES" dirty="0" smtClean="0"/>
          </a:p>
          <a:p>
            <a:pPr algn="just"/>
            <a:r>
              <a:rPr lang="es-ES" dirty="0"/>
              <a:t>Es decir representa lo que el sistema va hacer y cada una de las funciones que ofrece</a:t>
            </a:r>
            <a:r>
              <a:rPr lang="es-ES" dirty="0" smtClean="0"/>
              <a:t>.</a:t>
            </a:r>
            <a:endParaRPr lang="es-EC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4868899" y="1442435"/>
            <a:ext cx="6864439" cy="4993782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7352002" y="6436217"/>
            <a:ext cx="3011011" cy="4143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Diagrama de Clases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7507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4753" y="541136"/>
            <a:ext cx="7184244" cy="777044"/>
          </a:xfrm>
        </p:spPr>
        <p:txBody>
          <a:bodyPr/>
          <a:lstStyle/>
          <a:p>
            <a:r>
              <a:rPr lang="es-EC" dirty="0"/>
              <a:t>Vistas 4+1 : </a:t>
            </a:r>
            <a:r>
              <a:rPr lang="es-EC" dirty="0" smtClean="0"/>
              <a:t>Vista de Procesos</a:t>
            </a:r>
            <a:endParaRPr lang="es-EC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792958" y="1895567"/>
            <a:ext cx="3505787" cy="25793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smtClean="0"/>
              <a:t>Comunicación entre procesos y sincronización de c/u de las clases de la vista lógica</a:t>
            </a:r>
            <a:endParaRPr lang="es-EC" dirty="0"/>
          </a:p>
        </p:txBody>
      </p:sp>
      <p:pic>
        <p:nvPicPr>
          <p:cNvPr id="5" name="Imagen 4" descr="C:\Users\LizzBet\Documents\actividade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3"/>
          <a:stretch/>
        </p:blipFill>
        <p:spPr bwMode="auto">
          <a:xfrm>
            <a:off x="4298745" y="1466287"/>
            <a:ext cx="8091342" cy="53659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3262207" y="6342624"/>
            <a:ext cx="2073075" cy="51537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Diagrama de</a:t>
            </a:r>
          </a:p>
          <a:p>
            <a:pPr marL="0" indent="0">
              <a:buNone/>
            </a:pPr>
            <a:r>
              <a:rPr lang="es-ES" dirty="0" smtClean="0"/>
              <a:t> Actividades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81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002" y="584305"/>
            <a:ext cx="6880054" cy="755098"/>
          </a:xfrm>
        </p:spPr>
        <p:txBody>
          <a:bodyPr/>
          <a:lstStyle/>
          <a:p>
            <a:r>
              <a:rPr lang="es-EC" dirty="0"/>
              <a:t>Vistas 4+1 : </a:t>
            </a:r>
            <a:r>
              <a:rPr lang="es-EC" dirty="0" smtClean="0"/>
              <a:t>Vista de Desarrollo</a:t>
            </a:r>
            <a:endParaRPr lang="es-EC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1514174" y="1599832"/>
            <a:ext cx="9806354" cy="53162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smtClean="0"/>
              <a:t>Muestra cómo </a:t>
            </a:r>
            <a:r>
              <a:rPr lang="es-ES" dirty="0"/>
              <a:t>está dividido el sistema software en componentes y las dependencias que hay entre esos componentes. </a:t>
            </a:r>
            <a:endParaRPr lang="es-EC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909734" y="6065950"/>
            <a:ext cx="3757747" cy="5273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Diagrama de Componentes</a:t>
            </a:r>
            <a:endParaRPr lang="es-EC" dirty="0"/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42" y="2649461"/>
            <a:ext cx="8064974" cy="34164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17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002" y="519229"/>
            <a:ext cx="10571998" cy="970450"/>
          </a:xfrm>
        </p:spPr>
        <p:txBody>
          <a:bodyPr/>
          <a:lstStyle/>
          <a:p>
            <a:r>
              <a:rPr lang="es-EC" dirty="0" smtClean="0"/>
              <a:t>Vistas </a:t>
            </a:r>
            <a:r>
              <a:rPr lang="es-EC" dirty="0"/>
              <a:t>4+1 : </a:t>
            </a:r>
            <a:r>
              <a:rPr lang="es-EC" dirty="0" smtClean="0"/>
              <a:t>Vista Física</a:t>
            </a:r>
            <a:endParaRPr lang="es-EC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1620002" y="1695740"/>
            <a:ext cx="9906589" cy="7512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Muestra </a:t>
            </a:r>
            <a:r>
              <a:rPr lang="es-ES" dirty="0" smtClean="0"/>
              <a:t>componentes </a:t>
            </a:r>
            <a:r>
              <a:rPr lang="es-ES" dirty="0"/>
              <a:t>físicos del sistema y las conexiones entre estos </a:t>
            </a:r>
            <a:r>
              <a:rPr lang="es-ES" dirty="0" smtClean="0"/>
              <a:t>componentes.</a:t>
            </a:r>
            <a:endParaRPr lang="es-EC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471852" y="6414360"/>
            <a:ext cx="3757747" cy="5659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Diagrama de Despliegue</a:t>
            </a:r>
            <a:endParaRPr lang="es-EC" dirty="0"/>
          </a:p>
        </p:txBody>
      </p:sp>
      <p:pic>
        <p:nvPicPr>
          <p:cNvPr id="8" name="Imagen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40" y="2734828"/>
            <a:ext cx="8104890" cy="3679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213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4400" dirty="0" smtClean="0"/>
              <a:t>Arquitectura tres capas</a:t>
            </a:r>
            <a:endParaRPr lang="es-EC" sz="4400" dirty="0"/>
          </a:p>
        </p:txBody>
      </p:sp>
      <p:sp>
        <p:nvSpPr>
          <p:cNvPr id="3" name="Rectángulo 2"/>
          <p:cNvSpPr/>
          <p:nvPr/>
        </p:nvSpPr>
        <p:spPr>
          <a:xfrm>
            <a:off x="1596483" y="1905000"/>
            <a:ext cx="23535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2800" b="1" dirty="0" smtClean="0">
                <a:ln/>
                <a:solidFill>
                  <a:schemeClr val="accent4"/>
                </a:solidFill>
              </a:rPr>
              <a:t>Descripción:</a:t>
            </a:r>
            <a:endParaRPr lang="es-E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940349" y="2770391"/>
            <a:ext cx="875366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C" sz="2400" dirty="0"/>
              <a:t>D</a:t>
            </a:r>
            <a:r>
              <a:rPr lang="es-EC" sz="2400" dirty="0" smtClean="0"/>
              <a:t>efine </a:t>
            </a:r>
            <a:r>
              <a:rPr lang="es-EC" sz="2400" dirty="0"/>
              <a:t>cómo organi­zar el modelo de diseño en capas, que pueden estar físicamente </a:t>
            </a:r>
            <a:r>
              <a:rPr lang="es-EC" sz="2400" dirty="0" smtClean="0"/>
              <a:t>distribuidas:</a:t>
            </a:r>
          </a:p>
          <a:p>
            <a:pPr algn="just"/>
            <a:endParaRPr lang="es-EC" sz="2400" dirty="0" smtClean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s-EC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 de presentación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s-EC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 de negocio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s-EC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 de Datos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96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002" y="536325"/>
            <a:ext cx="10571998" cy="970450"/>
          </a:xfrm>
        </p:spPr>
        <p:txBody>
          <a:bodyPr/>
          <a:lstStyle/>
          <a:p>
            <a:r>
              <a:rPr lang="es-EC" dirty="0" smtClean="0"/>
              <a:t>Vistas </a:t>
            </a:r>
            <a:r>
              <a:rPr lang="es-EC" dirty="0"/>
              <a:t>4+1 : </a:t>
            </a:r>
            <a:r>
              <a:rPr lang="es-EC" dirty="0" smtClean="0"/>
              <a:t>Vista de Escenarios (+1)</a:t>
            </a:r>
            <a:endParaRPr lang="es-EC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1620002" y="1867384"/>
            <a:ext cx="9020745" cy="12779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Muestra todos </a:t>
            </a:r>
            <a:r>
              <a:rPr lang="es-ES" dirty="0" smtClean="0"/>
              <a:t>los casos de uso de la aplicación, representada </a:t>
            </a:r>
            <a:r>
              <a:rPr lang="es-ES" dirty="0"/>
              <a:t>por los casos de uso software y va a tener la función de unir y relacionar las otras 4 </a:t>
            </a:r>
            <a:r>
              <a:rPr lang="es-ES" dirty="0" smtClean="0"/>
              <a:t>vistas.</a:t>
            </a:r>
            <a:endParaRPr lang="es-EC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4883" y="6359285"/>
            <a:ext cx="3757747" cy="49227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Diagrama de Casos de Uso</a:t>
            </a:r>
            <a:endParaRPr lang="es-EC" dirty="0"/>
          </a:p>
        </p:txBody>
      </p:sp>
      <p:pic>
        <p:nvPicPr>
          <p:cNvPr id="7" name="Imagen 6" descr="C:\Users\LizzBet\Dropbox\10mo\PROCESOS DE INGENIERÍA DE SOFTWARE [A]\3capas\Arquitectura3capas\Reserva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75"/>
          <a:stretch/>
        </p:blipFill>
        <p:spPr bwMode="auto">
          <a:xfrm>
            <a:off x="2591521" y="2784715"/>
            <a:ext cx="7492636" cy="35810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25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366</Words>
  <Application>Microsoft Office PowerPoint</Application>
  <PresentationFormat>Panorámica</PresentationFormat>
  <Paragraphs>49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Wingdings</vt:lpstr>
      <vt:lpstr>Wingdings 2</vt:lpstr>
      <vt:lpstr>Wingdings 3</vt:lpstr>
      <vt:lpstr>Espiral</vt:lpstr>
      <vt:lpstr>Cliente-servidor / Tres Capas </vt:lpstr>
      <vt:lpstr>Arquitectura Cliente-Servidor</vt:lpstr>
      <vt:lpstr>Vistas 4+1 : Vista de Escenarios (+1)</vt:lpstr>
      <vt:lpstr>Vistas 4+1 : Vista Lógica </vt:lpstr>
      <vt:lpstr>Vistas 4+1 : Vista de Procesos</vt:lpstr>
      <vt:lpstr>Vistas 4+1 : Vista de Desarrollo</vt:lpstr>
      <vt:lpstr>Vistas 4+1 : Vista Física</vt:lpstr>
      <vt:lpstr>Arquitectura tres capas</vt:lpstr>
      <vt:lpstr>Vistas 4+1 : Vista de Escenarios (+1)</vt:lpstr>
      <vt:lpstr>Vistas 4+1 : Vista Lógica </vt:lpstr>
      <vt:lpstr>Vistas 4+1 : Vista de Procesos</vt:lpstr>
      <vt:lpstr>Vistas 4+1 : Vista de Desarrollo</vt:lpstr>
      <vt:lpstr>Vistas 4+1 : Vista Física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Mishu Lojan</dc:creator>
  <cp:lastModifiedBy>Mishu Lojan</cp:lastModifiedBy>
  <cp:revision>15</cp:revision>
  <dcterms:created xsi:type="dcterms:W3CDTF">2015-06-07T23:15:58Z</dcterms:created>
  <dcterms:modified xsi:type="dcterms:W3CDTF">2015-07-19T16:42:29Z</dcterms:modified>
</cp:coreProperties>
</file>