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63"/>
  </p:normalViewPr>
  <p:slideViewPr>
    <p:cSldViewPr snapToGrid="0" snapToObjects="1">
      <p:cViewPr varScale="1">
        <p:scale>
          <a:sx n="65" d="100"/>
          <a:sy n="65" d="100"/>
        </p:scale>
        <p:origin x="24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78CB-ACF8-C54D-8B00-ADB1BA5228F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EC6A-421C-DD48-B856-199C0949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emf"/><Relationship Id="rId17" Type="http://schemas.openxmlformats.org/officeDocument/2006/relationships/image" Target="../media/image19.emf"/><Relationship Id="rId2" Type="http://schemas.openxmlformats.org/officeDocument/2006/relationships/image" Target="../media/image1.png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1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olume">
            <a:extLst>
              <a:ext uri="{FF2B5EF4-FFF2-40B4-BE49-F238E27FC236}">
                <a16:creationId xmlns:a16="http://schemas.microsoft.com/office/drawing/2014/main" id="{2EE8CB25-69B6-6A47-BAA7-55C2CFA7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500675" y="5044878"/>
            <a:ext cx="914400" cy="914400"/>
          </a:xfrm>
          <a:prstGeom prst="rect">
            <a:avLst/>
          </a:prstGeom>
        </p:spPr>
      </p:pic>
      <p:pic>
        <p:nvPicPr>
          <p:cNvPr id="9" name="Graphic 8" descr="Radio microphone">
            <a:extLst>
              <a:ext uri="{FF2B5EF4-FFF2-40B4-BE49-F238E27FC236}">
                <a16:creationId xmlns:a16="http://schemas.microsoft.com/office/drawing/2014/main" id="{446896CE-5758-EC41-8C6C-628B049E1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3916" y="5044878"/>
            <a:ext cx="914400" cy="914400"/>
          </a:xfrm>
          <a:prstGeom prst="rect">
            <a:avLst/>
          </a:prstGeom>
        </p:spPr>
      </p:pic>
      <p:pic>
        <p:nvPicPr>
          <p:cNvPr id="11" name="Graphic 10" descr="Right pointing backhand index">
            <a:extLst>
              <a:ext uri="{FF2B5EF4-FFF2-40B4-BE49-F238E27FC236}">
                <a16:creationId xmlns:a16="http://schemas.microsoft.com/office/drawing/2014/main" id="{51C93555-469A-A544-9C39-C1E790143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333821" y="519825"/>
            <a:ext cx="2788270" cy="278827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CAF42430-11FB-2D43-A6CE-D27CB91AA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4304119" y="3508193"/>
            <a:ext cx="3987770" cy="3987770"/>
          </a:xfrm>
          <a:prstGeom prst="rect">
            <a:avLst/>
          </a:prstGeom>
        </p:spPr>
      </p:pic>
      <p:pic>
        <p:nvPicPr>
          <p:cNvPr id="14" name="Graphic 13" descr="Right pointing backhand index">
            <a:extLst>
              <a:ext uri="{FF2B5EF4-FFF2-40B4-BE49-F238E27FC236}">
                <a16:creationId xmlns:a16="http://schemas.microsoft.com/office/drawing/2014/main" id="{7A804379-F9E8-1D48-9427-6790EA043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911943" y="243835"/>
            <a:ext cx="2788270" cy="278827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F6AD94A6-C201-E547-8035-E8C28327D0C3}"/>
              </a:ext>
            </a:extLst>
          </p:cNvPr>
          <p:cNvSpPr/>
          <p:nvPr/>
        </p:nvSpPr>
        <p:spPr>
          <a:xfrm>
            <a:off x="4541300" y="3161837"/>
            <a:ext cx="3456122" cy="2386739"/>
          </a:xfrm>
          <a:custGeom>
            <a:avLst/>
            <a:gdLst>
              <a:gd name="connsiteX0" fmla="*/ 0 w 3456122"/>
              <a:gd name="connsiteY0" fmla="*/ 2340244 h 2386739"/>
              <a:gd name="connsiteX1" fmla="*/ 1410346 w 3456122"/>
              <a:gd name="connsiteY1" fmla="*/ 0 h 2386739"/>
              <a:gd name="connsiteX2" fmla="*/ 3456122 w 3456122"/>
              <a:gd name="connsiteY2" fmla="*/ 2386739 h 238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6122" h="2386739">
                <a:moveTo>
                  <a:pt x="0" y="2340244"/>
                </a:moveTo>
                <a:lnTo>
                  <a:pt x="1410346" y="0"/>
                </a:lnTo>
                <a:lnTo>
                  <a:pt x="3456122" y="2386739"/>
                </a:lnTo>
              </a:path>
            </a:pathLst>
          </a:custGeom>
          <a:noFill/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6BE8BD-C2FC-B44F-8ADC-4DD7B345F5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0364" y="3512787"/>
            <a:ext cx="254000" cy="3048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079C2B84-303E-C04C-AC3C-7098A6D21271}"/>
              </a:ext>
            </a:extLst>
          </p:cNvPr>
          <p:cNvSpPr/>
          <p:nvPr/>
        </p:nvSpPr>
        <p:spPr>
          <a:xfrm>
            <a:off x="4526034" y="2913864"/>
            <a:ext cx="3502617" cy="2657507"/>
          </a:xfrm>
          <a:custGeom>
            <a:avLst/>
            <a:gdLst>
              <a:gd name="connsiteX0" fmla="*/ 0 w 4866468"/>
              <a:gd name="connsiteY0" fmla="*/ 1441342 h 1487837"/>
              <a:gd name="connsiteX1" fmla="*/ 2805193 w 4866468"/>
              <a:gd name="connsiteY1" fmla="*/ 0 h 1487837"/>
              <a:gd name="connsiteX2" fmla="*/ 4866468 w 4866468"/>
              <a:gd name="connsiteY2" fmla="*/ 1487837 h 148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6468" h="1487837">
                <a:moveTo>
                  <a:pt x="0" y="1441342"/>
                </a:moveTo>
                <a:lnTo>
                  <a:pt x="2805193" y="0"/>
                </a:lnTo>
                <a:lnTo>
                  <a:pt x="4866468" y="1487837"/>
                </a:lnTo>
              </a:path>
            </a:pathLst>
          </a:custGeom>
          <a:noFill/>
          <a:ln w="50800">
            <a:solidFill>
              <a:srgbClr val="AFABAB">
                <a:alpha val="65098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70B2-D29F-2D42-B27A-5F59EA2C55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9250" y="3449287"/>
            <a:ext cx="14097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F38800-5D92-5942-BF2E-5D8D207F3F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2015" y="5082978"/>
            <a:ext cx="590550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8214E-46EA-FE41-B9FD-A48F30D5A1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66" y="5082978"/>
            <a:ext cx="2806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olume">
            <a:extLst>
              <a:ext uri="{FF2B5EF4-FFF2-40B4-BE49-F238E27FC236}">
                <a16:creationId xmlns:a16="http://schemas.microsoft.com/office/drawing/2014/main" id="{2EE8CB25-69B6-6A47-BAA7-55C2CFA7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345398" y="5389741"/>
            <a:ext cx="914400" cy="914400"/>
          </a:xfrm>
          <a:prstGeom prst="rect">
            <a:avLst/>
          </a:prstGeom>
        </p:spPr>
      </p:pic>
      <p:pic>
        <p:nvPicPr>
          <p:cNvPr id="9" name="Graphic 8" descr="Radio microphone">
            <a:extLst>
              <a:ext uri="{FF2B5EF4-FFF2-40B4-BE49-F238E27FC236}">
                <a16:creationId xmlns:a16="http://schemas.microsoft.com/office/drawing/2014/main" id="{446896CE-5758-EC41-8C6C-628B049E1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639" y="5344198"/>
            <a:ext cx="914400" cy="914400"/>
          </a:xfrm>
          <a:prstGeom prst="rect">
            <a:avLst/>
          </a:prstGeom>
        </p:spPr>
      </p:pic>
      <p:pic>
        <p:nvPicPr>
          <p:cNvPr id="11" name="Graphic 10" descr="Right pointing backhand index">
            <a:extLst>
              <a:ext uri="{FF2B5EF4-FFF2-40B4-BE49-F238E27FC236}">
                <a16:creationId xmlns:a16="http://schemas.microsoft.com/office/drawing/2014/main" id="{51C93555-469A-A544-9C39-C1E790143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178544" y="795397"/>
            <a:ext cx="2788270" cy="278827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CAF42430-11FB-2D43-A6CE-D27CB91AA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4148842" y="3783765"/>
            <a:ext cx="3987770" cy="3987770"/>
          </a:xfrm>
          <a:prstGeom prst="rect">
            <a:avLst/>
          </a:prstGeom>
        </p:spPr>
      </p:pic>
      <p:pic>
        <p:nvPicPr>
          <p:cNvPr id="14" name="Graphic 13" descr="Right pointing backhand index">
            <a:extLst>
              <a:ext uri="{FF2B5EF4-FFF2-40B4-BE49-F238E27FC236}">
                <a16:creationId xmlns:a16="http://schemas.microsoft.com/office/drawing/2014/main" id="{7A804379-F9E8-1D48-9427-6790EA043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756666" y="519407"/>
            <a:ext cx="2788270" cy="278827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F6AD94A6-C201-E547-8035-E8C28327D0C3}"/>
              </a:ext>
            </a:extLst>
          </p:cNvPr>
          <p:cNvSpPr/>
          <p:nvPr/>
        </p:nvSpPr>
        <p:spPr>
          <a:xfrm>
            <a:off x="4386023" y="3437409"/>
            <a:ext cx="3456122" cy="2386739"/>
          </a:xfrm>
          <a:custGeom>
            <a:avLst/>
            <a:gdLst>
              <a:gd name="connsiteX0" fmla="*/ 0 w 3456122"/>
              <a:gd name="connsiteY0" fmla="*/ 2340244 h 2386739"/>
              <a:gd name="connsiteX1" fmla="*/ 1410346 w 3456122"/>
              <a:gd name="connsiteY1" fmla="*/ 0 h 2386739"/>
              <a:gd name="connsiteX2" fmla="*/ 3456122 w 3456122"/>
              <a:gd name="connsiteY2" fmla="*/ 2386739 h 238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6122" h="2386739">
                <a:moveTo>
                  <a:pt x="0" y="2340244"/>
                </a:moveTo>
                <a:lnTo>
                  <a:pt x="1410346" y="0"/>
                </a:lnTo>
                <a:lnTo>
                  <a:pt x="3456122" y="2386739"/>
                </a:lnTo>
              </a:path>
            </a:pathLst>
          </a:custGeom>
          <a:noFill/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7AD3F6-B829-864F-B410-7D942DD49C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5943" y="409228"/>
            <a:ext cx="4064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77CFC-36F5-6E46-91AB-DD827C49F3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02343" y="409228"/>
            <a:ext cx="4191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D3F667-FA2C-DC4D-9025-1EC75C9957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5618340"/>
            <a:ext cx="22225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6BE8BD-C2FC-B44F-8ADC-4DD7B345F5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02666" y="3995481"/>
            <a:ext cx="254000" cy="30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BD444A-E1BA-474F-92C8-58B8A0B3C2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53938" y="3771474"/>
            <a:ext cx="1409700" cy="4318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079C2B84-303E-C04C-AC3C-7098A6D21271}"/>
              </a:ext>
            </a:extLst>
          </p:cNvPr>
          <p:cNvSpPr/>
          <p:nvPr/>
        </p:nvSpPr>
        <p:spPr>
          <a:xfrm>
            <a:off x="4370757" y="3189436"/>
            <a:ext cx="3502617" cy="2657507"/>
          </a:xfrm>
          <a:custGeom>
            <a:avLst/>
            <a:gdLst>
              <a:gd name="connsiteX0" fmla="*/ 0 w 4866468"/>
              <a:gd name="connsiteY0" fmla="*/ 1441342 h 1487837"/>
              <a:gd name="connsiteX1" fmla="*/ 2805193 w 4866468"/>
              <a:gd name="connsiteY1" fmla="*/ 0 h 1487837"/>
              <a:gd name="connsiteX2" fmla="*/ 4866468 w 4866468"/>
              <a:gd name="connsiteY2" fmla="*/ 1487837 h 148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6468" h="1487837">
                <a:moveTo>
                  <a:pt x="0" y="1441342"/>
                </a:moveTo>
                <a:lnTo>
                  <a:pt x="2805193" y="0"/>
                </a:lnTo>
                <a:lnTo>
                  <a:pt x="4866468" y="1487837"/>
                </a:lnTo>
              </a:path>
            </a:pathLst>
          </a:custGeom>
          <a:noFill/>
          <a:ln w="50800">
            <a:solidFill>
              <a:srgbClr val="AFABAB">
                <a:alpha val="65098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A25613-538A-CD4B-BE7F-3B2FEBBAA8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34538" y="5542699"/>
            <a:ext cx="5676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0</Words>
  <Application>Microsoft Macintosh PowerPoint</Application>
  <PresentationFormat>Custom</PresentationFormat>
  <Paragraphs>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Li</dc:creator>
  <cp:lastModifiedBy>Ming Li</cp:lastModifiedBy>
  <cp:revision>14</cp:revision>
  <dcterms:created xsi:type="dcterms:W3CDTF">2020-04-29T07:41:54Z</dcterms:created>
  <dcterms:modified xsi:type="dcterms:W3CDTF">2020-05-03T07:28:49Z</dcterms:modified>
</cp:coreProperties>
</file>