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6" r:id="rId2"/>
    <p:sldId id="264" r:id="rId3"/>
    <p:sldId id="265" r:id="rId4"/>
    <p:sldId id="256" r:id="rId5"/>
    <p:sldId id="258" r:id="rId6"/>
    <p:sldId id="262" r:id="rId7"/>
    <p:sldId id="261" r:id="rId8"/>
    <p:sldId id="257" r:id="rId9"/>
    <p:sldId id="259" r:id="rId10"/>
    <p:sldId id="260" r:id="rId11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/>
    <p:restoredTop sz="94663"/>
  </p:normalViewPr>
  <p:slideViewPr>
    <p:cSldViewPr snapToGrid="0">
      <p:cViewPr varScale="1">
        <p:scale>
          <a:sx n="88" d="100"/>
          <a:sy n="8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6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573F-E082-4CE9-8E2E-760E1BFAB036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992B-632C-49C5-86E3-88EDC9F5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DB5D62-EC2A-2B43-9F57-AC73E1CB3D81}"/>
              </a:ext>
            </a:extLst>
          </p:cNvPr>
          <p:cNvCxnSpPr>
            <a:cxnSpLocks/>
            <a:stCxn id="14" idx="2"/>
            <a:endCxn id="18" idx="5"/>
          </p:cNvCxnSpPr>
          <p:nvPr/>
        </p:nvCxnSpPr>
        <p:spPr>
          <a:xfrm>
            <a:off x="2730571" y="1183343"/>
            <a:ext cx="1955875" cy="8799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7CC191-37F2-DF4B-8068-F31B6315E484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1951151" y="4289192"/>
            <a:ext cx="4898909" cy="6128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35E6E8-7146-514B-ABEB-32593483DA88}"/>
              </a:ext>
            </a:extLst>
          </p:cNvPr>
          <p:cNvCxnSpPr>
            <a:cxnSpLocks/>
          </p:cNvCxnSpPr>
          <p:nvPr/>
        </p:nvCxnSpPr>
        <p:spPr>
          <a:xfrm flipH="1" flipV="1">
            <a:off x="4460178" y="2785266"/>
            <a:ext cx="1812043" cy="61875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12AD0-E025-5443-AB26-C8FE2D09B146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 flipV="1">
            <a:off x="7773428" y="4142089"/>
            <a:ext cx="3181281" cy="50982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ABE701-8E15-8645-85B4-95658D42BFC3}"/>
              </a:ext>
            </a:extLst>
          </p:cNvPr>
          <p:cNvSpPr txBox="1"/>
          <p:nvPr/>
        </p:nvSpPr>
        <p:spPr>
          <a:xfrm>
            <a:off x="33370" y="4060769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agnet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5E774-8F5B-A044-A9AB-FFB674AAC96C}"/>
              </a:ext>
            </a:extLst>
          </p:cNvPr>
          <p:cNvSpPr txBox="1"/>
          <p:nvPr/>
        </p:nvSpPr>
        <p:spPr>
          <a:xfrm>
            <a:off x="33371" y="3195218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A9E2E-D42F-1E4E-A7A8-F82E24FDF5EF}"/>
              </a:ext>
            </a:extLst>
          </p:cNvPr>
          <p:cNvSpPr txBox="1"/>
          <p:nvPr/>
        </p:nvSpPr>
        <p:spPr>
          <a:xfrm>
            <a:off x="10954709" y="3849701"/>
            <a:ext cx="307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F6DCA-8DA2-3747-8933-791C1237238D}"/>
              </a:ext>
            </a:extLst>
          </p:cNvPr>
          <p:cNvSpPr txBox="1"/>
          <p:nvPr/>
        </p:nvSpPr>
        <p:spPr>
          <a:xfrm>
            <a:off x="11868830" y="1890864"/>
            <a:ext cx="21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F159B-4F15-3446-B077-3AC7CA0A6E45}"/>
              </a:ext>
            </a:extLst>
          </p:cNvPr>
          <p:cNvSpPr txBox="1"/>
          <p:nvPr/>
        </p:nvSpPr>
        <p:spPr>
          <a:xfrm>
            <a:off x="33371" y="1464118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8B45B-5F98-FE40-94A7-3F62ACBE69BD}"/>
              </a:ext>
            </a:extLst>
          </p:cNvPr>
          <p:cNvSpPr txBox="1"/>
          <p:nvPr/>
        </p:nvSpPr>
        <p:spPr>
          <a:xfrm>
            <a:off x="33370" y="598568"/>
            <a:ext cx="539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“Surround” Suspension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10F00-4C42-EB41-A224-562FA63E0CCE}"/>
              </a:ext>
            </a:extLst>
          </p:cNvPr>
          <p:cNvSpPr txBox="1"/>
          <p:nvPr/>
        </p:nvSpPr>
        <p:spPr>
          <a:xfrm>
            <a:off x="11615877" y="2870282"/>
            <a:ext cx="241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C55C5-689F-E44C-800D-5CAE12BF26C6}"/>
              </a:ext>
            </a:extLst>
          </p:cNvPr>
          <p:cNvSpPr txBox="1"/>
          <p:nvPr/>
        </p:nvSpPr>
        <p:spPr>
          <a:xfrm>
            <a:off x="11575143" y="911446"/>
            <a:ext cx="2455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Cone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35F4-30FB-EB49-8DF3-020BE2DF70D2}"/>
              </a:ext>
            </a:extLst>
          </p:cNvPr>
          <p:cNvSpPr txBox="1"/>
          <p:nvPr/>
        </p:nvSpPr>
        <p:spPr>
          <a:xfrm>
            <a:off x="33371" y="2329668"/>
            <a:ext cx="470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“Spider” Suspension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FEF6E20-7748-3B44-95EE-45CEC0FDCD7F}"/>
              </a:ext>
            </a:extLst>
          </p:cNvPr>
          <p:cNvGrpSpPr/>
          <p:nvPr/>
        </p:nvGrpSpPr>
        <p:grpSpPr>
          <a:xfrm>
            <a:off x="4400550" y="1635109"/>
            <a:ext cx="5829300" cy="3365151"/>
            <a:chOff x="3181350" y="189701"/>
            <a:chExt cx="5829300" cy="33651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C32ED6-9257-D344-9B7F-4A8BFA1EC5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5800" y="1945735"/>
              <a:ext cx="3200400" cy="120239"/>
              <a:chOff x="4451491" y="3553431"/>
              <a:chExt cx="3277988" cy="1231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ECE9574-5F45-154B-A465-738C91F81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V="1">
                <a:off x="4451491" y="3553431"/>
                <a:ext cx="1167837" cy="12315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28DAAB-F79A-CF47-BC60-81FE73552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 flipV="1">
                <a:off x="6561642" y="3553431"/>
                <a:ext cx="1167837" cy="123154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7288A3-C443-9948-94E4-79D420F423FF}"/>
                </a:ext>
              </a:extLst>
            </p:cNvPr>
            <p:cNvGrpSpPr/>
            <p:nvPr/>
          </p:nvGrpSpPr>
          <p:grpSpPr>
            <a:xfrm>
              <a:off x="3212818" y="189701"/>
              <a:ext cx="5766365" cy="686408"/>
              <a:chOff x="3220217" y="1798042"/>
              <a:chExt cx="5766365" cy="686408"/>
            </a:xfrm>
          </p:grpSpPr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8D5F5B3D-7328-1D41-9F83-8899D432E786}"/>
                  </a:ext>
                </a:extLst>
              </p:cNvPr>
              <p:cNvSpPr/>
              <p:nvPr/>
            </p:nvSpPr>
            <p:spPr>
              <a:xfrm rot="9686583">
                <a:off x="3220217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82F1F2FE-7B9F-B847-9D91-321E8EA5E90A}"/>
                  </a:ext>
                </a:extLst>
              </p:cNvPr>
              <p:cNvSpPr/>
              <p:nvPr/>
            </p:nvSpPr>
            <p:spPr>
              <a:xfrm rot="9686583">
                <a:off x="8300174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B1FBB522-DB7C-4B45-B3AA-6DD3BD5F2651}"/>
                </a:ext>
              </a:extLst>
            </p:cNvPr>
            <p:cNvSpPr/>
            <p:nvPr/>
          </p:nvSpPr>
          <p:spPr>
            <a:xfrm flipV="1">
              <a:off x="3374571" y="398131"/>
              <a:ext cx="5442858" cy="147564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2D689E-46DD-804C-A82F-2FF9C7A3CC61}"/>
                </a:ext>
              </a:extLst>
            </p:cNvPr>
            <p:cNvSpPr/>
            <p:nvPr/>
          </p:nvSpPr>
          <p:spPr>
            <a:xfrm flipV="1">
              <a:off x="3181350" y="469287"/>
              <a:ext cx="5829300" cy="1922879"/>
            </a:xfrm>
            <a:custGeom>
              <a:avLst/>
              <a:gdLst>
                <a:gd name="connsiteX0" fmla="*/ 1554480 w 5829300"/>
                <a:gd name="connsiteY0" fmla="*/ 0 h 1922879"/>
                <a:gd name="connsiteX1" fmla="*/ 2175911 w 5829300"/>
                <a:gd name="connsiteY1" fmla="*/ 0 h 1922879"/>
                <a:gd name="connsiteX2" fmla="*/ 2175911 w 5829300"/>
                <a:gd name="connsiteY2" fmla="*/ 221614 h 1922879"/>
                <a:gd name="connsiteX3" fmla="*/ 1554480 w 5829300"/>
                <a:gd name="connsiteY3" fmla="*/ 221614 h 1922879"/>
                <a:gd name="connsiteX4" fmla="*/ 1554480 w 5829300"/>
                <a:gd name="connsiteY4" fmla="*/ 155986 h 1922879"/>
                <a:gd name="connsiteX5" fmla="*/ 285896 w 5829300"/>
                <a:gd name="connsiteY5" fmla="*/ 1774289 h 1922879"/>
                <a:gd name="connsiteX6" fmla="*/ 5589839 w 5829300"/>
                <a:gd name="connsiteY6" fmla="*/ 1774289 h 1922879"/>
                <a:gd name="connsiteX7" fmla="*/ 4321255 w 5829300"/>
                <a:gd name="connsiteY7" fmla="*/ 155986 h 1922879"/>
                <a:gd name="connsiteX8" fmla="*/ 4321255 w 5829300"/>
                <a:gd name="connsiteY8" fmla="*/ 221614 h 1922879"/>
                <a:gd name="connsiteX9" fmla="*/ 3699824 w 5829300"/>
                <a:gd name="connsiteY9" fmla="*/ 221614 h 1922879"/>
                <a:gd name="connsiteX10" fmla="*/ 3699824 w 5829300"/>
                <a:gd name="connsiteY10" fmla="*/ 0 h 1922879"/>
                <a:gd name="connsiteX11" fmla="*/ 4321255 w 5829300"/>
                <a:gd name="connsiteY11" fmla="*/ 0 h 1922879"/>
                <a:gd name="connsiteX12" fmla="*/ 4321255 w 5829300"/>
                <a:gd name="connsiteY12" fmla="*/ 7410 h 1922879"/>
                <a:gd name="connsiteX13" fmla="*/ 5706306 w 5829300"/>
                <a:gd name="connsiteY13" fmla="*/ 1774289 h 1922879"/>
                <a:gd name="connsiteX14" fmla="*/ 5829300 w 5829300"/>
                <a:gd name="connsiteY14" fmla="*/ 1774289 h 1922879"/>
                <a:gd name="connsiteX15" fmla="*/ 5829300 w 5829300"/>
                <a:gd name="connsiteY15" fmla="*/ 1922879 h 1922879"/>
                <a:gd name="connsiteX16" fmla="*/ 0 w 5829300"/>
                <a:gd name="connsiteY16" fmla="*/ 1922879 h 1922879"/>
                <a:gd name="connsiteX17" fmla="*/ 0 w 5829300"/>
                <a:gd name="connsiteY17" fmla="*/ 1774289 h 1922879"/>
                <a:gd name="connsiteX18" fmla="*/ 169429 w 5829300"/>
                <a:gd name="connsiteY18" fmla="*/ 1774289 h 1922879"/>
                <a:gd name="connsiteX19" fmla="*/ 1554480 w 5829300"/>
                <a:gd name="connsiteY19" fmla="*/ 7410 h 192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9300" h="1922879">
                  <a:moveTo>
                    <a:pt x="1554480" y="0"/>
                  </a:moveTo>
                  <a:lnTo>
                    <a:pt x="2175911" y="0"/>
                  </a:lnTo>
                  <a:lnTo>
                    <a:pt x="2175911" y="221614"/>
                  </a:lnTo>
                  <a:lnTo>
                    <a:pt x="1554480" y="221614"/>
                  </a:lnTo>
                  <a:lnTo>
                    <a:pt x="1554480" y="155986"/>
                  </a:lnTo>
                  <a:lnTo>
                    <a:pt x="285896" y="1774289"/>
                  </a:lnTo>
                  <a:lnTo>
                    <a:pt x="5589839" y="1774289"/>
                  </a:lnTo>
                  <a:lnTo>
                    <a:pt x="4321255" y="155986"/>
                  </a:lnTo>
                  <a:lnTo>
                    <a:pt x="4321255" y="221614"/>
                  </a:lnTo>
                  <a:lnTo>
                    <a:pt x="3699824" y="221614"/>
                  </a:lnTo>
                  <a:lnTo>
                    <a:pt x="3699824" y="0"/>
                  </a:lnTo>
                  <a:lnTo>
                    <a:pt x="4321255" y="0"/>
                  </a:lnTo>
                  <a:lnTo>
                    <a:pt x="4321255" y="7410"/>
                  </a:lnTo>
                  <a:lnTo>
                    <a:pt x="5706306" y="1774289"/>
                  </a:lnTo>
                  <a:lnTo>
                    <a:pt x="5829300" y="1774289"/>
                  </a:lnTo>
                  <a:lnTo>
                    <a:pt x="5829300" y="1922879"/>
                  </a:lnTo>
                  <a:lnTo>
                    <a:pt x="0" y="1922879"/>
                  </a:lnTo>
                  <a:lnTo>
                    <a:pt x="0" y="1774289"/>
                  </a:lnTo>
                  <a:lnTo>
                    <a:pt x="169429" y="1774289"/>
                  </a:lnTo>
                  <a:lnTo>
                    <a:pt x="1554480" y="74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10B0BD-9A9B-AE4A-AED0-FC0C96558E01}"/>
                </a:ext>
              </a:extLst>
            </p:cNvPr>
            <p:cNvSpPr/>
            <p:nvPr/>
          </p:nvSpPr>
          <p:spPr>
            <a:xfrm flipV="1">
              <a:off x="5785285" y="1682742"/>
              <a:ext cx="621431" cy="221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CF01E5-61A6-BC42-9CAE-6ACA7378F635}"/>
                </a:ext>
              </a:extLst>
            </p:cNvPr>
            <p:cNvGrpSpPr/>
            <p:nvPr/>
          </p:nvGrpSpPr>
          <p:grpSpPr>
            <a:xfrm>
              <a:off x="4486552" y="2382212"/>
              <a:ext cx="3218897" cy="230856"/>
              <a:chOff x="4488179" y="3989909"/>
              <a:chExt cx="3218897" cy="23085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FB40EC-F7D0-EF49-940A-B8AE0CF12CDE}"/>
                  </a:ext>
                </a:extLst>
              </p:cNvPr>
              <p:cNvSpPr/>
              <p:nvPr/>
            </p:nvSpPr>
            <p:spPr>
              <a:xfrm flipV="1">
                <a:off x="4488179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22DB63-77D8-6F42-A481-40AC9C84CB48}"/>
                  </a:ext>
                </a:extLst>
              </p:cNvPr>
              <p:cNvSpPr/>
              <p:nvPr/>
            </p:nvSpPr>
            <p:spPr>
              <a:xfrm flipH="1" flipV="1">
                <a:off x="6645355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8E6ED1-CF1C-AA4B-82D6-D634CB2BF41A}"/>
                </a:ext>
              </a:extLst>
            </p:cNvPr>
            <p:cNvGrpSpPr/>
            <p:nvPr/>
          </p:nvGrpSpPr>
          <p:grpSpPr>
            <a:xfrm>
              <a:off x="4505289" y="3058968"/>
              <a:ext cx="3181423" cy="361712"/>
              <a:chOff x="4513266" y="4677551"/>
              <a:chExt cx="3181423" cy="36171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09AC2D5-6830-4D48-83B5-53240C0C50A0}"/>
                  </a:ext>
                </a:extLst>
              </p:cNvPr>
              <p:cNvSpPr/>
              <p:nvPr/>
            </p:nvSpPr>
            <p:spPr>
              <a:xfrm flipV="1">
                <a:off x="4513266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3828922-8E2B-EA48-A527-68C5CB7D65F6}"/>
                  </a:ext>
                </a:extLst>
              </p:cNvPr>
              <p:cNvSpPr/>
              <p:nvPr/>
            </p:nvSpPr>
            <p:spPr>
              <a:xfrm flipH="1" flipV="1">
                <a:off x="6562205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7980E6-4833-6244-902C-54012577FBE7}"/>
                </a:ext>
              </a:extLst>
            </p:cNvPr>
            <p:cNvGrpSpPr/>
            <p:nvPr/>
          </p:nvGrpSpPr>
          <p:grpSpPr>
            <a:xfrm>
              <a:off x="4339468" y="2614973"/>
              <a:ext cx="3513065" cy="457626"/>
              <a:chOff x="4341095" y="4222670"/>
              <a:chExt cx="3513065" cy="45762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4ADD54-2A12-E14F-B81C-E9C6DC1E1FAC}"/>
                  </a:ext>
                </a:extLst>
              </p:cNvPr>
              <p:cNvSpPr/>
              <p:nvPr/>
            </p:nvSpPr>
            <p:spPr>
              <a:xfrm flipV="1">
                <a:off x="4341095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15215B-35B3-C041-B9FA-5FD8A30857F4}"/>
                  </a:ext>
                </a:extLst>
              </p:cNvPr>
              <p:cNvSpPr/>
              <p:nvPr/>
            </p:nvSpPr>
            <p:spPr>
              <a:xfrm flipH="1" flipV="1">
                <a:off x="6562770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EBB539-3270-4C4E-A05B-F0C1FDEE0E30}"/>
                </a:ext>
              </a:extLst>
            </p:cNvPr>
            <p:cNvGrpSpPr/>
            <p:nvPr/>
          </p:nvGrpSpPr>
          <p:grpSpPr>
            <a:xfrm>
              <a:off x="7656376" y="1396259"/>
              <a:ext cx="615283" cy="422097"/>
              <a:chOff x="7656376" y="3003956"/>
              <a:chExt cx="615283" cy="42209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9A8B17-5627-8542-9EAF-3ACFAF8F6B02}"/>
                  </a:ext>
                </a:extLst>
              </p:cNvPr>
              <p:cNvSpPr/>
              <p:nvPr/>
            </p:nvSpPr>
            <p:spPr>
              <a:xfrm flipV="1">
                <a:off x="7656376" y="3213963"/>
                <a:ext cx="615283" cy="2120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52E284-124B-EA44-B105-66B076C0E30A}"/>
                  </a:ext>
                </a:extLst>
              </p:cNvPr>
              <p:cNvGrpSpPr/>
              <p:nvPr/>
            </p:nvGrpSpPr>
            <p:grpSpPr>
              <a:xfrm>
                <a:off x="7715757" y="3003956"/>
                <a:ext cx="496520" cy="374290"/>
                <a:chOff x="7759982" y="3003956"/>
                <a:chExt cx="369328" cy="374290"/>
              </a:xfrm>
            </p:grpSpPr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11A8DEA7-4429-4D48-B0DC-4AAC02B3688D}"/>
                    </a:ext>
                  </a:extLst>
                </p:cNvPr>
                <p:cNvSpPr/>
                <p:nvPr/>
              </p:nvSpPr>
              <p:spPr>
                <a:xfrm>
                  <a:off x="7759982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237E1B93-9C72-EE43-AD76-33952CF3A165}"/>
                    </a:ext>
                  </a:extLst>
                </p:cNvPr>
                <p:cNvSpPr/>
                <p:nvPr/>
              </p:nvSpPr>
              <p:spPr>
                <a:xfrm>
                  <a:off x="7979675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380FBA2-1230-0644-8974-F97BC21B6FB5}"/>
                </a:ext>
              </a:extLst>
            </p:cNvPr>
            <p:cNvSpPr/>
            <p:nvPr/>
          </p:nvSpPr>
          <p:spPr>
            <a:xfrm flipV="1">
              <a:off x="6553200" y="1650308"/>
              <a:ext cx="1098550" cy="304800"/>
            </a:xfrm>
            <a:custGeom>
              <a:avLst/>
              <a:gdLst>
                <a:gd name="connsiteX0" fmla="*/ 0 w 1098550"/>
                <a:gd name="connsiteY0" fmla="*/ 0 h 304800"/>
                <a:gd name="connsiteX1" fmla="*/ 482600 w 1098550"/>
                <a:gd name="connsiteY1" fmla="*/ 190500 h 304800"/>
                <a:gd name="connsiteX2" fmla="*/ 501650 w 1098550"/>
                <a:gd name="connsiteY2" fmla="*/ 196850 h 304800"/>
                <a:gd name="connsiteX3" fmla="*/ 558800 w 1098550"/>
                <a:gd name="connsiteY3" fmla="*/ 203200 h 304800"/>
                <a:gd name="connsiteX4" fmla="*/ 584200 w 1098550"/>
                <a:gd name="connsiteY4" fmla="*/ 209550 h 304800"/>
                <a:gd name="connsiteX5" fmla="*/ 615950 w 1098550"/>
                <a:gd name="connsiteY5" fmla="*/ 215900 h 304800"/>
                <a:gd name="connsiteX6" fmla="*/ 654050 w 1098550"/>
                <a:gd name="connsiteY6" fmla="*/ 228600 h 304800"/>
                <a:gd name="connsiteX7" fmla="*/ 711200 w 1098550"/>
                <a:gd name="connsiteY7" fmla="*/ 273050 h 304800"/>
                <a:gd name="connsiteX8" fmla="*/ 749300 w 1098550"/>
                <a:gd name="connsiteY8" fmla="*/ 292100 h 304800"/>
                <a:gd name="connsiteX9" fmla="*/ 800100 w 1098550"/>
                <a:gd name="connsiteY9" fmla="*/ 304800 h 304800"/>
                <a:gd name="connsiteX10" fmla="*/ 901700 w 1098550"/>
                <a:gd name="connsiteY10" fmla="*/ 298450 h 304800"/>
                <a:gd name="connsiteX11" fmla="*/ 939800 w 1098550"/>
                <a:gd name="connsiteY11" fmla="*/ 292100 h 304800"/>
                <a:gd name="connsiteX12" fmla="*/ 984250 w 1098550"/>
                <a:gd name="connsiteY12" fmla="*/ 285750 h 304800"/>
                <a:gd name="connsiteX13" fmla="*/ 1028700 w 1098550"/>
                <a:gd name="connsiteY13" fmla="*/ 273050 h 304800"/>
                <a:gd name="connsiteX14" fmla="*/ 1060450 w 1098550"/>
                <a:gd name="connsiteY14" fmla="*/ 266700 h 304800"/>
                <a:gd name="connsiteX15" fmla="*/ 1098550 w 1098550"/>
                <a:gd name="connsiteY15" fmla="*/ 2603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550" h="304800">
                  <a:moveTo>
                    <a:pt x="0" y="0"/>
                  </a:moveTo>
                  <a:lnTo>
                    <a:pt x="482600" y="190500"/>
                  </a:lnTo>
                  <a:cubicBezTo>
                    <a:pt x="488831" y="192945"/>
                    <a:pt x="495048" y="195750"/>
                    <a:pt x="501650" y="196850"/>
                  </a:cubicBezTo>
                  <a:cubicBezTo>
                    <a:pt x="520556" y="200001"/>
                    <a:pt x="539750" y="201083"/>
                    <a:pt x="558800" y="203200"/>
                  </a:cubicBezTo>
                  <a:cubicBezTo>
                    <a:pt x="567267" y="205317"/>
                    <a:pt x="575681" y="207657"/>
                    <a:pt x="584200" y="209550"/>
                  </a:cubicBezTo>
                  <a:cubicBezTo>
                    <a:pt x="594736" y="211891"/>
                    <a:pt x="605537" y="213060"/>
                    <a:pt x="615950" y="215900"/>
                  </a:cubicBezTo>
                  <a:cubicBezTo>
                    <a:pt x="628865" y="219422"/>
                    <a:pt x="654050" y="228600"/>
                    <a:pt x="654050" y="228600"/>
                  </a:cubicBezTo>
                  <a:cubicBezTo>
                    <a:pt x="683893" y="258443"/>
                    <a:pt x="665628" y="242669"/>
                    <a:pt x="711200" y="273050"/>
                  </a:cubicBezTo>
                  <a:cubicBezTo>
                    <a:pt x="731208" y="286388"/>
                    <a:pt x="727055" y="286033"/>
                    <a:pt x="749300" y="292100"/>
                  </a:cubicBezTo>
                  <a:cubicBezTo>
                    <a:pt x="766139" y="296693"/>
                    <a:pt x="800100" y="304800"/>
                    <a:pt x="800100" y="304800"/>
                  </a:cubicBezTo>
                  <a:cubicBezTo>
                    <a:pt x="833967" y="302683"/>
                    <a:pt x="867907" y="301522"/>
                    <a:pt x="901700" y="298450"/>
                  </a:cubicBezTo>
                  <a:cubicBezTo>
                    <a:pt x="914522" y="297284"/>
                    <a:pt x="927075" y="294058"/>
                    <a:pt x="939800" y="292100"/>
                  </a:cubicBezTo>
                  <a:cubicBezTo>
                    <a:pt x="954593" y="289824"/>
                    <a:pt x="969433" y="287867"/>
                    <a:pt x="984250" y="285750"/>
                  </a:cubicBezTo>
                  <a:cubicBezTo>
                    <a:pt x="1005464" y="278679"/>
                    <a:pt x="1004780" y="278366"/>
                    <a:pt x="1028700" y="273050"/>
                  </a:cubicBezTo>
                  <a:cubicBezTo>
                    <a:pt x="1039236" y="270709"/>
                    <a:pt x="1049979" y="269318"/>
                    <a:pt x="1060450" y="266700"/>
                  </a:cubicBezTo>
                  <a:cubicBezTo>
                    <a:pt x="1093882" y="258342"/>
                    <a:pt x="1064877" y="260350"/>
                    <a:pt x="1098550" y="2603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5314889-9D33-9E44-BB85-D17B46C724FB}"/>
                </a:ext>
              </a:extLst>
            </p:cNvPr>
            <p:cNvSpPr/>
            <p:nvPr/>
          </p:nvSpPr>
          <p:spPr>
            <a:xfrm flipV="1">
              <a:off x="6553200" y="1478858"/>
              <a:ext cx="1339850" cy="406400"/>
            </a:xfrm>
            <a:custGeom>
              <a:avLst/>
              <a:gdLst>
                <a:gd name="connsiteX0" fmla="*/ 0 w 1339850"/>
                <a:gd name="connsiteY0" fmla="*/ 0 h 406400"/>
                <a:gd name="connsiteX1" fmla="*/ 393700 w 1339850"/>
                <a:gd name="connsiteY1" fmla="*/ 215900 h 406400"/>
                <a:gd name="connsiteX2" fmla="*/ 412750 w 1339850"/>
                <a:gd name="connsiteY2" fmla="*/ 222250 h 406400"/>
                <a:gd name="connsiteX3" fmla="*/ 431800 w 1339850"/>
                <a:gd name="connsiteY3" fmla="*/ 234950 h 406400"/>
                <a:gd name="connsiteX4" fmla="*/ 450850 w 1339850"/>
                <a:gd name="connsiteY4" fmla="*/ 241300 h 406400"/>
                <a:gd name="connsiteX5" fmla="*/ 476250 w 1339850"/>
                <a:gd name="connsiteY5" fmla="*/ 254000 h 406400"/>
                <a:gd name="connsiteX6" fmla="*/ 514350 w 1339850"/>
                <a:gd name="connsiteY6" fmla="*/ 266700 h 406400"/>
                <a:gd name="connsiteX7" fmla="*/ 539750 w 1339850"/>
                <a:gd name="connsiteY7" fmla="*/ 279400 h 406400"/>
                <a:gd name="connsiteX8" fmla="*/ 558800 w 1339850"/>
                <a:gd name="connsiteY8" fmla="*/ 285750 h 406400"/>
                <a:gd name="connsiteX9" fmla="*/ 577850 w 1339850"/>
                <a:gd name="connsiteY9" fmla="*/ 298450 h 406400"/>
                <a:gd name="connsiteX10" fmla="*/ 596900 w 1339850"/>
                <a:gd name="connsiteY10" fmla="*/ 304800 h 406400"/>
                <a:gd name="connsiteX11" fmla="*/ 615950 w 1339850"/>
                <a:gd name="connsiteY11" fmla="*/ 317500 h 406400"/>
                <a:gd name="connsiteX12" fmla="*/ 711200 w 1339850"/>
                <a:gd name="connsiteY12" fmla="*/ 330200 h 406400"/>
                <a:gd name="connsiteX13" fmla="*/ 850900 w 1339850"/>
                <a:gd name="connsiteY13" fmla="*/ 336550 h 406400"/>
                <a:gd name="connsiteX14" fmla="*/ 1022350 w 1339850"/>
                <a:gd name="connsiteY14" fmla="*/ 349250 h 406400"/>
                <a:gd name="connsiteX15" fmla="*/ 1028700 w 1339850"/>
                <a:gd name="connsiteY15" fmla="*/ 374650 h 406400"/>
                <a:gd name="connsiteX16" fmla="*/ 1073150 w 1339850"/>
                <a:gd name="connsiteY16" fmla="*/ 393700 h 406400"/>
                <a:gd name="connsiteX17" fmla="*/ 1092200 w 1339850"/>
                <a:gd name="connsiteY17" fmla="*/ 406400 h 406400"/>
                <a:gd name="connsiteX18" fmla="*/ 1136650 w 1339850"/>
                <a:gd name="connsiteY18" fmla="*/ 400050 h 406400"/>
                <a:gd name="connsiteX19" fmla="*/ 1155700 w 1339850"/>
                <a:gd name="connsiteY19" fmla="*/ 387350 h 406400"/>
                <a:gd name="connsiteX20" fmla="*/ 1193800 w 1339850"/>
                <a:gd name="connsiteY20" fmla="*/ 374650 h 406400"/>
                <a:gd name="connsiteX21" fmla="*/ 1231900 w 1339850"/>
                <a:gd name="connsiteY21" fmla="*/ 355600 h 406400"/>
                <a:gd name="connsiteX22" fmla="*/ 1257300 w 1339850"/>
                <a:gd name="connsiteY22" fmla="*/ 342900 h 406400"/>
                <a:gd name="connsiteX23" fmla="*/ 1276350 w 1339850"/>
                <a:gd name="connsiteY23" fmla="*/ 323850 h 406400"/>
                <a:gd name="connsiteX24" fmla="*/ 1314450 w 1339850"/>
                <a:gd name="connsiteY24" fmla="*/ 311150 h 406400"/>
                <a:gd name="connsiteX25" fmla="*/ 1339850 w 1339850"/>
                <a:gd name="connsiteY25" fmla="*/ 273050 h 406400"/>
                <a:gd name="connsiteX26" fmla="*/ 1333500 w 1339850"/>
                <a:gd name="connsiteY26" fmla="*/ 2667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39850" h="406400">
                  <a:moveTo>
                    <a:pt x="0" y="0"/>
                  </a:moveTo>
                  <a:lnTo>
                    <a:pt x="393700" y="215900"/>
                  </a:lnTo>
                  <a:cubicBezTo>
                    <a:pt x="399593" y="219073"/>
                    <a:pt x="406763" y="219257"/>
                    <a:pt x="412750" y="222250"/>
                  </a:cubicBezTo>
                  <a:cubicBezTo>
                    <a:pt x="419576" y="225663"/>
                    <a:pt x="424974" y="231537"/>
                    <a:pt x="431800" y="234950"/>
                  </a:cubicBezTo>
                  <a:cubicBezTo>
                    <a:pt x="437787" y="237943"/>
                    <a:pt x="444698" y="238663"/>
                    <a:pt x="450850" y="241300"/>
                  </a:cubicBezTo>
                  <a:cubicBezTo>
                    <a:pt x="459551" y="245029"/>
                    <a:pt x="467461" y="250484"/>
                    <a:pt x="476250" y="254000"/>
                  </a:cubicBezTo>
                  <a:cubicBezTo>
                    <a:pt x="488679" y="258972"/>
                    <a:pt x="502376" y="260713"/>
                    <a:pt x="514350" y="266700"/>
                  </a:cubicBezTo>
                  <a:cubicBezTo>
                    <a:pt x="522817" y="270933"/>
                    <a:pt x="531049" y="275671"/>
                    <a:pt x="539750" y="279400"/>
                  </a:cubicBezTo>
                  <a:cubicBezTo>
                    <a:pt x="545902" y="282037"/>
                    <a:pt x="552813" y="282757"/>
                    <a:pt x="558800" y="285750"/>
                  </a:cubicBezTo>
                  <a:cubicBezTo>
                    <a:pt x="565626" y="289163"/>
                    <a:pt x="571024" y="295037"/>
                    <a:pt x="577850" y="298450"/>
                  </a:cubicBezTo>
                  <a:cubicBezTo>
                    <a:pt x="583837" y="301443"/>
                    <a:pt x="590913" y="301807"/>
                    <a:pt x="596900" y="304800"/>
                  </a:cubicBezTo>
                  <a:cubicBezTo>
                    <a:pt x="603726" y="308213"/>
                    <a:pt x="608804" y="314820"/>
                    <a:pt x="615950" y="317500"/>
                  </a:cubicBezTo>
                  <a:cubicBezTo>
                    <a:pt x="634578" y="324485"/>
                    <a:pt x="703936" y="329746"/>
                    <a:pt x="711200" y="330200"/>
                  </a:cubicBezTo>
                  <a:cubicBezTo>
                    <a:pt x="757724" y="333108"/>
                    <a:pt x="804372" y="333701"/>
                    <a:pt x="850900" y="336550"/>
                  </a:cubicBezTo>
                  <a:cubicBezTo>
                    <a:pt x="908099" y="340052"/>
                    <a:pt x="1022350" y="349250"/>
                    <a:pt x="1022350" y="349250"/>
                  </a:cubicBezTo>
                  <a:cubicBezTo>
                    <a:pt x="1024467" y="357717"/>
                    <a:pt x="1023113" y="367946"/>
                    <a:pt x="1028700" y="374650"/>
                  </a:cubicBezTo>
                  <a:cubicBezTo>
                    <a:pt x="1038138" y="385976"/>
                    <a:pt x="1060640" y="387445"/>
                    <a:pt x="1073150" y="393700"/>
                  </a:cubicBezTo>
                  <a:cubicBezTo>
                    <a:pt x="1079976" y="397113"/>
                    <a:pt x="1085850" y="402167"/>
                    <a:pt x="1092200" y="406400"/>
                  </a:cubicBezTo>
                  <a:cubicBezTo>
                    <a:pt x="1107017" y="404283"/>
                    <a:pt x="1122314" y="404351"/>
                    <a:pt x="1136650" y="400050"/>
                  </a:cubicBezTo>
                  <a:cubicBezTo>
                    <a:pt x="1143960" y="397857"/>
                    <a:pt x="1148726" y="390450"/>
                    <a:pt x="1155700" y="387350"/>
                  </a:cubicBezTo>
                  <a:cubicBezTo>
                    <a:pt x="1167933" y="381913"/>
                    <a:pt x="1182661" y="382076"/>
                    <a:pt x="1193800" y="374650"/>
                  </a:cubicBezTo>
                  <a:cubicBezTo>
                    <a:pt x="1230409" y="350244"/>
                    <a:pt x="1195094" y="371374"/>
                    <a:pt x="1231900" y="355600"/>
                  </a:cubicBezTo>
                  <a:cubicBezTo>
                    <a:pt x="1240601" y="351871"/>
                    <a:pt x="1249597" y="348402"/>
                    <a:pt x="1257300" y="342900"/>
                  </a:cubicBezTo>
                  <a:cubicBezTo>
                    <a:pt x="1264608" y="337680"/>
                    <a:pt x="1268500" y="328211"/>
                    <a:pt x="1276350" y="323850"/>
                  </a:cubicBezTo>
                  <a:cubicBezTo>
                    <a:pt x="1288052" y="317349"/>
                    <a:pt x="1314450" y="311150"/>
                    <a:pt x="1314450" y="311150"/>
                  </a:cubicBezTo>
                  <a:cubicBezTo>
                    <a:pt x="1325904" y="299696"/>
                    <a:pt x="1339850" y="291430"/>
                    <a:pt x="1339850" y="273050"/>
                  </a:cubicBezTo>
                  <a:lnTo>
                    <a:pt x="1333500" y="266700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7B104E6E-B6E8-6041-BE7C-EC0751884AC3}"/>
                </a:ext>
              </a:extLst>
            </p:cNvPr>
            <p:cNvSpPr/>
            <p:nvPr/>
          </p:nvSpPr>
          <p:spPr>
            <a:xfrm>
              <a:off x="5451513" y="1058240"/>
              <a:ext cx="1288975" cy="940172"/>
            </a:xfrm>
            <a:prstGeom prst="blockArc">
              <a:avLst>
                <a:gd name="adj1" fmla="val 10800000"/>
                <a:gd name="adj2" fmla="val 52396"/>
                <a:gd name="adj3" fmla="val 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6B46FB-7F64-6E42-8B86-1D0A875DD7E9}"/>
                </a:ext>
              </a:extLst>
            </p:cNvPr>
            <p:cNvSpPr/>
            <p:nvPr/>
          </p:nvSpPr>
          <p:spPr>
            <a:xfrm flipV="1">
              <a:off x="5603984" y="1897777"/>
              <a:ext cx="984032" cy="1657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33D58D5-977D-7544-BB55-EED97996F519}"/>
                </a:ext>
              </a:extLst>
            </p:cNvPr>
            <p:cNvSpPr/>
            <p:nvPr/>
          </p:nvSpPr>
          <p:spPr>
            <a:xfrm flipV="1">
              <a:off x="5580162" y="2151422"/>
              <a:ext cx="1031676" cy="753645"/>
            </a:xfrm>
            <a:custGeom>
              <a:avLst/>
              <a:gdLst>
                <a:gd name="connsiteX0" fmla="*/ 22225 w 868365"/>
                <a:gd name="connsiteY0" fmla="*/ 0 h 746659"/>
                <a:gd name="connsiteX1" fmla="*/ 171450 w 868365"/>
                <a:gd name="connsiteY1" fmla="*/ 3175 h 746659"/>
                <a:gd name="connsiteX2" fmla="*/ 206375 w 868365"/>
                <a:gd name="connsiteY2" fmla="*/ 6350 h 746659"/>
                <a:gd name="connsiteX3" fmla="*/ 266700 w 868365"/>
                <a:gd name="connsiteY3" fmla="*/ 9525 h 746659"/>
                <a:gd name="connsiteX4" fmla="*/ 298450 w 868365"/>
                <a:gd name="connsiteY4" fmla="*/ 12700 h 746659"/>
                <a:gd name="connsiteX5" fmla="*/ 517525 w 868365"/>
                <a:gd name="connsiteY5" fmla="*/ 15875 h 746659"/>
                <a:gd name="connsiteX6" fmla="*/ 628650 w 868365"/>
                <a:gd name="connsiteY6" fmla="*/ 22225 h 746659"/>
                <a:gd name="connsiteX7" fmla="*/ 663575 w 868365"/>
                <a:gd name="connsiteY7" fmla="*/ 25400 h 746659"/>
                <a:gd name="connsiteX8" fmla="*/ 854075 w 868365"/>
                <a:gd name="connsiteY8" fmla="*/ 28575 h 746659"/>
                <a:gd name="connsiteX9" fmla="*/ 844550 w 868365"/>
                <a:gd name="connsiteY9" fmla="*/ 76200 h 746659"/>
                <a:gd name="connsiteX10" fmla="*/ 841375 w 868365"/>
                <a:gd name="connsiteY10" fmla="*/ 85725 h 746659"/>
                <a:gd name="connsiteX11" fmla="*/ 831850 w 868365"/>
                <a:gd name="connsiteY11" fmla="*/ 92075 h 746659"/>
                <a:gd name="connsiteX12" fmla="*/ 561975 w 868365"/>
                <a:gd name="connsiteY12" fmla="*/ 88900 h 746659"/>
                <a:gd name="connsiteX13" fmla="*/ 539750 w 868365"/>
                <a:gd name="connsiteY13" fmla="*/ 85725 h 746659"/>
                <a:gd name="connsiteX14" fmla="*/ 508000 w 868365"/>
                <a:gd name="connsiteY14" fmla="*/ 82550 h 746659"/>
                <a:gd name="connsiteX15" fmla="*/ 358775 w 868365"/>
                <a:gd name="connsiteY15" fmla="*/ 76200 h 746659"/>
                <a:gd name="connsiteX16" fmla="*/ 60325 w 868365"/>
                <a:gd name="connsiteY16" fmla="*/ 85725 h 746659"/>
                <a:gd name="connsiteX17" fmla="*/ 19050 w 868365"/>
                <a:gd name="connsiteY17" fmla="*/ 95250 h 746659"/>
                <a:gd name="connsiteX18" fmla="*/ 22225 w 868365"/>
                <a:gd name="connsiteY18" fmla="*/ 158750 h 746659"/>
                <a:gd name="connsiteX19" fmla="*/ 25400 w 868365"/>
                <a:gd name="connsiteY19" fmla="*/ 168275 h 746659"/>
                <a:gd name="connsiteX20" fmla="*/ 34925 w 868365"/>
                <a:gd name="connsiteY20" fmla="*/ 171450 h 746659"/>
                <a:gd name="connsiteX21" fmla="*/ 57150 w 868365"/>
                <a:gd name="connsiteY21" fmla="*/ 165100 h 746659"/>
                <a:gd name="connsiteX22" fmla="*/ 85725 w 868365"/>
                <a:gd name="connsiteY22" fmla="*/ 161925 h 746659"/>
                <a:gd name="connsiteX23" fmla="*/ 203200 w 868365"/>
                <a:gd name="connsiteY23" fmla="*/ 168275 h 746659"/>
                <a:gd name="connsiteX24" fmla="*/ 215900 w 868365"/>
                <a:gd name="connsiteY24" fmla="*/ 171450 h 746659"/>
                <a:gd name="connsiteX25" fmla="*/ 231775 w 868365"/>
                <a:gd name="connsiteY25" fmla="*/ 174625 h 746659"/>
                <a:gd name="connsiteX26" fmla="*/ 282575 w 868365"/>
                <a:gd name="connsiteY26" fmla="*/ 180975 h 746659"/>
                <a:gd name="connsiteX27" fmla="*/ 292100 w 868365"/>
                <a:gd name="connsiteY27" fmla="*/ 184150 h 746659"/>
                <a:gd name="connsiteX28" fmla="*/ 517525 w 868365"/>
                <a:gd name="connsiteY28" fmla="*/ 184150 h 746659"/>
                <a:gd name="connsiteX29" fmla="*/ 577850 w 868365"/>
                <a:gd name="connsiteY29" fmla="*/ 180975 h 746659"/>
                <a:gd name="connsiteX30" fmla="*/ 854075 w 868365"/>
                <a:gd name="connsiteY30" fmla="*/ 187325 h 746659"/>
                <a:gd name="connsiteX31" fmla="*/ 854075 w 868365"/>
                <a:gd name="connsiteY31" fmla="*/ 244475 h 746659"/>
                <a:gd name="connsiteX32" fmla="*/ 850900 w 868365"/>
                <a:gd name="connsiteY32" fmla="*/ 254000 h 746659"/>
                <a:gd name="connsiteX33" fmla="*/ 828675 w 868365"/>
                <a:gd name="connsiteY33" fmla="*/ 260350 h 746659"/>
                <a:gd name="connsiteX34" fmla="*/ 749300 w 868365"/>
                <a:gd name="connsiteY34" fmla="*/ 254000 h 746659"/>
                <a:gd name="connsiteX35" fmla="*/ 654050 w 868365"/>
                <a:gd name="connsiteY35" fmla="*/ 250825 h 746659"/>
                <a:gd name="connsiteX36" fmla="*/ 520700 w 868365"/>
                <a:gd name="connsiteY36" fmla="*/ 244475 h 746659"/>
                <a:gd name="connsiteX37" fmla="*/ 492125 w 868365"/>
                <a:gd name="connsiteY37" fmla="*/ 241300 h 746659"/>
                <a:gd name="connsiteX38" fmla="*/ 476250 w 868365"/>
                <a:gd name="connsiteY38" fmla="*/ 238125 h 746659"/>
                <a:gd name="connsiteX39" fmla="*/ 374650 w 868365"/>
                <a:gd name="connsiteY39" fmla="*/ 234950 h 746659"/>
                <a:gd name="connsiteX40" fmla="*/ 365125 w 868365"/>
                <a:gd name="connsiteY40" fmla="*/ 231775 h 746659"/>
                <a:gd name="connsiteX41" fmla="*/ 346075 w 868365"/>
                <a:gd name="connsiteY41" fmla="*/ 228600 h 746659"/>
                <a:gd name="connsiteX42" fmla="*/ 101600 w 868365"/>
                <a:gd name="connsiteY42" fmla="*/ 231775 h 746659"/>
                <a:gd name="connsiteX43" fmla="*/ 41275 w 868365"/>
                <a:gd name="connsiteY43" fmla="*/ 238125 h 746659"/>
                <a:gd name="connsiteX44" fmla="*/ 31750 w 868365"/>
                <a:gd name="connsiteY44" fmla="*/ 241300 h 746659"/>
                <a:gd name="connsiteX45" fmla="*/ 31750 w 868365"/>
                <a:gd name="connsiteY45" fmla="*/ 336550 h 746659"/>
                <a:gd name="connsiteX46" fmla="*/ 44450 w 868365"/>
                <a:gd name="connsiteY46" fmla="*/ 342900 h 746659"/>
                <a:gd name="connsiteX47" fmla="*/ 82550 w 868365"/>
                <a:gd name="connsiteY47" fmla="*/ 336550 h 746659"/>
                <a:gd name="connsiteX48" fmla="*/ 114300 w 868365"/>
                <a:gd name="connsiteY48" fmla="*/ 330200 h 746659"/>
                <a:gd name="connsiteX49" fmla="*/ 615950 w 868365"/>
                <a:gd name="connsiteY49" fmla="*/ 336550 h 746659"/>
                <a:gd name="connsiteX50" fmla="*/ 644525 w 868365"/>
                <a:gd name="connsiteY50" fmla="*/ 339725 h 746659"/>
                <a:gd name="connsiteX51" fmla="*/ 850900 w 868365"/>
                <a:gd name="connsiteY51" fmla="*/ 342900 h 746659"/>
                <a:gd name="connsiteX52" fmla="*/ 857250 w 868365"/>
                <a:gd name="connsiteY52" fmla="*/ 352425 h 746659"/>
                <a:gd name="connsiteX53" fmla="*/ 857250 w 868365"/>
                <a:gd name="connsiteY53" fmla="*/ 422275 h 746659"/>
                <a:gd name="connsiteX54" fmla="*/ 812800 w 868365"/>
                <a:gd name="connsiteY54" fmla="*/ 412750 h 746659"/>
                <a:gd name="connsiteX55" fmla="*/ 800100 w 868365"/>
                <a:gd name="connsiteY55" fmla="*/ 409575 h 746659"/>
                <a:gd name="connsiteX56" fmla="*/ 730250 w 868365"/>
                <a:gd name="connsiteY56" fmla="*/ 403225 h 746659"/>
                <a:gd name="connsiteX57" fmla="*/ 558800 w 868365"/>
                <a:gd name="connsiteY57" fmla="*/ 400050 h 746659"/>
                <a:gd name="connsiteX58" fmla="*/ 517525 w 868365"/>
                <a:gd name="connsiteY58" fmla="*/ 393700 h 746659"/>
                <a:gd name="connsiteX59" fmla="*/ 180975 w 868365"/>
                <a:gd name="connsiteY59" fmla="*/ 396875 h 746659"/>
                <a:gd name="connsiteX60" fmla="*/ 123825 w 868365"/>
                <a:gd name="connsiteY60" fmla="*/ 400050 h 746659"/>
                <a:gd name="connsiteX61" fmla="*/ 114300 w 868365"/>
                <a:gd name="connsiteY61" fmla="*/ 403225 h 746659"/>
                <a:gd name="connsiteX62" fmla="*/ 25400 w 868365"/>
                <a:gd name="connsiteY62" fmla="*/ 409575 h 746659"/>
                <a:gd name="connsiteX63" fmla="*/ 22225 w 868365"/>
                <a:gd name="connsiteY63" fmla="*/ 498475 h 746659"/>
                <a:gd name="connsiteX64" fmla="*/ 47625 w 868365"/>
                <a:gd name="connsiteY64" fmla="*/ 485775 h 746659"/>
                <a:gd name="connsiteX65" fmla="*/ 82550 w 868365"/>
                <a:gd name="connsiteY65" fmla="*/ 479425 h 746659"/>
                <a:gd name="connsiteX66" fmla="*/ 120650 w 868365"/>
                <a:gd name="connsiteY66" fmla="*/ 473075 h 746659"/>
                <a:gd name="connsiteX67" fmla="*/ 396875 w 868365"/>
                <a:gd name="connsiteY67" fmla="*/ 476250 h 746659"/>
                <a:gd name="connsiteX68" fmla="*/ 415925 w 868365"/>
                <a:gd name="connsiteY68" fmla="*/ 479425 h 746659"/>
                <a:gd name="connsiteX69" fmla="*/ 438150 w 868365"/>
                <a:gd name="connsiteY69" fmla="*/ 482600 h 746659"/>
                <a:gd name="connsiteX70" fmla="*/ 488950 w 868365"/>
                <a:gd name="connsiteY70" fmla="*/ 485775 h 746659"/>
                <a:gd name="connsiteX71" fmla="*/ 517525 w 868365"/>
                <a:gd name="connsiteY71" fmla="*/ 488950 h 746659"/>
                <a:gd name="connsiteX72" fmla="*/ 619125 w 868365"/>
                <a:gd name="connsiteY72" fmla="*/ 492125 h 746659"/>
                <a:gd name="connsiteX73" fmla="*/ 790575 w 868365"/>
                <a:gd name="connsiteY73" fmla="*/ 488950 h 746659"/>
                <a:gd name="connsiteX74" fmla="*/ 860425 w 868365"/>
                <a:gd name="connsiteY74" fmla="*/ 492125 h 746659"/>
                <a:gd name="connsiteX75" fmla="*/ 857250 w 868365"/>
                <a:gd name="connsiteY75" fmla="*/ 568325 h 746659"/>
                <a:gd name="connsiteX76" fmla="*/ 825500 w 868365"/>
                <a:gd name="connsiteY76" fmla="*/ 577850 h 746659"/>
                <a:gd name="connsiteX77" fmla="*/ 669925 w 868365"/>
                <a:gd name="connsiteY77" fmla="*/ 581025 h 746659"/>
                <a:gd name="connsiteX78" fmla="*/ 184150 w 868365"/>
                <a:gd name="connsiteY78" fmla="*/ 577850 h 746659"/>
                <a:gd name="connsiteX79" fmla="*/ 25400 w 868365"/>
                <a:gd name="connsiteY79" fmla="*/ 581025 h 746659"/>
                <a:gd name="connsiteX80" fmla="*/ 19050 w 868365"/>
                <a:gd name="connsiteY80" fmla="*/ 631825 h 746659"/>
                <a:gd name="connsiteX81" fmla="*/ 12700 w 868365"/>
                <a:gd name="connsiteY81" fmla="*/ 650875 h 746659"/>
                <a:gd name="connsiteX82" fmla="*/ 28575 w 868365"/>
                <a:gd name="connsiteY82" fmla="*/ 654050 h 746659"/>
                <a:gd name="connsiteX83" fmla="*/ 53975 w 868365"/>
                <a:gd name="connsiteY83" fmla="*/ 647700 h 746659"/>
                <a:gd name="connsiteX84" fmla="*/ 73025 w 868365"/>
                <a:gd name="connsiteY84" fmla="*/ 644525 h 746659"/>
                <a:gd name="connsiteX85" fmla="*/ 146050 w 868365"/>
                <a:gd name="connsiteY85" fmla="*/ 647700 h 746659"/>
                <a:gd name="connsiteX86" fmla="*/ 187325 w 868365"/>
                <a:gd name="connsiteY86" fmla="*/ 650875 h 746659"/>
                <a:gd name="connsiteX87" fmla="*/ 349250 w 868365"/>
                <a:gd name="connsiteY87" fmla="*/ 647700 h 746659"/>
                <a:gd name="connsiteX88" fmla="*/ 387350 w 868365"/>
                <a:gd name="connsiteY88" fmla="*/ 644525 h 746659"/>
                <a:gd name="connsiteX89" fmla="*/ 425450 w 868365"/>
                <a:gd name="connsiteY89" fmla="*/ 638175 h 746659"/>
                <a:gd name="connsiteX90" fmla="*/ 441325 w 868365"/>
                <a:gd name="connsiteY90" fmla="*/ 635000 h 746659"/>
                <a:gd name="connsiteX91" fmla="*/ 555625 w 868365"/>
                <a:gd name="connsiteY91" fmla="*/ 625475 h 746659"/>
                <a:gd name="connsiteX92" fmla="*/ 673100 w 868365"/>
                <a:gd name="connsiteY92" fmla="*/ 631825 h 746659"/>
                <a:gd name="connsiteX93" fmla="*/ 692150 w 868365"/>
                <a:gd name="connsiteY93" fmla="*/ 635000 h 746659"/>
                <a:gd name="connsiteX94" fmla="*/ 733425 w 868365"/>
                <a:gd name="connsiteY94" fmla="*/ 641350 h 746659"/>
                <a:gd name="connsiteX95" fmla="*/ 742950 w 868365"/>
                <a:gd name="connsiteY95" fmla="*/ 644525 h 746659"/>
                <a:gd name="connsiteX96" fmla="*/ 762000 w 868365"/>
                <a:gd name="connsiteY96" fmla="*/ 647700 h 746659"/>
                <a:gd name="connsiteX97" fmla="*/ 771525 w 868365"/>
                <a:gd name="connsiteY97" fmla="*/ 650875 h 746659"/>
                <a:gd name="connsiteX98" fmla="*/ 825500 w 868365"/>
                <a:gd name="connsiteY98" fmla="*/ 657225 h 746659"/>
                <a:gd name="connsiteX99" fmla="*/ 838200 w 868365"/>
                <a:gd name="connsiteY99" fmla="*/ 660400 h 746659"/>
                <a:gd name="connsiteX100" fmla="*/ 854075 w 868365"/>
                <a:gd name="connsiteY100" fmla="*/ 663575 h 746659"/>
                <a:gd name="connsiteX101" fmla="*/ 857250 w 868365"/>
                <a:gd name="connsiteY101" fmla="*/ 673100 h 746659"/>
                <a:gd name="connsiteX102" fmla="*/ 854075 w 868365"/>
                <a:gd name="connsiteY102" fmla="*/ 711200 h 746659"/>
                <a:gd name="connsiteX103" fmla="*/ 847725 w 868365"/>
                <a:gd name="connsiteY103" fmla="*/ 730250 h 746659"/>
                <a:gd name="connsiteX104" fmla="*/ 822325 w 868365"/>
                <a:gd name="connsiteY104" fmla="*/ 736600 h 746659"/>
                <a:gd name="connsiteX105" fmla="*/ 660400 w 868365"/>
                <a:gd name="connsiteY105" fmla="*/ 739775 h 746659"/>
                <a:gd name="connsiteX106" fmla="*/ 438150 w 868365"/>
                <a:gd name="connsiteY106" fmla="*/ 742950 h 746659"/>
                <a:gd name="connsiteX107" fmla="*/ 384175 w 868365"/>
                <a:gd name="connsiteY107" fmla="*/ 739775 h 746659"/>
                <a:gd name="connsiteX108" fmla="*/ 371475 w 868365"/>
                <a:gd name="connsiteY108" fmla="*/ 736600 h 746659"/>
                <a:gd name="connsiteX109" fmla="*/ 320675 w 868365"/>
                <a:gd name="connsiteY109" fmla="*/ 733425 h 746659"/>
                <a:gd name="connsiteX110" fmla="*/ 298450 w 868365"/>
                <a:gd name="connsiteY110" fmla="*/ 730250 h 746659"/>
                <a:gd name="connsiteX111" fmla="*/ 279400 w 868365"/>
                <a:gd name="connsiteY111" fmla="*/ 727075 h 746659"/>
                <a:gd name="connsiteX112" fmla="*/ 155575 w 868365"/>
                <a:gd name="connsiteY112" fmla="*/ 723900 h 746659"/>
                <a:gd name="connsiteX113" fmla="*/ 38100 w 868365"/>
                <a:gd name="connsiteY113" fmla="*/ 717550 h 746659"/>
                <a:gd name="connsiteX114" fmla="*/ 0 w 868365"/>
                <a:gd name="connsiteY114" fmla="*/ 717550 h 74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868365" h="746659">
                  <a:moveTo>
                    <a:pt x="22225" y="0"/>
                  </a:moveTo>
                  <a:lnTo>
                    <a:pt x="171450" y="3175"/>
                  </a:lnTo>
                  <a:cubicBezTo>
                    <a:pt x="183133" y="3578"/>
                    <a:pt x="194711" y="5572"/>
                    <a:pt x="206375" y="6350"/>
                  </a:cubicBezTo>
                  <a:cubicBezTo>
                    <a:pt x="226467" y="7689"/>
                    <a:pt x="246612" y="8140"/>
                    <a:pt x="266700" y="9525"/>
                  </a:cubicBezTo>
                  <a:cubicBezTo>
                    <a:pt x="277311" y="10257"/>
                    <a:pt x="287817" y="12431"/>
                    <a:pt x="298450" y="12700"/>
                  </a:cubicBezTo>
                  <a:cubicBezTo>
                    <a:pt x="371459" y="14548"/>
                    <a:pt x="444500" y="14817"/>
                    <a:pt x="517525" y="15875"/>
                  </a:cubicBezTo>
                  <a:cubicBezTo>
                    <a:pt x="554567" y="17992"/>
                    <a:pt x="591700" y="18866"/>
                    <a:pt x="628650" y="22225"/>
                  </a:cubicBezTo>
                  <a:cubicBezTo>
                    <a:pt x="640292" y="23283"/>
                    <a:pt x="651890" y="25071"/>
                    <a:pt x="663575" y="25400"/>
                  </a:cubicBezTo>
                  <a:cubicBezTo>
                    <a:pt x="727059" y="27188"/>
                    <a:pt x="790575" y="27517"/>
                    <a:pt x="854075" y="28575"/>
                  </a:cubicBezTo>
                  <a:cubicBezTo>
                    <a:pt x="851416" y="47187"/>
                    <a:pt x="850674" y="57829"/>
                    <a:pt x="844550" y="76200"/>
                  </a:cubicBezTo>
                  <a:cubicBezTo>
                    <a:pt x="843492" y="79375"/>
                    <a:pt x="843466" y="83112"/>
                    <a:pt x="841375" y="85725"/>
                  </a:cubicBezTo>
                  <a:cubicBezTo>
                    <a:pt x="838991" y="88705"/>
                    <a:pt x="835025" y="89958"/>
                    <a:pt x="831850" y="92075"/>
                  </a:cubicBezTo>
                  <a:lnTo>
                    <a:pt x="561975" y="88900"/>
                  </a:lnTo>
                  <a:cubicBezTo>
                    <a:pt x="554493" y="88737"/>
                    <a:pt x="547182" y="86599"/>
                    <a:pt x="539750" y="85725"/>
                  </a:cubicBezTo>
                  <a:cubicBezTo>
                    <a:pt x="529187" y="84482"/>
                    <a:pt x="518611" y="83282"/>
                    <a:pt x="508000" y="82550"/>
                  </a:cubicBezTo>
                  <a:cubicBezTo>
                    <a:pt x="462243" y="79394"/>
                    <a:pt x="402741" y="77770"/>
                    <a:pt x="358775" y="76200"/>
                  </a:cubicBezTo>
                  <a:cubicBezTo>
                    <a:pt x="92045" y="82953"/>
                    <a:pt x="191400" y="76987"/>
                    <a:pt x="60325" y="85725"/>
                  </a:cubicBezTo>
                  <a:cubicBezTo>
                    <a:pt x="25293" y="92731"/>
                    <a:pt x="38814" y="88662"/>
                    <a:pt x="19050" y="95250"/>
                  </a:cubicBezTo>
                  <a:cubicBezTo>
                    <a:pt x="20108" y="116417"/>
                    <a:pt x="20389" y="137637"/>
                    <a:pt x="22225" y="158750"/>
                  </a:cubicBezTo>
                  <a:cubicBezTo>
                    <a:pt x="22515" y="162084"/>
                    <a:pt x="23033" y="165908"/>
                    <a:pt x="25400" y="168275"/>
                  </a:cubicBezTo>
                  <a:cubicBezTo>
                    <a:pt x="27767" y="170642"/>
                    <a:pt x="31750" y="170392"/>
                    <a:pt x="34925" y="171450"/>
                  </a:cubicBezTo>
                  <a:cubicBezTo>
                    <a:pt x="42038" y="169079"/>
                    <a:pt x="49746" y="166239"/>
                    <a:pt x="57150" y="165100"/>
                  </a:cubicBezTo>
                  <a:cubicBezTo>
                    <a:pt x="66622" y="163643"/>
                    <a:pt x="76200" y="162983"/>
                    <a:pt x="85725" y="161925"/>
                  </a:cubicBezTo>
                  <a:cubicBezTo>
                    <a:pt x="128670" y="163357"/>
                    <a:pt x="163610" y="161077"/>
                    <a:pt x="203200" y="168275"/>
                  </a:cubicBezTo>
                  <a:cubicBezTo>
                    <a:pt x="207493" y="169056"/>
                    <a:pt x="211640" y="170503"/>
                    <a:pt x="215900" y="171450"/>
                  </a:cubicBezTo>
                  <a:cubicBezTo>
                    <a:pt x="221168" y="172621"/>
                    <a:pt x="226433" y="173862"/>
                    <a:pt x="231775" y="174625"/>
                  </a:cubicBezTo>
                  <a:cubicBezTo>
                    <a:pt x="248669" y="177038"/>
                    <a:pt x="282575" y="180975"/>
                    <a:pt x="282575" y="180975"/>
                  </a:cubicBezTo>
                  <a:cubicBezTo>
                    <a:pt x="285750" y="182033"/>
                    <a:pt x="288768" y="183833"/>
                    <a:pt x="292100" y="184150"/>
                  </a:cubicBezTo>
                  <a:cubicBezTo>
                    <a:pt x="365910" y="191180"/>
                    <a:pt x="445896" y="185501"/>
                    <a:pt x="517525" y="184150"/>
                  </a:cubicBezTo>
                  <a:cubicBezTo>
                    <a:pt x="537633" y="183092"/>
                    <a:pt x="557714" y="180975"/>
                    <a:pt x="577850" y="180975"/>
                  </a:cubicBezTo>
                  <a:cubicBezTo>
                    <a:pt x="838252" y="180975"/>
                    <a:pt x="760569" y="156156"/>
                    <a:pt x="854075" y="187325"/>
                  </a:cubicBezTo>
                  <a:cubicBezTo>
                    <a:pt x="861924" y="210872"/>
                    <a:pt x="859171" y="198607"/>
                    <a:pt x="854075" y="244475"/>
                  </a:cubicBezTo>
                  <a:cubicBezTo>
                    <a:pt x="853705" y="247801"/>
                    <a:pt x="853267" y="251633"/>
                    <a:pt x="850900" y="254000"/>
                  </a:cubicBezTo>
                  <a:cubicBezTo>
                    <a:pt x="849382" y="255518"/>
                    <a:pt x="828785" y="260323"/>
                    <a:pt x="828675" y="260350"/>
                  </a:cubicBezTo>
                  <a:cubicBezTo>
                    <a:pt x="797288" y="249888"/>
                    <a:pt x="820757" y="256748"/>
                    <a:pt x="749300" y="254000"/>
                  </a:cubicBezTo>
                  <a:lnTo>
                    <a:pt x="654050" y="250825"/>
                  </a:lnTo>
                  <a:cubicBezTo>
                    <a:pt x="603815" y="249062"/>
                    <a:pt x="568263" y="248439"/>
                    <a:pt x="520700" y="244475"/>
                  </a:cubicBezTo>
                  <a:cubicBezTo>
                    <a:pt x="511149" y="243679"/>
                    <a:pt x="501612" y="242655"/>
                    <a:pt x="492125" y="241300"/>
                  </a:cubicBezTo>
                  <a:cubicBezTo>
                    <a:pt x="486783" y="240537"/>
                    <a:pt x="481639" y="238416"/>
                    <a:pt x="476250" y="238125"/>
                  </a:cubicBezTo>
                  <a:cubicBezTo>
                    <a:pt x="442416" y="236296"/>
                    <a:pt x="408517" y="236008"/>
                    <a:pt x="374650" y="234950"/>
                  </a:cubicBezTo>
                  <a:cubicBezTo>
                    <a:pt x="371475" y="233892"/>
                    <a:pt x="368392" y="232501"/>
                    <a:pt x="365125" y="231775"/>
                  </a:cubicBezTo>
                  <a:cubicBezTo>
                    <a:pt x="358841" y="230378"/>
                    <a:pt x="352513" y="228600"/>
                    <a:pt x="346075" y="228600"/>
                  </a:cubicBezTo>
                  <a:cubicBezTo>
                    <a:pt x="264576" y="228600"/>
                    <a:pt x="183092" y="230717"/>
                    <a:pt x="101600" y="231775"/>
                  </a:cubicBezTo>
                  <a:cubicBezTo>
                    <a:pt x="75229" y="233659"/>
                    <a:pt x="63192" y="232646"/>
                    <a:pt x="41275" y="238125"/>
                  </a:cubicBezTo>
                  <a:cubicBezTo>
                    <a:pt x="38028" y="238937"/>
                    <a:pt x="34925" y="240242"/>
                    <a:pt x="31750" y="241300"/>
                  </a:cubicBezTo>
                  <a:cubicBezTo>
                    <a:pt x="20463" y="275162"/>
                    <a:pt x="20504" y="271322"/>
                    <a:pt x="31750" y="336550"/>
                  </a:cubicBezTo>
                  <a:cubicBezTo>
                    <a:pt x="32554" y="341214"/>
                    <a:pt x="40217" y="340783"/>
                    <a:pt x="44450" y="342900"/>
                  </a:cubicBezTo>
                  <a:cubicBezTo>
                    <a:pt x="96062" y="332578"/>
                    <a:pt x="15601" y="348365"/>
                    <a:pt x="82550" y="336550"/>
                  </a:cubicBezTo>
                  <a:cubicBezTo>
                    <a:pt x="93179" y="334674"/>
                    <a:pt x="103717" y="332317"/>
                    <a:pt x="114300" y="330200"/>
                  </a:cubicBezTo>
                  <a:lnTo>
                    <a:pt x="615950" y="336550"/>
                  </a:lnTo>
                  <a:cubicBezTo>
                    <a:pt x="625530" y="336802"/>
                    <a:pt x="634945" y="339466"/>
                    <a:pt x="644525" y="339725"/>
                  </a:cubicBezTo>
                  <a:cubicBezTo>
                    <a:pt x="713300" y="341584"/>
                    <a:pt x="782108" y="341842"/>
                    <a:pt x="850900" y="342900"/>
                  </a:cubicBezTo>
                  <a:cubicBezTo>
                    <a:pt x="853017" y="346075"/>
                    <a:pt x="855910" y="348852"/>
                    <a:pt x="857250" y="352425"/>
                  </a:cubicBezTo>
                  <a:cubicBezTo>
                    <a:pt x="864756" y="372440"/>
                    <a:pt x="858083" y="408109"/>
                    <a:pt x="857250" y="422275"/>
                  </a:cubicBezTo>
                  <a:cubicBezTo>
                    <a:pt x="800607" y="408114"/>
                    <a:pt x="858897" y="421969"/>
                    <a:pt x="812800" y="412750"/>
                  </a:cubicBezTo>
                  <a:cubicBezTo>
                    <a:pt x="808521" y="411894"/>
                    <a:pt x="804413" y="410239"/>
                    <a:pt x="800100" y="409575"/>
                  </a:cubicBezTo>
                  <a:cubicBezTo>
                    <a:pt x="785787" y="407373"/>
                    <a:pt x="740798" y="403540"/>
                    <a:pt x="730250" y="403225"/>
                  </a:cubicBezTo>
                  <a:cubicBezTo>
                    <a:pt x="673116" y="401519"/>
                    <a:pt x="615950" y="401108"/>
                    <a:pt x="558800" y="400050"/>
                  </a:cubicBezTo>
                  <a:cubicBezTo>
                    <a:pt x="553455" y="399159"/>
                    <a:pt x="521610" y="393700"/>
                    <a:pt x="517525" y="393700"/>
                  </a:cubicBezTo>
                  <a:lnTo>
                    <a:pt x="180975" y="396875"/>
                  </a:lnTo>
                  <a:cubicBezTo>
                    <a:pt x="161925" y="397933"/>
                    <a:pt x="142818" y="398241"/>
                    <a:pt x="123825" y="400050"/>
                  </a:cubicBezTo>
                  <a:cubicBezTo>
                    <a:pt x="120493" y="400367"/>
                    <a:pt x="117631" y="402903"/>
                    <a:pt x="114300" y="403225"/>
                  </a:cubicBezTo>
                  <a:cubicBezTo>
                    <a:pt x="84729" y="406087"/>
                    <a:pt x="25400" y="409575"/>
                    <a:pt x="25400" y="409575"/>
                  </a:cubicBezTo>
                  <a:cubicBezTo>
                    <a:pt x="24342" y="439208"/>
                    <a:pt x="17716" y="469168"/>
                    <a:pt x="22225" y="498475"/>
                  </a:cubicBezTo>
                  <a:cubicBezTo>
                    <a:pt x="23037" y="503755"/>
                    <a:pt x="45815" y="486551"/>
                    <a:pt x="47625" y="485775"/>
                  </a:cubicBezTo>
                  <a:cubicBezTo>
                    <a:pt x="55584" y="482364"/>
                    <a:pt x="76587" y="480509"/>
                    <a:pt x="82550" y="479425"/>
                  </a:cubicBezTo>
                  <a:cubicBezTo>
                    <a:pt x="128701" y="471034"/>
                    <a:pt x="41696" y="482944"/>
                    <a:pt x="120650" y="473075"/>
                  </a:cubicBezTo>
                  <a:lnTo>
                    <a:pt x="396875" y="476250"/>
                  </a:lnTo>
                  <a:cubicBezTo>
                    <a:pt x="403311" y="476388"/>
                    <a:pt x="409562" y="478446"/>
                    <a:pt x="415925" y="479425"/>
                  </a:cubicBezTo>
                  <a:cubicBezTo>
                    <a:pt x="423322" y="480563"/>
                    <a:pt x="430695" y="481952"/>
                    <a:pt x="438150" y="482600"/>
                  </a:cubicBezTo>
                  <a:cubicBezTo>
                    <a:pt x="455053" y="484070"/>
                    <a:pt x="472038" y="484422"/>
                    <a:pt x="488950" y="485775"/>
                  </a:cubicBezTo>
                  <a:cubicBezTo>
                    <a:pt x="498503" y="486539"/>
                    <a:pt x="507953" y="488483"/>
                    <a:pt x="517525" y="488950"/>
                  </a:cubicBezTo>
                  <a:cubicBezTo>
                    <a:pt x="551368" y="490601"/>
                    <a:pt x="585258" y="491067"/>
                    <a:pt x="619125" y="492125"/>
                  </a:cubicBezTo>
                  <a:lnTo>
                    <a:pt x="790575" y="488950"/>
                  </a:lnTo>
                  <a:cubicBezTo>
                    <a:pt x="813882" y="488950"/>
                    <a:pt x="845434" y="474278"/>
                    <a:pt x="860425" y="492125"/>
                  </a:cubicBezTo>
                  <a:cubicBezTo>
                    <a:pt x="876776" y="511591"/>
                    <a:pt x="863859" y="543777"/>
                    <a:pt x="857250" y="568325"/>
                  </a:cubicBezTo>
                  <a:cubicBezTo>
                    <a:pt x="857085" y="568937"/>
                    <a:pt x="829683" y="577692"/>
                    <a:pt x="825500" y="577850"/>
                  </a:cubicBezTo>
                  <a:cubicBezTo>
                    <a:pt x="773668" y="579806"/>
                    <a:pt x="721783" y="579967"/>
                    <a:pt x="669925" y="581025"/>
                  </a:cubicBezTo>
                  <a:lnTo>
                    <a:pt x="184150" y="577850"/>
                  </a:lnTo>
                  <a:cubicBezTo>
                    <a:pt x="28560" y="576294"/>
                    <a:pt x="76518" y="546947"/>
                    <a:pt x="25400" y="581025"/>
                  </a:cubicBezTo>
                  <a:cubicBezTo>
                    <a:pt x="23270" y="606582"/>
                    <a:pt x="24834" y="612545"/>
                    <a:pt x="19050" y="631825"/>
                  </a:cubicBezTo>
                  <a:cubicBezTo>
                    <a:pt x="17127" y="638236"/>
                    <a:pt x="12700" y="650875"/>
                    <a:pt x="12700" y="650875"/>
                  </a:cubicBezTo>
                  <a:cubicBezTo>
                    <a:pt x="17992" y="651933"/>
                    <a:pt x="23194" y="654464"/>
                    <a:pt x="28575" y="654050"/>
                  </a:cubicBezTo>
                  <a:cubicBezTo>
                    <a:pt x="37277" y="653381"/>
                    <a:pt x="45367" y="649135"/>
                    <a:pt x="53975" y="647700"/>
                  </a:cubicBezTo>
                  <a:lnTo>
                    <a:pt x="73025" y="644525"/>
                  </a:lnTo>
                  <a:lnTo>
                    <a:pt x="146050" y="647700"/>
                  </a:lnTo>
                  <a:cubicBezTo>
                    <a:pt x="159828" y="648465"/>
                    <a:pt x="173526" y="650875"/>
                    <a:pt x="187325" y="650875"/>
                  </a:cubicBezTo>
                  <a:cubicBezTo>
                    <a:pt x="241310" y="650875"/>
                    <a:pt x="295275" y="648758"/>
                    <a:pt x="349250" y="647700"/>
                  </a:cubicBezTo>
                  <a:cubicBezTo>
                    <a:pt x="361950" y="646642"/>
                    <a:pt x="374704" y="646106"/>
                    <a:pt x="387350" y="644525"/>
                  </a:cubicBezTo>
                  <a:cubicBezTo>
                    <a:pt x="400126" y="642928"/>
                    <a:pt x="412825" y="640700"/>
                    <a:pt x="425450" y="638175"/>
                  </a:cubicBezTo>
                  <a:cubicBezTo>
                    <a:pt x="430742" y="637117"/>
                    <a:pt x="435967" y="635643"/>
                    <a:pt x="441325" y="635000"/>
                  </a:cubicBezTo>
                  <a:cubicBezTo>
                    <a:pt x="493748" y="628709"/>
                    <a:pt x="505894" y="628583"/>
                    <a:pt x="555625" y="625475"/>
                  </a:cubicBezTo>
                  <a:cubicBezTo>
                    <a:pt x="590917" y="626945"/>
                    <a:pt x="636166" y="627937"/>
                    <a:pt x="673100" y="631825"/>
                  </a:cubicBezTo>
                  <a:cubicBezTo>
                    <a:pt x="679502" y="632499"/>
                    <a:pt x="685777" y="634090"/>
                    <a:pt x="692150" y="635000"/>
                  </a:cubicBezTo>
                  <a:cubicBezTo>
                    <a:pt x="710143" y="637570"/>
                    <a:pt x="717254" y="637307"/>
                    <a:pt x="733425" y="641350"/>
                  </a:cubicBezTo>
                  <a:cubicBezTo>
                    <a:pt x="736672" y="642162"/>
                    <a:pt x="739683" y="643799"/>
                    <a:pt x="742950" y="644525"/>
                  </a:cubicBezTo>
                  <a:cubicBezTo>
                    <a:pt x="749234" y="645922"/>
                    <a:pt x="755716" y="646303"/>
                    <a:pt x="762000" y="647700"/>
                  </a:cubicBezTo>
                  <a:cubicBezTo>
                    <a:pt x="765267" y="648426"/>
                    <a:pt x="768224" y="650325"/>
                    <a:pt x="771525" y="650875"/>
                  </a:cubicBezTo>
                  <a:cubicBezTo>
                    <a:pt x="789394" y="653853"/>
                    <a:pt x="807631" y="654247"/>
                    <a:pt x="825500" y="657225"/>
                  </a:cubicBezTo>
                  <a:cubicBezTo>
                    <a:pt x="829804" y="657942"/>
                    <a:pt x="833940" y="659453"/>
                    <a:pt x="838200" y="660400"/>
                  </a:cubicBezTo>
                  <a:cubicBezTo>
                    <a:pt x="843468" y="661571"/>
                    <a:pt x="848783" y="662517"/>
                    <a:pt x="854075" y="663575"/>
                  </a:cubicBezTo>
                  <a:cubicBezTo>
                    <a:pt x="855133" y="666750"/>
                    <a:pt x="857250" y="669753"/>
                    <a:pt x="857250" y="673100"/>
                  </a:cubicBezTo>
                  <a:cubicBezTo>
                    <a:pt x="857250" y="685844"/>
                    <a:pt x="856170" y="698629"/>
                    <a:pt x="854075" y="711200"/>
                  </a:cubicBezTo>
                  <a:cubicBezTo>
                    <a:pt x="852975" y="717802"/>
                    <a:pt x="854075" y="728133"/>
                    <a:pt x="847725" y="730250"/>
                  </a:cubicBezTo>
                  <a:cubicBezTo>
                    <a:pt x="839639" y="732945"/>
                    <a:pt x="830907" y="736293"/>
                    <a:pt x="822325" y="736600"/>
                  </a:cubicBezTo>
                  <a:cubicBezTo>
                    <a:pt x="768374" y="738527"/>
                    <a:pt x="714375" y="738717"/>
                    <a:pt x="660400" y="739775"/>
                  </a:cubicBezTo>
                  <a:cubicBezTo>
                    <a:pt x="535673" y="750169"/>
                    <a:pt x="609682" y="746679"/>
                    <a:pt x="438150" y="742950"/>
                  </a:cubicBezTo>
                  <a:cubicBezTo>
                    <a:pt x="420158" y="741892"/>
                    <a:pt x="402117" y="741484"/>
                    <a:pt x="384175" y="739775"/>
                  </a:cubicBezTo>
                  <a:cubicBezTo>
                    <a:pt x="379831" y="739361"/>
                    <a:pt x="375817" y="737034"/>
                    <a:pt x="371475" y="736600"/>
                  </a:cubicBezTo>
                  <a:cubicBezTo>
                    <a:pt x="354593" y="734912"/>
                    <a:pt x="337608" y="734483"/>
                    <a:pt x="320675" y="733425"/>
                  </a:cubicBezTo>
                  <a:lnTo>
                    <a:pt x="298450" y="730250"/>
                  </a:lnTo>
                  <a:cubicBezTo>
                    <a:pt x="292087" y="729271"/>
                    <a:pt x="285831" y="727361"/>
                    <a:pt x="279400" y="727075"/>
                  </a:cubicBezTo>
                  <a:cubicBezTo>
                    <a:pt x="238152" y="725242"/>
                    <a:pt x="196850" y="724958"/>
                    <a:pt x="155575" y="723900"/>
                  </a:cubicBezTo>
                  <a:cubicBezTo>
                    <a:pt x="105455" y="720320"/>
                    <a:pt x="95404" y="719187"/>
                    <a:pt x="38100" y="717550"/>
                  </a:cubicBezTo>
                  <a:cubicBezTo>
                    <a:pt x="25405" y="717187"/>
                    <a:pt x="12700" y="717550"/>
                    <a:pt x="0" y="7175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CDE0529-E3D3-3448-BC84-A304EDB09D43}"/>
              </a:ext>
            </a:extLst>
          </p:cNvPr>
          <p:cNvSpPr txBox="1"/>
          <p:nvPr/>
        </p:nvSpPr>
        <p:spPr>
          <a:xfrm>
            <a:off x="12818827" y="6372387"/>
            <a:ext cx="121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B533AD-B285-034B-BBDC-F857A46C69CA}"/>
              </a:ext>
            </a:extLst>
          </p:cNvPr>
          <p:cNvSpPr txBox="1"/>
          <p:nvPr/>
        </p:nvSpPr>
        <p:spPr>
          <a:xfrm>
            <a:off x="12032590" y="5515229"/>
            <a:ext cx="199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8DA43D-5EF6-4E42-BEE6-02F3BF410963}"/>
              </a:ext>
            </a:extLst>
          </p:cNvPr>
          <p:cNvSpPr txBox="1"/>
          <p:nvPr/>
        </p:nvSpPr>
        <p:spPr>
          <a:xfrm>
            <a:off x="33369" y="6836741"/>
            <a:ext cx="2804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MEMS Tweeter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189D52-251D-A64F-8726-90D4F566035A}"/>
              </a:ext>
            </a:extLst>
          </p:cNvPr>
          <p:cNvSpPr txBox="1"/>
          <p:nvPr/>
        </p:nvSpPr>
        <p:spPr>
          <a:xfrm>
            <a:off x="10534406" y="7229545"/>
            <a:ext cx="3495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55CAE1-B4A7-5946-81B1-68A5B05C13F4}"/>
              </a:ext>
            </a:extLst>
          </p:cNvPr>
          <p:cNvSpPr txBox="1"/>
          <p:nvPr/>
        </p:nvSpPr>
        <p:spPr>
          <a:xfrm>
            <a:off x="11190514" y="8086702"/>
            <a:ext cx="283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Substrate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22F24C-E3DA-7B44-AC16-1887B643C50B}"/>
              </a:ext>
            </a:extLst>
          </p:cNvPr>
          <p:cNvGrpSpPr/>
          <p:nvPr/>
        </p:nvGrpSpPr>
        <p:grpSpPr>
          <a:xfrm>
            <a:off x="5421987" y="6516207"/>
            <a:ext cx="3761231" cy="1321615"/>
            <a:chOff x="3187700" y="4754322"/>
            <a:chExt cx="5816600" cy="20306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BE6512-17DE-2C47-838A-EC80D3F2EADE}"/>
                </a:ext>
              </a:extLst>
            </p:cNvPr>
            <p:cNvGrpSpPr/>
            <p:nvPr/>
          </p:nvGrpSpPr>
          <p:grpSpPr>
            <a:xfrm>
              <a:off x="3187700" y="5205257"/>
              <a:ext cx="5816600" cy="788746"/>
              <a:chOff x="2804886" y="2914064"/>
              <a:chExt cx="5816600" cy="108333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8A221A2-5138-B246-B814-ED2A4736F257}"/>
                  </a:ext>
                </a:extLst>
              </p:cNvPr>
              <p:cNvSpPr/>
              <p:nvPr/>
            </p:nvSpPr>
            <p:spPr>
              <a:xfrm>
                <a:off x="2804886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7338127-D517-2845-996A-11716333E53C}"/>
                  </a:ext>
                </a:extLst>
              </p:cNvPr>
              <p:cNvSpPr/>
              <p:nvPr/>
            </p:nvSpPr>
            <p:spPr>
              <a:xfrm>
                <a:off x="8217020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4C1F70D-56C2-AE42-A889-382B43F75151}"/>
                </a:ext>
              </a:extLst>
            </p:cNvPr>
            <p:cNvGrpSpPr/>
            <p:nvPr/>
          </p:nvGrpSpPr>
          <p:grpSpPr>
            <a:xfrm>
              <a:off x="3187700" y="5992485"/>
              <a:ext cx="5816600" cy="792456"/>
              <a:chOff x="3187700" y="4233463"/>
              <a:chExt cx="5816600" cy="9735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0AEA4F-2173-B84F-AB0D-5B693528E484}"/>
                  </a:ext>
                </a:extLst>
              </p:cNvPr>
              <p:cNvGrpSpPr/>
              <p:nvPr/>
            </p:nvGrpSpPr>
            <p:grpSpPr>
              <a:xfrm>
                <a:off x="3187700" y="4233463"/>
                <a:ext cx="5816600" cy="973537"/>
                <a:chOff x="2630715" y="4233463"/>
                <a:chExt cx="5816600" cy="97353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F7BB8A7-6E1B-AD43-8484-09A47887B529}"/>
                    </a:ext>
                  </a:extLst>
                </p:cNvPr>
                <p:cNvSpPr/>
                <p:nvPr/>
              </p:nvSpPr>
              <p:spPr>
                <a:xfrm>
                  <a:off x="2630715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CAA05E-F82D-3F4A-8240-2D76548E1FDF}"/>
                    </a:ext>
                  </a:extLst>
                </p:cNvPr>
                <p:cNvSpPr/>
                <p:nvPr/>
              </p:nvSpPr>
              <p:spPr>
                <a:xfrm>
                  <a:off x="7837407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DD2107-3745-6442-B76D-ABFE8FAF3ADD}"/>
                  </a:ext>
                </a:extLst>
              </p:cNvPr>
              <p:cNvSpPr/>
              <p:nvPr/>
            </p:nvSpPr>
            <p:spPr>
              <a:xfrm>
                <a:off x="3797609" y="4939008"/>
                <a:ext cx="4596783" cy="2625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849579-080F-7045-8B57-036EA0133817}"/>
                </a:ext>
              </a:extLst>
            </p:cNvPr>
            <p:cNvSpPr/>
            <p:nvPr/>
          </p:nvSpPr>
          <p:spPr>
            <a:xfrm>
              <a:off x="3572905" y="5903594"/>
              <a:ext cx="5046190" cy="1086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B71C6E-4B0C-F04F-BED4-DC6347E740CB}"/>
                </a:ext>
              </a:extLst>
            </p:cNvPr>
            <p:cNvGrpSpPr/>
            <p:nvPr/>
          </p:nvGrpSpPr>
          <p:grpSpPr>
            <a:xfrm>
              <a:off x="3672417" y="5360565"/>
              <a:ext cx="4847167" cy="555183"/>
              <a:chOff x="3672417" y="3797971"/>
              <a:chExt cx="4847167" cy="33591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1B1C905-AA88-AE4C-A2C2-7AB95827A23C}"/>
                  </a:ext>
                </a:extLst>
              </p:cNvPr>
              <p:cNvSpPr/>
              <p:nvPr/>
            </p:nvSpPr>
            <p:spPr>
              <a:xfrm>
                <a:off x="3672417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D39BBF2-DCD8-6B4F-9593-F2D2472E8773}"/>
                  </a:ext>
                </a:extLst>
              </p:cNvPr>
              <p:cNvSpPr/>
              <p:nvPr/>
            </p:nvSpPr>
            <p:spPr>
              <a:xfrm>
                <a:off x="7826214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9C743-844B-5F4E-AE40-55FA947E9402}"/>
                </a:ext>
              </a:extLst>
            </p:cNvPr>
            <p:cNvSpPr/>
            <p:nvPr/>
          </p:nvSpPr>
          <p:spPr>
            <a:xfrm>
              <a:off x="5587208" y="5581386"/>
              <a:ext cx="1017584" cy="3228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34A972-0021-604B-863E-BDCDDEA10C5B}"/>
                </a:ext>
              </a:extLst>
            </p:cNvPr>
            <p:cNvSpPr/>
            <p:nvPr/>
          </p:nvSpPr>
          <p:spPr>
            <a:xfrm flipH="1">
              <a:off x="3946636" y="5123327"/>
              <a:ext cx="4298728" cy="390126"/>
            </a:xfrm>
            <a:custGeom>
              <a:avLst/>
              <a:gdLst>
                <a:gd name="connsiteX0" fmla="*/ 3371908 w 4298728"/>
                <a:gd name="connsiteY0" fmla="*/ 0 h 390126"/>
                <a:gd name="connsiteX1" fmla="*/ 3038391 w 4298728"/>
                <a:gd name="connsiteY1" fmla="*/ 293496 h 390126"/>
                <a:gd name="connsiteX2" fmla="*/ 2280671 w 4298728"/>
                <a:gd name="connsiteY2" fmla="*/ 293496 h 390126"/>
                <a:gd name="connsiteX3" fmla="*/ 2018057 w 4298728"/>
                <a:gd name="connsiteY3" fmla="*/ 293496 h 390126"/>
                <a:gd name="connsiteX4" fmla="*/ 1260337 w 4298728"/>
                <a:gd name="connsiteY4" fmla="*/ 293496 h 390126"/>
                <a:gd name="connsiteX5" fmla="*/ 926820 w 4298728"/>
                <a:gd name="connsiteY5" fmla="*/ 0 h 390126"/>
                <a:gd name="connsiteX6" fmla="*/ 920761 w 4298728"/>
                <a:gd name="connsiteY6" fmla="*/ 6885 h 390126"/>
                <a:gd name="connsiteX7" fmla="*/ 0 w 4298728"/>
                <a:gd name="connsiteY7" fmla="*/ 6885 h 390126"/>
                <a:gd name="connsiteX8" fmla="*/ 0 w 4298728"/>
                <a:gd name="connsiteY8" fmla="*/ 91480 h 390126"/>
                <a:gd name="connsiteX9" fmla="*/ 887501 w 4298728"/>
                <a:gd name="connsiteY9" fmla="*/ 91480 h 390126"/>
                <a:gd name="connsiteX10" fmla="*/ 1223025 w 4298728"/>
                <a:gd name="connsiteY10" fmla="*/ 386743 h 390126"/>
                <a:gd name="connsiteX11" fmla="*/ 1226910 w 4298728"/>
                <a:gd name="connsiteY11" fmla="*/ 382329 h 390126"/>
                <a:gd name="connsiteX12" fmla="*/ 1226910 w 4298728"/>
                <a:gd name="connsiteY12" fmla="*/ 390126 h 390126"/>
                <a:gd name="connsiteX13" fmla="*/ 2018057 w 4298728"/>
                <a:gd name="connsiteY13" fmla="*/ 390126 h 390126"/>
                <a:gd name="connsiteX14" fmla="*/ 2280671 w 4298728"/>
                <a:gd name="connsiteY14" fmla="*/ 390126 h 390126"/>
                <a:gd name="connsiteX15" fmla="*/ 3071818 w 4298728"/>
                <a:gd name="connsiteY15" fmla="*/ 390126 h 390126"/>
                <a:gd name="connsiteX16" fmla="*/ 3071818 w 4298728"/>
                <a:gd name="connsiteY16" fmla="*/ 382329 h 390126"/>
                <a:gd name="connsiteX17" fmla="*/ 3075703 w 4298728"/>
                <a:gd name="connsiteY17" fmla="*/ 386743 h 390126"/>
                <a:gd name="connsiteX18" fmla="*/ 3411227 w 4298728"/>
                <a:gd name="connsiteY18" fmla="*/ 91480 h 390126"/>
                <a:gd name="connsiteX19" fmla="*/ 4298728 w 4298728"/>
                <a:gd name="connsiteY19" fmla="*/ 91480 h 390126"/>
                <a:gd name="connsiteX20" fmla="*/ 4298728 w 4298728"/>
                <a:gd name="connsiteY20" fmla="*/ 6885 h 390126"/>
                <a:gd name="connsiteX21" fmla="*/ 3377967 w 4298728"/>
                <a:gd name="connsiteY21" fmla="*/ 6885 h 39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98728" h="390126">
                  <a:moveTo>
                    <a:pt x="3371908" y="0"/>
                  </a:moveTo>
                  <a:lnTo>
                    <a:pt x="3038391" y="293496"/>
                  </a:lnTo>
                  <a:lnTo>
                    <a:pt x="2280671" y="293496"/>
                  </a:lnTo>
                  <a:lnTo>
                    <a:pt x="2018057" y="293496"/>
                  </a:lnTo>
                  <a:lnTo>
                    <a:pt x="1260337" y="293496"/>
                  </a:lnTo>
                  <a:lnTo>
                    <a:pt x="926820" y="0"/>
                  </a:lnTo>
                  <a:lnTo>
                    <a:pt x="920761" y="6885"/>
                  </a:lnTo>
                  <a:lnTo>
                    <a:pt x="0" y="6885"/>
                  </a:lnTo>
                  <a:lnTo>
                    <a:pt x="0" y="91480"/>
                  </a:lnTo>
                  <a:lnTo>
                    <a:pt x="887501" y="91480"/>
                  </a:lnTo>
                  <a:lnTo>
                    <a:pt x="1223025" y="386743"/>
                  </a:lnTo>
                  <a:lnTo>
                    <a:pt x="1226910" y="382329"/>
                  </a:lnTo>
                  <a:lnTo>
                    <a:pt x="1226910" y="390126"/>
                  </a:lnTo>
                  <a:lnTo>
                    <a:pt x="2018057" y="390126"/>
                  </a:lnTo>
                  <a:lnTo>
                    <a:pt x="2280671" y="390126"/>
                  </a:lnTo>
                  <a:lnTo>
                    <a:pt x="3071818" y="390126"/>
                  </a:lnTo>
                  <a:lnTo>
                    <a:pt x="3071818" y="382329"/>
                  </a:lnTo>
                  <a:lnTo>
                    <a:pt x="3075703" y="386743"/>
                  </a:lnTo>
                  <a:lnTo>
                    <a:pt x="3411227" y="91480"/>
                  </a:lnTo>
                  <a:lnTo>
                    <a:pt x="4298728" y="91480"/>
                  </a:lnTo>
                  <a:lnTo>
                    <a:pt x="4298728" y="6885"/>
                  </a:lnTo>
                  <a:lnTo>
                    <a:pt x="3377967" y="688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5C8EDFD-9BE3-3B44-BA06-3B16FB018D9B}"/>
                </a:ext>
              </a:extLst>
            </p:cNvPr>
            <p:cNvGrpSpPr/>
            <p:nvPr/>
          </p:nvGrpSpPr>
          <p:grpSpPr>
            <a:xfrm>
              <a:off x="3191999" y="4921934"/>
              <a:ext cx="5810179" cy="628063"/>
              <a:chOff x="3163509" y="747106"/>
              <a:chExt cx="5810179" cy="62806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9868A75-96A4-6E42-8481-E00E6F7CD3AB}"/>
                  </a:ext>
                </a:extLst>
              </p:cNvPr>
              <p:cNvGrpSpPr/>
              <p:nvPr/>
            </p:nvGrpSpPr>
            <p:grpSpPr>
              <a:xfrm>
                <a:off x="3572905" y="753994"/>
                <a:ext cx="3463712" cy="621175"/>
                <a:chOff x="1250081" y="1627052"/>
                <a:chExt cx="7566690" cy="1229659"/>
              </a:xfrm>
            </p:grpSpPr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D62DEBDF-544F-484C-8F59-97892B9CB5CD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5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9DA532B-6C76-4744-8D72-7F9B05F38C76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8354BA5-4605-AD46-87EE-B80D37FF45B3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E2D8787-0191-E84E-AC4C-639192BE0B5E}"/>
                    </a:ext>
                  </a:extLst>
                </p:cNvPr>
                <p:cNvCxnSpPr/>
                <p:nvPr/>
              </p:nvCxnSpPr>
              <p:spPr>
                <a:xfrm flipV="1">
                  <a:off x="4582828" y="2843076"/>
                  <a:ext cx="4233943" cy="851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90457-154E-A147-9C29-E824536AC6C8}"/>
                  </a:ext>
                </a:extLst>
              </p:cNvPr>
              <p:cNvGrpSpPr/>
              <p:nvPr/>
            </p:nvGrpSpPr>
            <p:grpSpPr>
              <a:xfrm flipH="1">
                <a:off x="7036617" y="747106"/>
                <a:ext cx="1525591" cy="621175"/>
                <a:chOff x="1250081" y="1627052"/>
                <a:chExt cx="3332747" cy="122965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907BD0E2-EB17-0740-B7E1-ED12D0C2CC05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6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06C2261-3B72-1843-B4B5-7371FA2941DE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33B35C9-DE13-4D44-AE54-1681D684C51D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814319D-7C47-8D4A-AFD6-3DB8ABD38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509" y="1064962"/>
                <a:ext cx="411480" cy="5091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402CA10-B8A7-4F4D-B257-0C57123BF7EA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>
                <a:off x="8562208" y="1063165"/>
                <a:ext cx="411480" cy="179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C57C8A-3AA0-BD4A-9C37-418189C8BD73}"/>
                </a:ext>
              </a:extLst>
            </p:cNvPr>
            <p:cNvGrpSpPr/>
            <p:nvPr/>
          </p:nvGrpSpPr>
          <p:grpSpPr>
            <a:xfrm>
              <a:off x="3187700" y="4754322"/>
              <a:ext cx="5816600" cy="461149"/>
              <a:chOff x="2630715" y="2452914"/>
              <a:chExt cx="5816600" cy="46114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9754DD8-2A63-EF40-B1AD-53CC8CCAAB3D}"/>
                  </a:ext>
                </a:extLst>
              </p:cNvPr>
              <p:cNvSpPr/>
              <p:nvPr/>
            </p:nvSpPr>
            <p:spPr>
              <a:xfrm>
                <a:off x="2630715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2DA2011-70ED-934D-B7FF-CB380104F5B0}"/>
                  </a:ext>
                </a:extLst>
              </p:cNvPr>
              <p:cNvSpPr/>
              <p:nvPr/>
            </p:nvSpPr>
            <p:spPr>
              <a:xfrm>
                <a:off x="8062110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1ED87E-4881-4243-96A8-8D2AE05B52FF}"/>
              </a:ext>
            </a:extLst>
          </p:cNvPr>
          <p:cNvSpPr txBox="1"/>
          <p:nvPr/>
        </p:nvSpPr>
        <p:spPr>
          <a:xfrm>
            <a:off x="33369" y="8052301"/>
            <a:ext cx="4872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with  Acoustic Cavities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B1F7AF-A3FA-8A48-84FD-7B9EA7ECD918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9183218" y="7579940"/>
            <a:ext cx="2007296" cy="7991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039E552-4521-024A-AC16-69B925DF566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387510" y="6664775"/>
            <a:ext cx="5431317" cy="28261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18E1D7-FE5B-4649-A7A1-C9DCE314A399}"/>
              </a:ext>
            </a:extLst>
          </p:cNvPr>
          <p:cNvCxnSpPr>
            <a:cxnSpLocks/>
            <a:stCxn id="73" idx="1"/>
            <a:endCxn id="64" idx="1"/>
          </p:cNvCxnSpPr>
          <p:nvPr/>
        </p:nvCxnSpPr>
        <p:spPr>
          <a:xfrm flipV="1">
            <a:off x="8816048" y="5807617"/>
            <a:ext cx="3216542" cy="8176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C94307-64D1-434E-AB53-C4D8E0724F41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2838111" y="7129129"/>
            <a:ext cx="4135488" cy="304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33280-F8E7-264A-BB85-1294C0AAD3CD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>
            <a:off x="8934130" y="7299558"/>
            <a:ext cx="1600276" cy="22237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66BCA5-368E-954D-83D4-B031CF2B75F6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4905828" y="7486562"/>
            <a:ext cx="1778004" cy="85812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608C2E-1259-DF45-9588-B99D43D0E688}"/>
              </a:ext>
            </a:extLst>
          </p:cNvPr>
          <p:cNvCxnSpPr>
            <a:cxnSpLocks/>
            <a:stCxn id="18" idx="7"/>
            <a:endCxn id="15" idx="1"/>
          </p:cNvCxnSpPr>
          <p:nvPr/>
        </p:nvCxnSpPr>
        <p:spPr>
          <a:xfrm flipV="1">
            <a:off x="8721805" y="3162670"/>
            <a:ext cx="2894072" cy="5189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91E8D9-F545-1D49-AA2F-ACF726B90775}"/>
              </a:ext>
            </a:extLst>
          </p:cNvPr>
          <p:cNvCxnSpPr>
            <a:cxnSpLocks/>
            <a:stCxn id="13" idx="3"/>
            <a:endCxn id="45" idx="0"/>
          </p:cNvCxnSpPr>
          <p:nvPr/>
        </p:nvCxnSpPr>
        <p:spPr>
          <a:xfrm>
            <a:off x="2099962" y="1756506"/>
            <a:ext cx="4598608" cy="121722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266164-212A-5441-8922-007D8F67B4AA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9490859" y="2183252"/>
            <a:ext cx="2377971" cy="97446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D4CC7D-FC14-374A-9DE1-CFEB1673002A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>
            <a:off x="8924649" y="3943048"/>
            <a:ext cx="2030060" cy="19904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09B963-8C6B-0B45-8CE6-8730B3A72D0B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 flipV="1">
            <a:off x="8675915" y="1203834"/>
            <a:ext cx="2899228" cy="137752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925C6D-9CA3-7340-82C0-7BC5E87E9554}"/>
              </a:ext>
            </a:extLst>
          </p:cNvPr>
          <p:cNvCxnSpPr>
            <a:cxnSpLocks/>
            <a:stCxn id="10" idx="3"/>
            <a:endCxn id="47" idx="59"/>
          </p:cNvCxnSpPr>
          <p:nvPr/>
        </p:nvCxnSpPr>
        <p:spPr>
          <a:xfrm>
            <a:off x="1955692" y="3487606"/>
            <a:ext cx="5058680" cy="46228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4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69" y="2833688"/>
            <a:ext cx="7923111" cy="4478280"/>
          </a:xfrm>
        </p:spPr>
      </p:pic>
    </p:spTree>
    <p:extLst>
      <p:ext uri="{BB962C8B-B14F-4D97-AF65-F5344CB8AC3E}">
        <p14:creationId xmlns:p14="http://schemas.microsoft.com/office/powerpoint/2010/main" val="15616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12AD0-E025-5443-AB26-C8FE2D09B146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>
            <a:off x="7773428" y="4393310"/>
            <a:ext cx="3174524" cy="580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ABE701-8E15-8645-85B4-95658D42BFC3}"/>
              </a:ext>
            </a:extLst>
          </p:cNvPr>
          <p:cNvSpPr txBox="1"/>
          <p:nvPr/>
        </p:nvSpPr>
        <p:spPr>
          <a:xfrm>
            <a:off x="2036758" y="4430095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5E774-8F5B-A044-A9AB-FFB674AAC96C}"/>
              </a:ext>
            </a:extLst>
          </p:cNvPr>
          <p:cNvSpPr txBox="1"/>
          <p:nvPr/>
        </p:nvSpPr>
        <p:spPr>
          <a:xfrm>
            <a:off x="1649898" y="3633088"/>
            <a:ext cx="170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A9E2E-D42F-1E4E-A7A8-F82E24FDF5EF}"/>
              </a:ext>
            </a:extLst>
          </p:cNvPr>
          <p:cNvSpPr txBox="1"/>
          <p:nvPr/>
        </p:nvSpPr>
        <p:spPr>
          <a:xfrm>
            <a:off x="10947954" y="4189747"/>
            <a:ext cx="355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F6DCA-8DA2-3747-8933-791C1237238D}"/>
              </a:ext>
            </a:extLst>
          </p:cNvPr>
          <p:cNvSpPr txBox="1"/>
          <p:nvPr/>
        </p:nvSpPr>
        <p:spPr>
          <a:xfrm>
            <a:off x="11072486" y="2095759"/>
            <a:ext cx="208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F159B-4F15-3446-B077-3AC7CA0A6E45}"/>
              </a:ext>
            </a:extLst>
          </p:cNvPr>
          <p:cNvSpPr txBox="1"/>
          <p:nvPr/>
        </p:nvSpPr>
        <p:spPr>
          <a:xfrm>
            <a:off x="1521859" y="2145857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8B45B-5F98-FE40-94A7-3F62ACBE69BD}"/>
              </a:ext>
            </a:extLst>
          </p:cNvPr>
          <p:cNvSpPr txBox="1"/>
          <p:nvPr/>
        </p:nvSpPr>
        <p:spPr>
          <a:xfrm>
            <a:off x="641807" y="1186806"/>
            <a:ext cx="270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“Surround”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10F00-4C42-EB41-A224-562FA63E0CCE}"/>
              </a:ext>
            </a:extLst>
          </p:cNvPr>
          <p:cNvSpPr txBox="1"/>
          <p:nvPr/>
        </p:nvSpPr>
        <p:spPr>
          <a:xfrm>
            <a:off x="11032749" y="3157691"/>
            <a:ext cx="266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C55C5-689F-E44C-800D-5CAE12BF26C6}"/>
              </a:ext>
            </a:extLst>
          </p:cNvPr>
          <p:cNvSpPr txBox="1"/>
          <p:nvPr/>
        </p:nvSpPr>
        <p:spPr>
          <a:xfrm>
            <a:off x="11040987" y="1245275"/>
            <a:ext cx="299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Cone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35F4-30FB-EB49-8DF3-020BE2DF70D2}"/>
              </a:ext>
            </a:extLst>
          </p:cNvPr>
          <p:cNvSpPr txBox="1"/>
          <p:nvPr/>
        </p:nvSpPr>
        <p:spPr>
          <a:xfrm>
            <a:off x="532296" y="2674039"/>
            <a:ext cx="415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“Spider” Suspension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FEF6E20-7748-3B44-95EE-45CEC0FDCD7F}"/>
              </a:ext>
            </a:extLst>
          </p:cNvPr>
          <p:cNvGrpSpPr/>
          <p:nvPr/>
        </p:nvGrpSpPr>
        <p:grpSpPr>
          <a:xfrm>
            <a:off x="4400550" y="1376510"/>
            <a:ext cx="5829300" cy="3365151"/>
            <a:chOff x="3181350" y="189701"/>
            <a:chExt cx="5829300" cy="33651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C32ED6-9257-D344-9B7F-4A8BFA1EC5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5800" y="1945735"/>
              <a:ext cx="3200400" cy="120239"/>
              <a:chOff x="4451491" y="3553431"/>
              <a:chExt cx="3277988" cy="1231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ECE9574-5F45-154B-A465-738C91F81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V="1">
                <a:off x="4451491" y="3553431"/>
                <a:ext cx="1167837" cy="12315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28DAAB-F79A-CF47-BC60-81FE73552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 flipV="1">
                <a:off x="6561642" y="3553431"/>
                <a:ext cx="1167837" cy="123154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7288A3-C443-9948-94E4-79D420F423FF}"/>
                </a:ext>
              </a:extLst>
            </p:cNvPr>
            <p:cNvGrpSpPr/>
            <p:nvPr/>
          </p:nvGrpSpPr>
          <p:grpSpPr>
            <a:xfrm>
              <a:off x="3212818" y="189701"/>
              <a:ext cx="5766365" cy="686408"/>
              <a:chOff x="3220217" y="1798042"/>
              <a:chExt cx="5766365" cy="686408"/>
            </a:xfrm>
          </p:grpSpPr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8D5F5B3D-7328-1D41-9F83-8899D432E786}"/>
                  </a:ext>
                </a:extLst>
              </p:cNvPr>
              <p:cNvSpPr/>
              <p:nvPr/>
            </p:nvSpPr>
            <p:spPr>
              <a:xfrm rot="9686583">
                <a:off x="3220217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82F1F2FE-7B9F-B847-9D91-321E8EA5E90A}"/>
                  </a:ext>
                </a:extLst>
              </p:cNvPr>
              <p:cNvSpPr/>
              <p:nvPr/>
            </p:nvSpPr>
            <p:spPr>
              <a:xfrm rot="9686583">
                <a:off x="8300174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B1FBB522-DB7C-4B45-B3AA-6DD3BD5F2651}"/>
                </a:ext>
              </a:extLst>
            </p:cNvPr>
            <p:cNvSpPr/>
            <p:nvPr/>
          </p:nvSpPr>
          <p:spPr>
            <a:xfrm flipV="1">
              <a:off x="3374571" y="398131"/>
              <a:ext cx="5442858" cy="147564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2D689E-46DD-804C-A82F-2FF9C7A3CC61}"/>
                </a:ext>
              </a:extLst>
            </p:cNvPr>
            <p:cNvSpPr/>
            <p:nvPr/>
          </p:nvSpPr>
          <p:spPr>
            <a:xfrm flipV="1">
              <a:off x="3181350" y="469287"/>
              <a:ext cx="5829300" cy="1922879"/>
            </a:xfrm>
            <a:custGeom>
              <a:avLst/>
              <a:gdLst>
                <a:gd name="connsiteX0" fmla="*/ 1554480 w 5829300"/>
                <a:gd name="connsiteY0" fmla="*/ 0 h 1922879"/>
                <a:gd name="connsiteX1" fmla="*/ 2175911 w 5829300"/>
                <a:gd name="connsiteY1" fmla="*/ 0 h 1922879"/>
                <a:gd name="connsiteX2" fmla="*/ 2175911 w 5829300"/>
                <a:gd name="connsiteY2" fmla="*/ 221614 h 1922879"/>
                <a:gd name="connsiteX3" fmla="*/ 1554480 w 5829300"/>
                <a:gd name="connsiteY3" fmla="*/ 221614 h 1922879"/>
                <a:gd name="connsiteX4" fmla="*/ 1554480 w 5829300"/>
                <a:gd name="connsiteY4" fmla="*/ 155986 h 1922879"/>
                <a:gd name="connsiteX5" fmla="*/ 285896 w 5829300"/>
                <a:gd name="connsiteY5" fmla="*/ 1774289 h 1922879"/>
                <a:gd name="connsiteX6" fmla="*/ 5589839 w 5829300"/>
                <a:gd name="connsiteY6" fmla="*/ 1774289 h 1922879"/>
                <a:gd name="connsiteX7" fmla="*/ 4321255 w 5829300"/>
                <a:gd name="connsiteY7" fmla="*/ 155986 h 1922879"/>
                <a:gd name="connsiteX8" fmla="*/ 4321255 w 5829300"/>
                <a:gd name="connsiteY8" fmla="*/ 221614 h 1922879"/>
                <a:gd name="connsiteX9" fmla="*/ 3699824 w 5829300"/>
                <a:gd name="connsiteY9" fmla="*/ 221614 h 1922879"/>
                <a:gd name="connsiteX10" fmla="*/ 3699824 w 5829300"/>
                <a:gd name="connsiteY10" fmla="*/ 0 h 1922879"/>
                <a:gd name="connsiteX11" fmla="*/ 4321255 w 5829300"/>
                <a:gd name="connsiteY11" fmla="*/ 0 h 1922879"/>
                <a:gd name="connsiteX12" fmla="*/ 4321255 w 5829300"/>
                <a:gd name="connsiteY12" fmla="*/ 7410 h 1922879"/>
                <a:gd name="connsiteX13" fmla="*/ 5706306 w 5829300"/>
                <a:gd name="connsiteY13" fmla="*/ 1774289 h 1922879"/>
                <a:gd name="connsiteX14" fmla="*/ 5829300 w 5829300"/>
                <a:gd name="connsiteY14" fmla="*/ 1774289 h 1922879"/>
                <a:gd name="connsiteX15" fmla="*/ 5829300 w 5829300"/>
                <a:gd name="connsiteY15" fmla="*/ 1922879 h 1922879"/>
                <a:gd name="connsiteX16" fmla="*/ 0 w 5829300"/>
                <a:gd name="connsiteY16" fmla="*/ 1922879 h 1922879"/>
                <a:gd name="connsiteX17" fmla="*/ 0 w 5829300"/>
                <a:gd name="connsiteY17" fmla="*/ 1774289 h 1922879"/>
                <a:gd name="connsiteX18" fmla="*/ 169429 w 5829300"/>
                <a:gd name="connsiteY18" fmla="*/ 1774289 h 1922879"/>
                <a:gd name="connsiteX19" fmla="*/ 1554480 w 5829300"/>
                <a:gd name="connsiteY19" fmla="*/ 7410 h 192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9300" h="1922879">
                  <a:moveTo>
                    <a:pt x="1554480" y="0"/>
                  </a:moveTo>
                  <a:lnTo>
                    <a:pt x="2175911" y="0"/>
                  </a:lnTo>
                  <a:lnTo>
                    <a:pt x="2175911" y="221614"/>
                  </a:lnTo>
                  <a:lnTo>
                    <a:pt x="1554480" y="221614"/>
                  </a:lnTo>
                  <a:lnTo>
                    <a:pt x="1554480" y="155986"/>
                  </a:lnTo>
                  <a:lnTo>
                    <a:pt x="285896" y="1774289"/>
                  </a:lnTo>
                  <a:lnTo>
                    <a:pt x="5589839" y="1774289"/>
                  </a:lnTo>
                  <a:lnTo>
                    <a:pt x="4321255" y="155986"/>
                  </a:lnTo>
                  <a:lnTo>
                    <a:pt x="4321255" y="221614"/>
                  </a:lnTo>
                  <a:lnTo>
                    <a:pt x="3699824" y="221614"/>
                  </a:lnTo>
                  <a:lnTo>
                    <a:pt x="3699824" y="0"/>
                  </a:lnTo>
                  <a:lnTo>
                    <a:pt x="4321255" y="0"/>
                  </a:lnTo>
                  <a:lnTo>
                    <a:pt x="4321255" y="7410"/>
                  </a:lnTo>
                  <a:lnTo>
                    <a:pt x="5706306" y="1774289"/>
                  </a:lnTo>
                  <a:lnTo>
                    <a:pt x="5829300" y="1774289"/>
                  </a:lnTo>
                  <a:lnTo>
                    <a:pt x="5829300" y="1922879"/>
                  </a:lnTo>
                  <a:lnTo>
                    <a:pt x="0" y="1922879"/>
                  </a:lnTo>
                  <a:lnTo>
                    <a:pt x="0" y="1774289"/>
                  </a:lnTo>
                  <a:lnTo>
                    <a:pt x="169429" y="1774289"/>
                  </a:lnTo>
                  <a:lnTo>
                    <a:pt x="1554480" y="74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10B0BD-9A9B-AE4A-AED0-FC0C96558E01}"/>
                </a:ext>
              </a:extLst>
            </p:cNvPr>
            <p:cNvSpPr/>
            <p:nvPr/>
          </p:nvSpPr>
          <p:spPr>
            <a:xfrm flipV="1">
              <a:off x="5785285" y="1682742"/>
              <a:ext cx="621431" cy="221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CF01E5-61A6-BC42-9CAE-6ACA7378F635}"/>
                </a:ext>
              </a:extLst>
            </p:cNvPr>
            <p:cNvGrpSpPr/>
            <p:nvPr/>
          </p:nvGrpSpPr>
          <p:grpSpPr>
            <a:xfrm>
              <a:off x="4486552" y="2382212"/>
              <a:ext cx="3218897" cy="230856"/>
              <a:chOff x="4488179" y="3989909"/>
              <a:chExt cx="3218897" cy="23085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FB40EC-F7D0-EF49-940A-B8AE0CF12CDE}"/>
                  </a:ext>
                </a:extLst>
              </p:cNvPr>
              <p:cNvSpPr/>
              <p:nvPr/>
            </p:nvSpPr>
            <p:spPr>
              <a:xfrm flipV="1">
                <a:off x="4488179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22DB63-77D8-6F42-A481-40AC9C84CB48}"/>
                  </a:ext>
                </a:extLst>
              </p:cNvPr>
              <p:cNvSpPr/>
              <p:nvPr/>
            </p:nvSpPr>
            <p:spPr>
              <a:xfrm flipH="1" flipV="1">
                <a:off x="6645355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8E6ED1-CF1C-AA4B-82D6-D634CB2BF41A}"/>
                </a:ext>
              </a:extLst>
            </p:cNvPr>
            <p:cNvGrpSpPr/>
            <p:nvPr/>
          </p:nvGrpSpPr>
          <p:grpSpPr>
            <a:xfrm>
              <a:off x="4505289" y="3058968"/>
              <a:ext cx="3181423" cy="361712"/>
              <a:chOff x="4513266" y="4677551"/>
              <a:chExt cx="3181423" cy="36171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09AC2D5-6830-4D48-83B5-53240C0C50A0}"/>
                  </a:ext>
                </a:extLst>
              </p:cNvPr>
              <p:cNvSpPr/>
              <p:nvPr/>
            </p:nvSpPr>
            <p:spPr>
              <a:xfrm flipV="1">
                <a:off x="4513266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3828922-8E2B-EA48-A527-68C5CB7D65F6}"/>
                  </a:ext>
                </a:extLst>
              </p:cNvPr>
              <p:cNvSpPr/>
              <p:nvPr/>
            </p:nvSpPr>
            <p:spPr>
              <a:xfrm flipH="1" flipV="1">
                <a:off x="6562205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7980E6-4833-6244-902C-54012577FBE7}"/>
                </a:ext>
              </a:extLst>
            </p:cNvPr>
            <p:cNvGrpSpPr/>
            <p:nvPr/>
          </p:nvGrpSpPr>
          <p:grpSpPr>
            <a:xfrm>
              <a:off x="4339468" y="2614973"/>
              <a:ext cx="3513065" cy="457626"/>
              <a:chOff x="4341095" y="4222670"/>
              <a:chExt cx="3513065" cy="45762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4ADD54-2A12-E14F-B81C-E9C6DC1E1FAC}"/>
                  </a:ext>
                </a:extLst>
              </p:cNvPr>
              <p:cNvSpPr/>
              <p:nvPr/>
            </p:nvSpPr>
            <p:spPr>
              <a:xfrm flipV="1">
                <a:off x="4341095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15215B-35B3-C041-B9FA-5FD8A30857F4}"/>
                  </a:ext>
                </a:extLst>
              </p:cNvPr>
              <p:cNvSpPr/>
              <p:nvPr/>
            </p:nvSpPr>
            <p:spPr>
              <a:xfrm flipH="1" flipV="1">
                <a:off x="6562770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EBB539-3270-4C4E-A05B-F0C1FDEE0E30}"/>
                </a:ext>
              </a:extLst>
            </p:cNvPr>
            <p:cNvGrpSpPr/>
            <p:nvPr/>
          </p:nvGrpSpPr>
          <p:grpSpPr>
            <a:xfrm>
              <a:off x="7656376" y="1396259"/>
              <a:ext cx="615283" cy="422097"/>
              <a:chOff x="7656376" y="3003956"/>
              <a:chExt cx="615283" cy="42209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9A8B17-5627-8542-9EAF-3ACFAF8F6B02}"/>
                  </a:ext>
                </a:extLst>
              </p:cNvPr>
              <p:cNvSpPr/>
              <p:nvPr/>
            </p:nvSpPr>
            <p:spPr>
              <a:xfrm flipV="1">
                <a:off x="7656376" y="3213963"/>
                <a:ext cx="615283" cy="2120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52E284-124B-EA44-B105-66B076C0E30A}"/>
                  </a:ext>
                </a:extLst>
              </p:cNvPr>
              <p:cNvGrpSpPr/>
              <p:nvPr/>
            </p:nvGrpSpPr>
            <p:grpSpPr>
              <a:xfrm>
                <a:off x="7715757" y="3003956"/>
                <a:ext cx="496520" cy="374290"/>
                <a:chOff x="7759982" y="3003956"/>
                <a:chExt cx="369328" cy="374290"/>
              </a:xfrm>
            </p:grpSpPr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11A8DEA7-4429-4D48-B0DC-4AAC02B3688D}"/>
                    </a:ext>
                  </a:extLst>
                </p:cNvPr>
                <p:cNvSpPr/>
                <p:nvPr/>
              </p:nvSpPr>
              <p:spPr>
                <a:xfrm>
                  <a:off x="7759982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237E1B93-9C72-EE43-AD76-33952CF3A165}"/>
                    </a:ext>
                  </a:extLst>
                </p:cNvPr>
                <p:cNvSpPr/>
                <p:nvPr/>
              </p:nvSpPr>
              <p:spPr>
                <a:xfrm>
                  <a:off x="7979675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380FBA2-1230-0644-8974-F97BC21B6FB5}"/>
                </a:ext>
              </a:extLst>
            </p:cNvPr>
            <p:cNvSpPr/>
            <p:nvPr/>
          </p:nvSpPr>
          <p:spPr>
            <a:xfrm flipV="1">
              <a:off x="6553200" y="1650308"/>
              <a:ext cx="1098550" cy="304800"/>
            </a:xfrm>
            <a:custGeom>
              <a:avLst/>
              <a:gdLst>
                <a:gd name="connsiteX0" fmla="*/ 0 w 1098550"/>
                <a:gd name="connsiteY0" fmla="*/ 0 h 304800"/>
                <a:gd name="connsiteX1" fmla="*/ 482600 w 1098550"/>
                <a:gd name="connsiteY1" fmla="*/ 190500 h 304800"/>
                <a:gd name="connsiteX2" fmla="*/ 501650 w 1098550"/>
                <a:gd name="connsiteY2" fmla="*/ 196850 h 304800"/>
                <a:gd name="connsiteX3" fmla="*/ 558800 w 1098550"/>
                <a:gd name="connsiteY3" fmla="*/ 203200 h 304800"/>
                <a:gd name="connsiteX4" fmla="*/ 584200 w 1098550"/>
                <a:gd name="connsiteY4" fmla="*/ 209550 h 304800"/>
                <a:gd name="connsiteX5" fmla="*/ 615950 w 1098550"/>
                <a:gd name="connsiteY5" fmla="*/ 215900 h 304800"/>
                <a:gd name="connsiteX6" fmla="*/ 654050 w 1098550"/>
                <a:gd name="connsiteY6" fmla="*/ 228600 h 304800"/>
                <a:gd name="connsiteX7" fmla="*/ 711200 w 1098550"/>
                <a:gd name="connsiteY7" fmla="*/ 273050 h 304800"/>
                <a:gd name="connsiteX8" fmla="*/ 749300 w 1098550"/>
                <a:gd name="connsiteY8" fmla="*/ 292100 h 304800"/>
                <a:gd name="connsiteX9" fmla="*/ 800100 w 1098550"/>
                <a:gd name="connsiteY9" fmla="*/ 304800 h 304800"/>
                <a:gd name="connsiteX10" fmla="*/ 901700 w 1098550"/>
                <a:gd name="connsiteY10" fmla="*/ 298450 h 304800"/>
                <a:gd name="connsiteX11" fmla="*/ 939800 w 1098550"/>
                <a:gd name="connsiteY11" fmla="*/ 292100 h 304800"/>
                <a:gd name="connsiteX12" fmla="*/ 984250 w 1098550"/>
                <a:gd name="connsiteY12" fmla="*/ 285750 h 304800"/>
                <a:gd name="connsiteX13" fmla="*/ 1028700 w 1098550"/>
                <a:gd name="connsiteY13" fmla="*/ 273050 h 304800"/>
                <a:gd name="connsiteX14" fmla="*/ 1060450 w 1098550"/>
                <a:gd name="connsiteY14" fmla="*/ 266700 h 304800"/>
                <a:gd name="connsiteX15" fmla="*/ 1098550 w 1098550"/>
                <a:gd name="connsiteY15" fmla="*/ 2603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550" h="304800">
                  <a:moveTo>
                    <a:pt x="0" y="0"/>
                  </a:moveTo>
                  <a:lnTo>
                    <a:pt x="482600" y="190500"/>
                  </a:lnTo>
                  <a:cubicBezTo>
                    <a:pt x="488831" y="192945"/>
                    <a:pt x="495048" y="195750"/>
                    <a:pt x="501650" y="196850"/>
                  </a:cubicBezTo>
                  <a:cubicBezTo>
                    <a:pt x="520556" y="200001"/>
                    <a:pt x="539750" y="201083"/>
                    <a:pt x="558800" y="203200"/>
                  </a:cubicBezTo>
                  <a:cubicBezTo>
                    <a:pt x="567267" y="205317"/>
                    <a:pt x="575681" y="207657"/>
                    <a:pt x="584200" y="209550"/>
                  </a:cubicBezTo>
                  <a:cubicBezTo>
                    <a:pt x="594736" y="211891"/>
                    <a:pt x="605537" y="213060"/>
                    <a:pt x="615950" y="215900"/>
                  </a:cubicBezTo>
                  <a:cubicBezTo>
                    <a:pt x="628865" y="219422"/>
                    <a:pt x="654050" y="228600"/>
                    <a:pt x="654050" y="228600"/>
                  </a:cubicBezTo>
                  <a:cubicBezTo>
                    <a:pt x="683893" y="258443"/>
                    <a:pt x="665628" y="242669"/>
                    <a:pt x="711200" y="273050"/>
                  </a:cubicBezTo>
                  <a:cubicBezTo>
                    <a:pt x="731208" y="286388"/>
                    <a:pt x="727055" y="286033"/>
                    <a:pt x="749300" y="292100"/>
                  </a:cubicBezTo>
                  <a:cubicBezTo>
                    <a:pt x="766139" y="296693"/>
                    <a:pt x="800100" y="304800"/>
                    <a:pt x="800100" y="304800"/>
                  </a:cubicBezTo>
                  <a:cubicBezTo>
                    <a:pt x="833967" y="302683"/>
                    <a:pt x="867907" y="301522"/>
                    <a:pt x="901700" y="298450"/>
                  </a:cubicBezTo>
                  <a:cubicBezTo>
                    <a:pt x="914522" y="297284"/>
                    <a:pt x="927075" y="294058"/>
                    <a:pt x="939800" y="292100"/>
                  </a:cubicBezTo>
                  <a:cubicBezTo>
                    <a:pt x="954593" y="289824"/>
                    <a:pt x="969433" y="287867"/>
                    <a:pt x="984250" y="285750"/>
                  </a:cubicBezTo>
                  <a:cubicBezTo>
                    <a:pt x="1005464" y="278679"/>
                    <a:pt x="1004780" y="278366"/>
                    <a:pt x="1028700" y="273050"/>
                  </a:cubicBezTo>
                  <a:cubicBezTo>
                    <a:pt x="1039236" y="270709"/>
                    <a:pt x="1049979" y="269318"/>
                    <a:pt x="1060450" y="266700"/>
                  </a:cubicBezTo>
                  <a:cubicBezTo>
                    <a:pt x="1093882" y="258342"/>
                    <a:pt x="1064877" y="260350"/>
                    <a:pt x="1098550" y="2603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5314889-9D33-9E44-BB85-D17B46C724FB}"/>
                </a:ext>
              </a:extLst>
            </p:cNvPr>
            <p:cNvSpPr/>
            <p:nvPr/>
          </p:nvSpPr>
          <p:spPr>
            <a:xfrm flipV="1">
              <a:off x="6553200" y="1478858"/>
              <a:ext cx="1339850" cy="406400"/>
            </a:xfrm>
            <a:custGeom>
              <a:avLst/>
              <a:gdLst>
                <a:gd name="connsiteX0" fmla="*/ 0 w 1339850"/>
                <a:gd name="connsiteY0" fmla="*/ 0 h 406400"/>
                <a:gd name="connsiteX1" fmla="*/ 393700 w 1339850"/>
                <a:gd name="connsiteY1" fmla="*/ 215900 h 406400"/>
                <a:gd name="connsiteX2" fmla="*/ 412750 w 1339850"/>
                <a:gd name="connsiteY2" fmla="*/ 222250 h 406400"/>
                <a:gd name="connsiteX3" fmla="*/ 431800 w 1339850"/>
                <a:gd name="connsiteY3" fmla="*/ 234950 h 406400"/>
                <a:gd name="connsiteX4" fmla="*/ 450850 w 1339850"/>
                <a:gd name="connsiteY4" fmla="*/ 241300 h 406400"/>
                <a:gd name="connsiteX5" fmla="*/ 476250 w 1339850"/>
                <a:gd name="connsiteY5" fmla="*/ 254000 h 406400"/>
                <a:gd name="connsiteX6" fmla="*/ 514350 w 1339850"/>
                <a:gd name="connsiteY6" fmla="*/ 266700 h 406400"/>
                <a:gd name="connsiteX7" fmla="*/ 539750 w 1339850"/>
                <a:gd name="connsiteY7" fmla="*/ 279400 h 406400"/>
                <a:gd name="connsiteX8" fmla="*/ 558800 w 1339850"/>
                <a:gd name="connsiteY8" fmla="*/ 285750 h 406400"/>
                <a:gd name="connsiteX9" fmla="*/ 577850 w 1339850"/>
                <a:gd name="connsiteY9" fmla="*/ 298450 h 406400"/>
                <a:gd name="connsiteX10" fmla="*/ 596900 w 1339850"/>
                <a:gd name="connsiteY10" fmla="*/ 304800 h 406400"/>
                <a:gd name="connsiteX11" fmla="*/ 615950 w 1339850"/>
                <a:gd name="connsiteY11" fmla="*/ 317500 h 406400"/>
                <a:gd name="connsiteX12" fmla="*/ 711200 w 1339850"/>
                <a:gd name="connsiteY12" fmla="*/ 330200 h 406400"/>
                <a:gd name="connsiteX13" fmla="*/ 850900 w 1339850"/>
                <a:gd name="connsiteY13" fmla="*/ 336550 h 406400"/>
                <a:gd name="connsiteX14" fmla="*/ 1022350 w 1339850"/>
                <a:gd name="connsiteY14" fmla="*/ 349250 h 406400"/>
                <a:gd name="connsiteX15" fmla="*/ 1028700 w 1339850"/>
                <a:gd name="connsiteY15" fmla="*/ 374650 h 406400"/>
                <a:gd name="connsiteX16" fmla="*/ 1073150 w 1339850"/>
                <a:gd name="connsiteY16" fmla="*/ 393700 h 406400"/>
                <a:gd name="connsiteX17" fmla="*/ 1092200 w 1339850"/>
                <a:gd name="connsiteY17" fmla="*/ 406400 h 406400"/>
                <a:gd name="connsiteX18" fmla="*/ 1136650 w 1339850"/>
                <a:gd name="connsiteY18" fmla="*/ 400050 h 406400"/>
                <a:gd name="connsiteX19" fmla="*/ 1155700 w 1339850"/>
                <a:gd name="connsiteY19" fmla="*/ 387350 h 406400"/>
                <a:gd name="connsiteX20" fmla="*/ 1193800 w 1339850"/>
                <a:gd name="connsiteY20" fmla="*/ 374650 h 406400"/>
                <a:gd name="connsiteX21" fmla="*/ 1231900 w 1339850"/>
                <a:gd name="connsiteY21" fmla="*/ 355600 h 406400"/>
                <a:gd name="connsiteX22" fmla="*/ 1257300 w 1339850"/>
                <a:gd name="connsiteY22" fmla="*/ 342900 h 406400"/>
                <a:gd name="connsiteX23" fmla="*/ 1276350 w 1339850"/>
                <a:gd name="connsiteY23" fmla="*/ 323850 h 406400"/>
                <a:gd name="connsiteX24" fmla="*/ 1314450 w 1339850"/>
                <a:gd name="connsiteY24" fmla="*/ 311150 h 406400"/>
                <a:gd name="connsiteX25" fmla="*/ 1339850 w 1339850"/>
                <a:gd name="connsiteY25" fmla="*/ 273050 h 406400"/>
                <a:gd name="connsiteX26" fmla="*/ 1333500 w 1339850"/>
                <a:gd name="connsiteY26" fmla="*/ 2667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39850" h="406400">
                  <a:moveTo>
                    <a:pt x="0" y="0"/>
                  </a:moveTo>
                  <a:lnTo>
                    <a:pt x="393700" y="215900"/>
                  </a:lnTo>
                  <a:cubicBezTo>
                    <a:pt x="399593" y="219073"/>
                    <a:pt x="406763" y="219257"/>
                    <a:pt x="412750" y="222250"/>
                  </a:cubicBezTo>
                  <a:cubicBezTo>
                    <a:pt x="419576" y="225663"/>
                    <a:pt x="424974" y="231537"/>
                    <a:pt x="431800" y="234950"/>
                  </a:cubicBezTo>
                  <a:cubicBezTo>
                    <a:pt x="437787" y="237943"/>
                    <a:pt x="444698" y="238663"/>
                    <a:pt x="450850" y="241300"/>
                  </a:cubicBezTo>
                  <a:cubicBezTo>
                    <a:pt x="459551" y="245029"/>
                    <a:pt x="467461" y="250484"/>
                    <a:pt x="476250" y="254000"/>
                  </a:cubicBezTo>
                  <a:cubicBezTo>
                    <a:pt x="488679" y="258972"/>
                    <a:pt x="502376" y="260713"/>
                    <a:pt x="514350" y="266700"/>
                  </a:cubicBezTo>
                  <a:cubicBezTo>
                    <a:pt x="522817" y="270933"/>
                    <a:pt x="531049" y="275671"/>
                    <a:pt x="539750" y="279400"/>
                  </a:cubicBezTo>
                  <a:cubicBezTo>
                    <a:pt x="545902" y="282037"/>
                    <a:pt x="552813" y="282757"/>
                    <a:pt x="558800" y="285750"/>
                  </a:cubicBezTo>
                  <a:cubicBezTo>
                    <a:pt x="565626" y="289163"/>
                    <a:pt x="571024" y="295037"/>
                    <a:pt x="577850" y="298450"/>
                  </a:cubicBezTo>
                  <a:cubicBezTo>
                    <a:pt x="583837" y="301443"/>
                    <a:pt x="590913" y="301807"/>
                    <a:pt x="596900" y="304800"/>
                  </a:cubicBezTo>
                  <a:cubicBezTo>
                    <a:pt x="603726" y="308213"/>
                    <a:pt x="608804" y="314820"/>
                    <a:pt x="615950" y="317500"/>
                  </a:cubicBezTo>
                  <a:cubicBezTo>
                    <a:pt x="634578" y="324485"/>
                    <a:pt x="703936" y="329746"/>
                    <a:pt x="711200" y="330200"/>
                  </a:cubicBezTo>
                  <a:cubicBezTo>
                    <a:pt x="757724" y="333108"/>
                    <a:pt x="804372" y="333701"/>
                    <a:pt x="850900" y="336550"/>
                  </a:cubicBezTo>
                  <a:cubicBezTo>
                    <a:pt x="908099" y="340052"/>
                    <a:pt x="1022350" y="349250"/>
                    <a:pt x="1022350" y="349250"/>
                  </a:cubicBezTo>
                  <a:cubicBezTo>
                    <a:pt x="1024467" y="357717"/>
                    <a:pt x="1023113" y="367946"/>
                    <a:pt x="1028700" y="374650"/>
                  </a:cubicBezTo>
                  <a:cubicBezTo>
                    <a:pt x="1038138" y="385976"/>
                    <a:pt x="1060640" y="387445"/>
                    <a:pt x="1073150" y="393700"/>
                  </a:cubicBezTo>
                  <a:cubicBezTo>
                    <a:pt x="1079976" y="397113"/>
                    <a:pt x="1085850" y="402167"/>
                    <a:pt x="1092200" y="406400"/>
                  </a:cubicBezTo>
                  <a:cubicBezTo>
                    <a:pt x="1107017" y="404283"/>
                    <a:pt x="1122314" y="404351"/>
                    <a:pt x="1136650" y="400050"/>
                  </a:cubicBezTo>
                  <a:cubicBezTo>
                    <a:pt x="1143960" y="397857"/>
                    <a:pt x="1148726" y="390450"/>
                    <a:pt x="1155700" y="387350"/>
                  </a:cubicBezTo>
                  <a:cubicBezTo>
                    <a:pt x="1167933" y="381913"/>
                    <a:pt x="1182661" y="382076"/>
                    <a:pt x="1193800" y="374650"/>
                  </a:cubicBezTo>
                  <a:cubicBezTo>
                    <a:pt x="1230409" y="350244"/>
                    <a:pt x="1195094" y="371374"/>
                    <a:pt x="1231900" y="355600"/>
                  </a:cubicBezTo>
                  <a:cubicBezTo>
                    <a:pt x="1240601" y="351871"/>
                    <a:pt x="1249597" y="348402"/>
                    <a:pt x="1257300" y="342900"/>
                  </a:cubicBezTo>
                  <a:cubicBezTo>
                    <a:pt x="1264608" y="337680"/>
                    <a:pt x="1268500" y="328211"/>
                    <a:pt x="1276350" y="323850"/>
                  </a:cubicBezTo>
                  <a:cubicBezTo>
                    <a:pt x="1288052" y="317349"/>
                    <a:pt x="1314450" y="311150"/>
                    <a:pt x="1314450" y="311150"/>
                  </a:cubicBezTo>
                  <a:cubicBezTo>
                    <a:pt x="1325904" y="299696"/>
                    <a:pt x="1339850" y="291430"/>
                    <a:pt x="1339850" y="273050"/>
                  </a:cubicBezTo>
                  <a:lnTo>
                    <a:pt x="1333500" y="266700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7B104E6E-B6E8-6041-BE7C-EC0751884AC3}"/>
                </a:ext>
              </a:extLst>
            </p:cNvPr>
            <p:cNvSpPr/>
            <p:nvPr/>
          </p:nvSpPr>
          <p:spPr>
            <a:xfrm>
              <a:off x="5451513" y="1058240"/>
              <a:ext cx="1288975" cy="940172"/>
            </a:xfrm>
            <a:prstGeom prst="blockArc">
              <a:avLst>
                <a:gd name="adj1" fmla="val 10800000"/>
                <a:gd name="adj2" fmla="val 52396"/>
                <a:gd name="adj3" fmla="val 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6B46FB-7F64-6E42-8B86-1D0A875DD7E9}"/>
                </a:ext>
              </a:extLst>
            </p:cNvPr>
            <p:cNvSpPr/>
            <p:nvPr/>
          </p:nvSpPr>
          <p:spPr>
            <a:xfrm flipV="1">
              <a:off x="5603984" y="1897777"/>
              <a:ext cx="984032" cy="1657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33D58D5-977D-7544-BB55-EED97996F519}"/>
                </a:ext>
              </a:extLst>
            </p:cNvPr>
            <p:cNvSpPr/>
            <p:nvPr/>
          </p:nvSpPr>
          <p:spPr>
            <a:xfrm flipV="1">
              <a:off x="5580162" y="2151422"/>
              <a:ext cx="1031676" cy="753645"/>
            </a:xfrm>
            <a:custGeom>
              <a:avLst/>
              <a:gdLst>
                <a:gd name="connsiteX0" fmla="*/ 22225 w 868365"/>
                <a:gd name="connsiteY0" fmla="*/ 0 h 746659"/>
                <a:gd name="connsiteX1" fmla="*/ 171450 w 868365"/>
                <a:gd name="connsiteY1" fmla="*/ 3175 h 746659"/>
                <a:gd name="connsiteX2" fmla="*/ 206375 w 868365"/>
                <a:gd name="connsiteY2" fmla="*/ 6350 h 746659"/>
                <a:gd name="connsiteX3" fmla="*/ 266700 w 868365"/>
                <a:gd name="connsiteY3" fmla="*/ 9525 h 746659"/>
                <a:gd name="connsiteX4" fmla="*/ 298450 w 868365"/>
                <a:gd name="connsiteY4" fmla="*/ 12700 h 746659"/>
                <a:gd name="connsiteX5" fmla="*/ 517525 w 868365"/>
                <a:gd name="connsiteY5" fmla="*/ 15875 h 746659"/>
                <a:gd name="connsiteX6" fmla="*/ 628650 w 868365"/>
                <a:gd name="connsiteY6" fmla="*/ 22225 h 746659"/>
                <a:gd name="connsiteX7" fmla="*/ 663575 w 868365"/>
                <a:gd name="connsiteY7" fmla="*/ 25400 h 746659"/>
                <a:gd name="connsiteX8" fmla="*/ 854075 w 868365"/>
                <a:gd name="connsiteY8" fmla="*/ 28575 h 746659"/>
                <a:gd name="connsiteX9" fmla="*/ 844550 w 868365"/>
                <a:gd name="connsiteY9" fmla="*/ 76200 h 746659"/>
                <a:gd name="connsiteX10" fmla="*/ 841375 w 868365"/>
                <a:gd name="connsiteY10" fmla="*/ 85725 h 746659"/>
                <a:gd name="connsiteX11" fmla="*/ 831850 w 868365"/>
                <a:gd name="connsiteY11" fmla="*/ 92075 h 746659"/>
                <a:gd name="connsiteX12" fmla="*/ 561975 w 868365"/>
                <a:gd name="connsiteY12" fmla="*/ 88900 h 746659"/>
                <a:gd name="connsiteX13" fmla="*/ 539750 w 868365"/>
                <a:gd name="connsiteY13" fmla="*/ 85725 h 746659"/>
                <a:gd name="connsiteX14" fmla="*/ 508000 w 868365"/>
                <a:gd name="connsiteY14" fmla="*/ 82550 h 746659"/>
                <a:gd name="connsiteX15" fmla="*/ 358775 w 868365"/>
                <a:gd name="connsiteY15" fmla="*/ 76200 h 746659"/>
                <a:gd name="connsiteX16" fmla="*/ 60325 w 868365"/>
                <a:gd name="connsiteY16" fmla="*/ 85725 h 746659"/>
                <a:gd name="connsiteX17" fmla="*/ 19050 w 868365"/>
                <a:gd name="connsiteY17" fmla="*/ 95250 h 746659"/>
                <a:gd name="connsiteX18" fmla="*/ 22225 w 868365"/>
                <a:gd name="connsiteY18" fmla="*/ 158750 h 746659"/>
                <a:gd name="connsiteX19" fmla="*/ 25400 w 868365"/>
                <a:gd name="connsiteY19" fmla="*/ 168275 h 746659"/>
                <a:gd name="connsiteX20" fmla="*/ 34925 w 868365"/>
                <a:gd name="connsiteY20" fmla="*/ 171450 h 746659"/>
                <a:gd name="connsiteX21" fmla="*/ 57150 w 868365"/>
                <a:gd name="connsiteY21" fmla="*/ 165100 h 746659"/>
                <a:gd name="connsiteX22" fmla="*/ 85725 w 868365"/>
                <a:gd name="connsiteY22" fmla="*/ 161925 h 746659"/>
                <a:gd name="connsiteX23" fmla="*/ 203200 w 868365"/>
                <a:gd name="connsiteY23" fmla="*/ 168275 h 746659"/>
                <a:gd name="connsiteX24" fmla="*/ 215900 w 868365"/>
                <a:gd name="connsiteY24" fmla="*/ 171450 h 746659"/>
                <a:gd name="connsiteX25" fmla="*/ 231775 w 868365"/>
                <a:gd name="connsiteY25" fmla="*/ 174625 h 746659"/>
                <a:gd name="connsiteX26" fmla="*/ 282575 w 868365"/>
                <a:gd name="connsiteY26" fmla="*/ 180975 h 746659"/>
                <a:gd name="connsiteX27" fmla="*/ 292100 w 868365"/>
                <a:gd name="connsiteY27" fmla="*/ 184150 h 746659"/>
                <a:gd name="connsiteX28" fmla="*/ 517525 w 868365"/>
                <a:gd name="connsiteY28" fmla="*/ 184150 h 746659"/>
                <a:gd name="connsiteX29" fmla="*/ 577850 w 868365"/>
                <a:gd name="connsiteY29" fmla="*/ 180975 h 746659"/>
                <a:gd name="connsiteX30" fmla="*/ 854075 w 868365"/>
                <a:gd name="connsiteY30" fmla="*/ 187325 h 746659"/>
                <a:gd name="connsiteX31" fmla="*/ 854075 w 868365"/>
                <a:gd name="connsiteY31" fmla="*/ 244475 h 746659"/>
                <a:gd name="connsiteX32" fmla="*/ 850900 w 868365"/>
                <a:gd name="connsiteY32" fmla="*/ 254000 h 746659"/>
                <a:gd name="connsiteX33" fmla="*/ 828675 w 868365"/>
                <a:gd name="connsiteY33" fmla="*/ 260350 h 746659"/>
                <a:gd name="connsiteX34" fmla="*/ 749300 w 868365"/>
                <a:gd name="connsiteY34" fmla="*/ 254000 h 746659"/>
                <a:gd name="connsiteX35" fmla="*/ 654050 w 868365"/>
                <a:gd name="connsiteY35" fmla="*/ 250825 h 746659"/>
                <a:gd name="connsiteX36" fmla="*/ 520700 w 868365"/>
                <a:gd name="connsiteY36" fmla="*/ 244475 h 746659"/>
                <a:gd name="connsiteX37" fmla="*/ 492125 w 868365"/>
                <a:gd name="connsiteY37" fmla="*/ 241300 h 746659"/>
                <a:gd name="connsiteX38" fmla="*/ 476250 w 868365"/>
                <a:gd name="connsiteY38" fmla="*/ 238125 h 746659"/>
                <a:gd name="connsiteX39" fmla="*/ 374650 w 868365"/>
                <a:gd name="connsiteY39" fmla="*/ 234950 h 746659"/>
                <a:gd name="connsiteX40" fmla="*/ 365125 w 868365"/>
                <a:gd name="connsiteY40" fmla="*/ 231775 h 746659"/>
                <a:gd name="connsiteX41" fmla="*/ 346075 w 868365"/>
                <a:gd name="connsiteY41" fmla="*/ 228600 h 746659"/>
                <a:gd name="connsiteX42" fmla="*/ 101600 w 868365"/>
                <a:gd name="connsiteY42" fmla="*/ 231775 h 746659"/>
                <a:gd name="connsiteX43" fmla="*/ 41275 w 868365"/>
                <a:gd name="connsiteY43" fmla="*/ 238125 h 746659"/>
                <a:gd name="connsiteX44" fmla="*/ 31750 w 868365"/>
                <a:gd name="connsiteY44" fmla="*/ 241300 h 746659"/>
                <a:gd name="connsiteX45" fmla="*/ 31750 w 868365"/>
                <a:gd name="connsiteY45" fmla="*/ 336550 h 746659"/>
                <a:gd name="connsiteX46" fmla="*/ 44450 w 868365"/>
                <a:gd name="connsiteY46" fmla="*/ 342900 h 746659"/>
                <a:gd name="connsiteX47" fmla="*/ 82550 w 868365"/>
                <a:gd name="connsiteY47" fmla="*/ 336550 h 746659"/>
                <a:gd name="connsiteX48" fmla="*/ 114300 w 868365"/>
                <a:gd name="connsiteY48" fmla="*/ 330200 h 746659"/>
                <a:gd name="connsiteX49" fmla="*/ 615950 w 868365"/>
                <a:gd name="connsiteY49" fmla="*/ 336550 h 746659"/>
                <a:gd name="connsiteX50" fmla="*/ 644525 w 868365"/>
                <a:gd name="connsiteY50" fmla="*/ 339725 h 746659"/>
                <a:gd name="connsiteX51" fmla="*/ 850900 w 868365"/>
                <a:gd name="connsiteY51" fmla="*/ 342900 h 746659"/>
                <a:gd name="connsiteX52" fmla="*/ 857250 w 868365"/>
                <a:gd name="connsiteY52" fmla="*/ 352425 h 746659"/>
                <a:gd name="connsiteX53" fmla="*/ 857250 w 868365"/>
                <a:gd name="connsiteY53" fmla="*/ 422275 h 746659"/>
                <a:gd name="connsiteX54" fmla="*/ 812800 w 868365"/>
                <a:gd name="connsiteY54" fmla="*/ 412750 h 746659"/>
                <a:gd name="connsiteX55" fmla="*/ 800100 w 868365"/>
                <a:gd name="connsiteY55" fmla="*/ 409575 h 746659"/>
                <a:gd name="connsiteX56" fmla="*/ 730250 w 868365"/>
                <a:gd name="connsiteY56" fmla="*/ 403225 h 746659"/>
                <a:gd name="connsiteX57" fmla="*/ 558800 w 868365"/>
                <a:gd name="connsiteY57" fmla="*/ 400050 h 746659"/>
                <a:gd name="connsiteX58" fmla="*/ 517525 w 868365"/>
                <a:gd name="connsiteY58" fmla="*/ 393700 h 746659"/>
                <a:gd name="connsiteX59" fmla="*/ 180975 w 868365"/>
                <a:gd name="connsiteY59" fmla="*/ 396875 h 746659"/>
                <a:gd name="connsiteX60" fmla="*/ 123825 w 868365"/>
                <a:gd name="connsiteY60" fmla="*/ 400050 h 746659"/>
                <a:gd name="connsiteX61" fmla="*/ 114300 w 868365"/>
                <a:gd name="connsiteY61" fmla="*/ 403225 h 746659"/>
                <a:gd name="connsiteX62" fmla="*/ 25400 w 868365"/>
                <a:gd name="connsiteY62" fmla="*/ 409575 h 746659"/>
                <a:gd name="connsiteX63" fmla="*/ 22225 w 868365"/>
                <a:gd name="connsiteY63" fmla="*/ 498475 h 746659"/>
                <a:gd name="connsiteX64" fmla="*/ 47625 w 868365"/>
                <a:gd name="connsiteY64" fmla="*/ 485775 h 746659"/>
                <a:gd name="connsiteX65" fmla="*/ 82550 w 868365"/>
                <a:gd name="connsiteY65" fmla="*/ 479425 h 746659"/>
                <a:gd name="connsiteX66" fmla="*/ 120650 w 868365"/>
                <a:gd name="connsiteY66" fmla="*/ 473075 h 746659"/>
                <a:gd name="connsiteX67" fmla="*/ 396875 w 868365"/>
                <a:gd name="connsiteY67" fmla="*/ 476250 h 746659"/>
                <a:gd name="connsiteX68" fmla="*/ 415925 w 868365"/>
                <a:gd name="connsiteY68" fmla="*/ 479425 h 746659"/>
                <a:gd name="connsiteX69" fmla="*/ 438150 w 868365"/>
                <a:gd name="connsiteY69" fmla="*/ 482600 h 746659"/>
                <a:gd name="connsiteX70" fmla="*/ 488950 w 868365"/>
                <a:gd name="connsiteY70" fmla="*/ 485775 h 746659"/>
                <a:gd name="connsiteX71" fmla="*/ 517525 w 868365"/>
                <a:gd name="connsiteY71" fmla="*/ 488950 h 746659"/>
                <a:gd name="connsiteX72" fmla="*/ 619125 w 868365"/>
                <a:gd name="connsiteY72" fmla="*/ 492125 h 746659"/>
                <a:gd name="connsiteX73" fmla="*/ 790575 w 868365"/>
                <a:gd name="connsiteY73" fmla="*/ 488950 h 746659"/>
                <a:gd name="connsiteX74" fmla="*/ 860425 w 868365"/>
                <a:gd name="connsiteY74" fmla="*/ 492125 h 746659"/>
                <a:gd name="connsiteX75" fmla="*/ 857250 w 868365"/>
                <a:gd name="connsiteY75" fmla="*/ 568325 h 746659"/>
                <a:gd name="connsiteX76" fmla="*/ 825500 w 868365"/>
                <a:gd name="connsiteY76" fmla="*/ 577850 h 746659"/>
                <a:gd name="connsiteX77" fmla="*/ 669925 w 868365"/>
                <a:gd name="connsiteY77" fmla="*/ 581025 h 746659"/>
                <a:gd name="connsiteX78" fmla="*/ 184150 w 868365"/>
                <a:gd name="connsiteY78" fmla="*/ 577850 h 746659"/>
                <a:gd name="connsiteX79" fmla="*/ 25400 w 868365"/>
                <a:gd name="connsiteY79" fmla="*/ 581025 h 746659"/>
                <a:gd name="connsiteX80" fmla="*/ 19050 w 868365"/>
                <a:gd name="connsiteY80" fmla="*/ 631825 h 746659"/>
                <a:gd name="connsiteX81" fmla="*/ 12700 w 868365"/>
                <a:gd name="connsiteY81" fmla="*/ 650875 h 746659"/>
                <a:gd name="connsiteX82" fmla="*/ 28575 w 868365"/>
                <a:gd name="connsiteY82" fmla="*/ 654050 h 746659"/>
                <a:gd name="connsiteX83" fmla="*/ 53975 w 868365"/>
                <a:gd name="connsiteY83" fmla="*/ 647700 h 746659"/>
                <a:gd name="connsiteX84" fmla="*/ 73025 w 868365"/>
                <a:gd name="connsiteY84" fmla="*/ 644525 h 746659"/>
                <a:gd name="connsiteX85" fmla="*/ 146050 w 868365"/>
                <a:gd name="connsiteY85" fmla="*/ 647700 h 746659"/>
                <a:gd name="connsiteX86" fmla="*/ 187325 w 868365"/>
                <a:gd name="connsiteY86" fmla="*/ 650875 h 746659"/>
                <a:gd name="connsiteX87" fmla="*/ 349250 w 868365"/>
                <a:gd name="connsiteY87" fmla="*/ 647700 h 746659"/>
                <a:gd name="connsiteX88" fmla="*/ 387350 w 868365"/>
                <a:gd name="connsiteY88" fmla="*/ 644525 h 746659"/>
                <a:gd name="connsiteX89" fmla="*/ 425450 w 868365"/>
                <a:gd name="connsiteY89" fmla="*/ 638175 h 746659"/>
                <a:gd name="connsiteX90" fmla="*/ 441325 w 868365"/>
                <a:gd name="connsiteY90" fmla="*/ 635000 h 746659"/>
                <a:gd name="connsiteX91" fmla="*/ 555625 w 868365"/>
                <a:gd name="connsiteY91" fmla="*/ 625475 h 746659"/>
                <a:gd name="connsiteX92" fmla="*/ 673100 w 868365"/>
                <a:gd name="connsiteY92" fmla="*/ 631825 h 746659"/>
                <a:gd name="connsiteX93" fmla="*/ 692150 w 868365"/>
                <a:gd name="connsiteY93" fmla="*/ 635000 h 746659"/>
                <a:gd name="connsiteX94" fmla="*/ 733425 w 868365"/>
                <a:gd name="connsiteY94" fmla="*/ 641350 h 746659"/>
                <a:gd name="connsiteX95" fmla="*/ 742950 w 868365"/>
                <a:gd name="connsiteY95" fmla="*/ 644525 h 746659"/>
                <a:gd name="connsiteX96" fmla="*/ 762000 w 868365"/>
                <a:gd name="connsiteY96" fmla="*/ 647700 h 746659"/>
                <a:gd name="connsiteX97" fmla="*/ 771525 w 868365"/>
                <a:gd name="connsiteY97" fmla="*/ 650875 h 746659"/>
                <a:gd name="connsiteX98" fmla="*/ 825500 w 868365"/>
                <a:gd name="connsiteY98" fmla="*/ 657225 h 746659"/>
                <a:gd name="connsiteX99" fmla="*/ 838200 w 868365"/>
                <a:gd name="connsiteY99" fmla="*/ 660400 h 746659"/>
                <a:gd name="connsiteX100" fmla="*/ 854075 w 868365"/>
                <a:gd name="connsiteY100" fmla="*/ 663575 h 746659"/>
                <a:gd name="connsiteX101" fmla="*/ 857250 w 868365"/>
                <a:gd name="connsiteY101" fmla="*/ 673100 h 746659"/>
                <a:gd name="connsiteX102" fmla="*/ 854075 w 868365"/>
                <a:gd name="connsiteY102" fmla="*/ 711200 h 746659"/>
                <a:gd name="connsiteX103" fmla="*/ 847725 w 868365"/>
                <a:gd name="connsiteY103" fmla="*/ 730250 h 746659"/>
                <a:gd name="connsiteX104" fmla="*/ 822325 w 868365"/>
                <a:gd name="connsiteY104" fmla="*/ 736600 h 746659"/>
                <a:gd name="connsiteX105" fmla="*/ 660400 w 868365"/>
                <a:gd name="connsiteY105" fmla="*/ 739775 h 746659"/>
                <a:gd name="connsiteX106" fmla="*/ 438150 w 868365"/>
                <a:gd name="connsiteY106" fmla="*/ 742950 h 746659"/>
                <a:gd name="connsiteX107" fmla="*/ 384175 w 868365"/>
                <a:gd name="connsiteY107" fmla="*/ 739775 h 746659"/>
                <a:gd name="connsiteX108" fmla="*/ 371475 w 868365"/>
                <a:gd name="connsiteY108" fmla="*/ 736600 h 746659"/>
                <a:gd name="connsiteX109" fmla="*/ 320675 w 868365"/>
                <a:gd name="connsiteY109" fmla="*/ 733425 h 746659"/>
                <a:gd name="connsiteX110" fmla="*/ 298450 w 868365"/>
                <a:gd name="connsiteY110" fmla="*/ 730250 h 746659"/>
                <a:gd name="connsiteX111" fmla="*/ 279400 w 868365"/>
                <a:gd name="connsiteY111" fmla="*/ 727075 h 746659"/>
                <a:gd name="connsiteX112" fmla="*/ 155575 w 868365"/>
                <a:gd name="connsiteY112" fmla="*/ 723900 h 746659"/>
                <a:gd name="connsiteX113" fmla="*/ 38100 w 868365"/>
                <a:gd name="connsiteY113" fmla="*/ 717550 h 746659"/>
                <a:gd name="connsiteX114" fmla="*/ 0 w 868365"/>
                <a:gd name="connsiteY114" fmla="*/ 717550 h 74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868365" h="746659">
                  <a:moveTo>
                    <a:pt x="22225" y="0"/>
                  </a:moveTo>
                  <a:lnTo>
                    <a:pt x="171450" y="3175"/>
                  </a:lnTo>
                  <a:cubicBezTo>
                    <a:pt x="183133" y="3578"/>
                    <a:pt x="194711" y="5572"/>
                    <a:pt x="206375" y="6350"/>
                  </a:cubicBezTo>
                  <a:cubicBezTo>
                    <a:pt x="226467" y="7689"/>
                    <a:pt x="246612" y="8140"/>
                    <a:pt x="266700" y="9525"/>
                  </a:cubicBezTo>
                  <a:cubicBezTo>
                    <a:pt x="277311" y="10257"/>
                    <a:pt x="287817" y="12431"/>
                    <a:pt x="298450" y="12700"/>
                  </a:cubicBezTo>
                  <a:cubicBezTo>
                    <a:pt x="371459" y="14548"/>
                    <a:pt x="444500" y="14817"/>
                    <a:pt x="517525" y="15875"/>
                  </a:cubicBezTo>
                  <a:cubicBezTo>
                    <a:pt x="554567" y="17992"/>
                    <a:pt x="591700" y="18866"/>
                    <a:pt x="628650" y="22225"/>
                  </a:cubicBezTo>
                  <a:cubicBezTo>
                    <a:pt x="640292" y="23283"/>
                    <a:pt x="651890" y="25071"/>
                    <a:pt x="663575" y="25400"/>
                  </a:cubicBezTo>
                  <a:cubicBezTo>
                    <a:pt x="727059" y="27188"/>
                    <a:pt x="790575" y="27517"/>
                    <a:pt x="854075" y="28575"/>
                  </a:cubicBezTo>
                  <a:cubicBezTo>
                    <a:pt x="851416" y="47187"/>
                    <a:pt x="850674" y="57829"/>
                    <a:pt x="844550" y="76200"/>
                  </a:cubicBezTo>
                  <a:cubicBezTo>
                    <a:pt x="843492" y="79375"/>
                    <a:pt x="843466" y="83112"/>
                    <a:pt x="841375" y="85725"/>
                  </a:cubicBezTo>
                  <a:cubicBezTo>
                    <a:pt x="838991" y="88705"/>
                    <a:pt x="835025" y="89958"/>
                    <a:pt x="831850" y="92075"/>
                  </a:cubicBezTo>
                  <a:lnTo>
                    <a:pt x="561975" y="88900"/>
                  </a:lnTo>
                  <a:cubicBezTo>
                    <a:pt x="554493" y="88737"/>
                    <a:pt x="547182" y="86599"/>
                    <a:pt x="539750" y="85725"/>
                  </a:cubicBezTo>
                  <a:cubicBezTo>
                    <a:pt x="529187" y="84482"/>
                    <a:pt x="518611" y="83282"/>
                    <a:pt x="508000" y="82550"/>
                  </a:cubicBezTo>
                  <a:cubicBezTo>
                    <a:pt x="462243" y="79394"/>
                    <a:pt x="402741" y="77770"/>
                    <a:pt x="358775" y="76200"/>
                  </a:cubicBezTo>
                  <a:cubicBezTo>
                    <a:pt x="92045" y="82953"/>
                    <a:pt x="191400" y="76987"/>
                    <a:pt x="60325" y="85725"/>
                  </a:cubicBezTo>
                  <a:cubicBezTo>
                    <a:pt x="25293" y="92731"/>
                    <a:pt x="38814" y="88662"/>
                    <a:pt x="19050" y="95250"/>
                  </a:cubicBezTo>
                  <a:cubicBezTo>
                    <a:pt x="20108" y="116417"/>
                    <a:pt x="20389" y="137637"/>
                    <a:pt x="22225" y="158750"/>
                  </a:cubicBezTo>
                  <a:cubicBezTo>
                    <a:pt x="22515" y="162084"/>
                    <a:pt x="23033" y="165908"/>
                    <a:pt x="25400" y="168275"/>
                  </a:cubicBezTo>
                  <a:cubicBezTo>
                    <a:pt x="27767" y="170642"/>
                    <a:pt x="31750" y="170392"/>
                    <a:pt x="34925" y="171450"/>
                  </a:cubicBezTo>
                  <a:cubicBezTo>
                    <a:pt x="42038" y="169079"/>
                    <a:pt x="49746" y="166239"/>
                    <a:pt x="57150" y="165100"/>
                  </a:cubicBezTo>
                  <a:cubicBezTo>
                    <a:pt x="66622" y="163643"/>
                    <a:pt x="76200" y="162983"/>
                    <a:pt x="85725" y="161925"/>
                  </a:cubicBezTo>
                  <a:cubicBezTo>
                    <a:pt x="128670" y="163357"/>
                    <a:pt x="163610" y="161077"/>
                    <a:pt x="203200" y="168275"/>
                  </a:cubicBezTo>
                  <a:cubicBezTo>
                    <a:pt x="207493" y="169056"/>
                    <a:pt x="211640" y="170503"/>
                    <a:pt x="215900" y="171450"/>
                  </a:cubicBezTo>
                  <a:cubicBezTo>
                    <a:pt x="221168" y="172621"/>
                    <a:pt x="226433" y="173862"/>
                    <a:pt x="231775" y="174625"/>
                  </a:cubicBezTo>
                  <a:cubicBezTo>
                    <a:pt x="248669" y="177038"/>
                    <a:pt x="282575" y="180975"/>
                    <a:pt x="282575" y="180975"/>
                  </a:cubicBezTo>
                  <a:cubicBezTo>
                    <a:pt x="285750" y="182033"/>
                    <a:pt x="288768" y="183833"/>
                    <a:pt x="292100" y="184150"/>
                  </a:cubicBezTo>
                  <a:cubicBezTo>
                    <a:pt x="365910" y="191180"/>
                    <a:pt x="445896" y="185501"/>
                    <a:pt x="517525" y="184150"/>
                  </a:cubicBezTo>
                  <a:cubicBezTo>
                    <a:pt x="537633" y="183092"/>
                    <a:pt x="557714" y="180975"/>
                    <a:pt x="577850" y="180975"/>
                  </a:cubicBezTo>
                  <a:cubicBezTo>
                    <a:pt x="838252" y="180975"/>
                    <a:pt x="760569" y="156156"/>
                    <a:pt x="854075" y="187325"/>
                  </a:cubicBezTo>
                  <a:cubicBezTo>
                    <a:pt x="861924" y="210872"/>
                    <a:pt x="859171" y="198607"/>
                    <a:pt x="854075" y="244475"/>
                  </a:cubicBezTo>
                  <a:cubicBezTo>
                    <a:pt x="853705" y="247801"/>
                    <a:pt x="853267" y="251633"/>
                    <a:pt x="850900" y="254000"/>
                  </a:cubicBezTo>
                  <a:cubicBezTo>
                    <a:pt x="849382" y="255518"/>
                    <a:pt x="828785" y="260323"/>
                    <a:pt x="828675" y="260350"/>
                  </a:cubicBezTo>
                  <a:cubicBezTo>
                    <a:pt x="797288" y="249888"/>
                    <a:pt x="820757" y="256748"/>
                    <a:pt x="749300" y="254000"/>
                  </a:cubicBezTo>
                  <a:lnTo>
                    <a:pt x="654050" y="250825"/>
                  </a:lnTo>
                  <a:cubicBezTo>
                    <a:pt x="603815" y="249062"/>
                    <a:pt x="568263" y="248439"/>
                    <a:pt x="520700" y="244475"/>
                  </a:cubicBezTo>
                  <a:cubicBezTo>
                    <a:pt x="511149" y="243679"/>
                    <a:pt x="501612" y="242655"/>
                    <a:pt x="492125" y="241300"/>
                  </a:cubicBezTo>
                  <a:cubicBezTo>
                    <a:pt x="486783" y="240537"/>
                    <a:pt x="481639" y="238416"/>
                    <a:pt x="476250" y="238125"/>
                  </a:cubicBezTo>
                  <a:cubicBezTo>
                    <a:pt x="442416" y="236296"/>
                    <a:pt x="408517" y="236008"/>
                    <a:pt x="374650" y="234950"/>
                  </a:cubicBezTo>
                  <a:cubicBezTo>
                    <a:pt x="371475" y="233892"/>
                    <a:pt x="368392" y="232501"/>
                    <a:pt x="365125" y="231775"/>
                  </a:cubicBezTo>
                  <a:cubicBezTo>
                    <a:pt x="358841" y="230378"/>
                    <a:pt x="352513" y="228600"/>
                    <a:pt x="346075" y="228600"/>
                  </a:cubicBezTo>
                  <a:cubicBezTo>
                    <a:pt x="264576" y="228600"/>
                    <a:pt x="183092" y="230717"/>
                    <a:pt x="101600" y="231775"/>
                  </a:cubicBezTo>
                  <a:cubicBezTo>
                    <a:pt x="75229" y="233659"/>
                    <a:pt x="63192" y="232646"/>
                    <a:pt x="41275" y="238125"/>
                  </a:cubicBezTo>
                  <a:cubicBezTo>
                    <a:pt x="38028" y="238937"/>
                    <a:pt x="34925" y="240242"/>
                    <a:pt x="31750" y="241300"/>
                  </a:cubicBezTo>
                  <a:cubicBezTo>
                    <a:pt x="20463" y="275162"/>
                    <a:pt x="20504" y="271322"/>
                    <a:pt x="31750" y="336550"/>
                  </a:cubicBezTo>
                  <a:cubicBezTo>
                    <a:pt x="32554" y="341214"/>
                    <a:pt x="40217" y="340783"/>
                    <a:pt x="44450" y="342900"/>
                  </a:cubicBezTo>
                  <a:cubicBezTo>
                    <a:pt x="96062" y="332578"/>
                    <a:pt x="15601" y="348365"/>
                    <a:pt x="82550" y="336550"/>
                  </a:cubicBezTo>
                  <a:cubicBezTo>
                    <a:pt x="93179" y="334674"/>
                    <a:pt x="103717" y="332317"/>
                    <a:pt x="114300" y="330200"/>
                  </a:cubicBezTo>
                  <a:lnTo>
                    <a:pt x="615950" y="336550"/>
                  </a:lnTo>
                  <a:cubicBezTo>
                    <a:pt x="625530" y="336802"/>
                    <a:pt x="634945" y="339466"/>
                    <a:pt x="644525" y="339725"/>
                  </a:cubicBezTo>
                  <a:cubicBezTo>
                    <a:pt x="713300" y="341584"/>
                    <a:pt x="782108" y="341842"/>
                    <a:pt x="850900" y="342900"/>
                  </a:cubicBezTo>
                  <a:cubicBezTo>
                    <a:pt x="853017" y="346075"/>
                    <a:pt x="855910" y="348852"/>
                    <a:pt x="857250" y="352425"/>
                  </a:cubicBezTo>
                  <a:cubicBezTo>
                    <a:pt x="864756" y="372440"/>
                    <a:pt x="858083" y="408109"/>
                    <a:pt x="857250" y="422275"/>
                  </a:cubicBezTo>
                  <a:cubicBezTo>
                    <a:pt x="800607" y="408114"/>
                    <a:pt x="858897" y="421969"/>
                    <a:pt x="812800" y="412750"/>
                  </a:cubicBezTo>
                  <a:cubicBezTo>
                    <a:pt x="808521" y="411894"/>
                    <a:pt x="804413" y="410239"/>
                    <a:pt x="800100" y="409575"/>
                  </a:cubicBezTo>
                  <a:cubicBezTo>
                    <a:pt x="785787" y="407373"/>
                    <a:pt x="740798" y="403540"/>
                    <a:pt x="730250" y="403225"/>
                  </a:cubicBezTo>
                  <a:cubicBezTo>
                    <a:pt x="673116" y="401519"/>
                    <a:pt x="615950" y="401108"/>
                    <a:pt x="558800" y="400050"/>
                  </a:cubicBezTo>
                  <a:cubicBezTo>
                    <a:pt x="553455" y="399159"/>
                    <a:pt x="521610" y="393700"/>
                    <a:pt x="517525" y="393700"/>
                  </a:cubicBezTo>
                  <a:lnTo>
                    <a:pt x="180975" y="396875"/>
                  </a:lnTo>
                  <a:cubicBezTo>
                    <a:pt x="161925" y="397933"/>
                    <a:pt x="142818" y="398241"/>
                    <a:pt x="123825" y="400050"/>
                  </a:cubicBezTo>
                  <a:cubicBezTo>
                    <a:pt x="120493" y="400367"/>
                    <a:pt x="117631" y="402903"/>
                    <a:pt x="114300" y="403225"/>
                  </a:cubicBezTo>
                  <a:cubicBezTo>
                    <a:pt x="84729" y="406087"/>
                    <a:pt x="25400" y="409575"/>
                    <a:pt x="25400" y="409575"/>
                  </a:cubicBezTo>
                  <a:cubicBezTo>
                    <a:pt x="24342" y="439208"/>
                    <a:pt x="17716" y="469168"/>
                    <a:pt x="22225" y="498475"/>
                  </a:cubicBezTo>
                  <a:cubicBezTo>
                    <a:pt x="23037" y="503755"/>
                    <a:pt x="45815" y="486551"/>
                    <a:pt x="47625" y="485775"/>
                  </a:cubicBezTo>
                  <a:cubicBezTo>
                    <a:pt x="55584" y="482364"/>
                    <a:pt x="76587" y="480509"/>
                    <a:pt x="82550" y="479425"/>
                  </a:cubicBezTo>
                  <a:cubicBezTo>
                    <a:pt x="128701" y="471034"/>
                    <a:pt x="41696" y="482944"/>
                    <a:pt x="120650" y="473075"/>
                  </a:cubicBezTo>
                  <a:lnTo>
                    <a:pt x="396875" y="476250"/>
                  </a:lnTo>
                  <a:cubicBezTo>
                    <a:pt x="403311" y="476388"/>
                    <a:pt x="409562" y="478446"/>
                    <a:pt x="415925" y="479425"/>
                  </a:cubicBezTo>
                  <a:cubicBezTo>
                    <a:pt x="423322" y="480563"/>
                    <a:pt x="430695" y="481952"/>
                    <a:pt x="438150" y="482600"/>
                  </a:cubicBezTo>
                  <a:cubicBezTo>
                    <a:pt x="455053" y="484070"/>
                    <a:pt x="472038" y="484422"/>
                    <a:pt x="488950" y="485775"/>
                  </a:cubicBezTo>
                  <a:cubicBezTo>
                    <a:pt x="498503" y="486539"/>
                    <a:pt x="507953" y="488483"/>
                    <a:pt x="517525" y="488950"/>
                  </a:cubicBezTo>
                  <a:cubicBezTo>
                    <a:pt x="551368" y="490601"/>
                    <a:pt x="585258" y="491067"/>
                    <a:pt x="619125" y="492125"/>
                  </a:cubicBezTo>
                  <a:lnTo>
                    <a:pt x="790575" y="488950"/>
                  </a:lnTo>
                  <a:cubicBezTo>
                    <a:pt x="813882" y="488950"/>
                    <a:pt x="845434" y="474278"/>
                    <a:pt x="860425" y="492125"/>
                  </a:cubicBezTo>
                  <a:cubicBezTo>
                    <a:pt x="876776" y="511591"/>
                    <a:pt x="863859" y="543777"/>
                    <a:pt x="857250" y="568325"/>
                  </a:cubicBezTo>
                  <a:cubicBezTo>
                    <a:pt x="857085" y="568937"/>
                    <a:pt x="829683" y="577692"/>
                    <a:pt x="825500" y="577850"/>
                  </a:cubicBezTo>
                  <a:cubicBezTo>
                    <a:pt x="773668" y="579806"/>
                    <a:pt x="721783" y="579967"/>
                    <a:pt x="669925" y="581025"/>
                  </a:cubicBezTo>
                  <a:lnTo>
                    <a:pt x="184150" y="577850"/>
                  </a:lnTo>
                  <a:cubicBezTo>
                    <a:pt x="28560" y="576294"/>
                    <a:pt x="76518" y="546947"/>
                    <a:pt x="25400" y="581025"/>
                  </a:cubicBezTo>
                  <a:cubicBezTo>
                    <a:pt x="23270" y="606582"/>
                    <a:pt x="24834" y="612545"/>
                    <a:pt x="19050" y="631825"/>
                  </a:cubicBezTo>
                  <a:cubicBezTo>
                    <a:pt x="17127" y="638236"/>
                    <a:pt x="12700" y="650875"/>
                    <a:pt x="12700" y="650875"/>
                  </a:cubicBezTo>
                  <a:cubicBezTo>
                    <a:pt x="17992" y="651933"/>
                    <a:pt x="23194" y="654464"/>
                    <a:pt x="28575" y="654050"/>
                  </a:cubicBezTo>
                  <a:cubicBezTo>
                    <a:pt x="37277" y="653381"/>
                    <a:pt x="45367" y="649135"/>
                    <a:pt x="53975" y="647700"/>
                  </a:cubicBezTo>
                  <a:lnTo>
                    <a:pt x="73025" y="644525"/>
                  </a:lnTo>
                  <a:lnTo>
                    <a:pt x="146050" y="647700"/>
                  </a:lnTo>
                  <a:cubicBezTo>
                    <a:pt x="159828" y="648465"/>
                    <a:pt x="173526" y="650875"/>
                    <a:pt x="187325" y="650875"/>
                  </a:cubicBezTo>
                  <a:cubicBezTo>
                    <a:pt x="241310" y="650875"/>
                    <a:pt x="295275" y="648758"/>
                    <a:pt x="349250" y="647700"/>
                  </a:cubicBezTo>
                  <a:cubicBezTo>
                    <a:pt x="361950" y="646642"/>
                    <a:pt x="374704" y="646106"/>
                    <a:pt x="387350" y="644525"/>
                  </a:cubicBezTo>
                  <a:cubicBezTo>
                    <a:pt x="400126" y="642928"/>
                    <a:pt x="412825" y="640700"/>
                    <a:pt x="425450" y="638175"/>
                  </a:cubicBezTo>
                  <a:cubicBezTo>
                    <a:pt x="430742" y="637117"/>
                    <a:pt x="435967" y="635643"/>
                    <a:pt x="441325" y="635000"/>
                  </a:cubicBezTo>
                  <a:cubicBezTo>
                    <a:pt x="493748" y="628709"/>
                    <a:pt x="505894" y="628583"/>
                    <a:pt x="555625" y="625475"/>
                  </a:cubicBezTo>
                  <a:cubicBezTo>
                    <a:pt x="590917" y="626945"/>
                    <a:pt x="636166" y="627937"/>
                    <a:pt x="673100" y="631825"/>
                  </a:cubicBezTo>
                  <a:cubicBezTo>
                    <a:pt x="679502" y="632499"/>
                    <a:pt x="685777" y="634090"/>
                    <a:pt x="692150" y="635000"/>
                  </a:cubicBezTo>
                  <a:cubicBezTo>
                    <a:pt x="710143" y="637570"/>
                    <a:pt x="717254" y="637307"/>
                    <a:pt x="733425" y="641350"/>
                  </a:cubicBezTo>
                  <a:cubicBezTo>
                    <a:pt x="736672" y="642162"/>
                    <a:pt x="739683" y="643799"/>
                    <a:pt x="742950" y="644525"/>
                  </a:cubicBezTo>
                  <a:cubicBezTo>
                    <a:pt x="749234" y="645922"/>
                    <a:pt x="755716" y="646303"/>
                    <a:pt x="762000" y="647700"/>
                  </a:cubicBezTo>
                  <a:cubicBezTo>
                    <a:pt x="765267" y="648426"/>
                    <a:pt x="768224" y="650325"/>
                    <a:pt x="771525" y="650875"/>
                  </a:cubicBezTo>
                  <a:cubicBezTo>
                    <a:pt x="789394" y="653853"/>
                    <a:pt x="807631" y="654247"/>
                    <a:pt x="825500" y="657225"/>
                  </a:cubicBezTo>
                  <a:cubicBezTo>
                    <a:pt x="829804" y="657942"/>
                    <a:pt x="833940" y="659453"/>
                    <a:pt x="838200" y="660400"/>
                  </a:cubicBezTo>
                  <a:cubicBezTo>
                    <a:pt x="843468" y="661571"/>
                    <a:pt x="848783" y="662517"/>
                    <a:pt x="854075" y="663575"/>
                  </a:cubicBezTo>
                  <a:cubicBezTo>
                    <a:pt x="855133" y="666750"/>
                    <a:pt x="857250" y="669753"/>
                    <a:pt x="857250" y="673100"/>
                  </a:cubicBezTo>
                  <a:cubicBezTo>
                    <a:pt x="857250" y="685844"/>
                    <a:pt x="856170" y="698629"/>
                    <a:pt x="854075" y="711200"/>
                  </a:cubicBezTo>
                  <a:cubicBezTo>
                    <a:pt x="852975" y="717802"/>
                    <a:pt x="854075" y="728133"/>
                    <a:pt x="847725" y="730250"/>
                  </a:cubicBezTo>
                  <a:cubicBezTo>
                    <a:pt x="839639" y="732945"/>
                    <a:pt x="830907" y="736293"/>
                    <a:pt x="822325" y="736600"/>
                  </a:cubicBezTo>
                  <a:cubicBezTo>
                    <a:pt x="768374" y="738527"/>
                    <a:pt x="714375" y="738717"/>
                    <a:pt x="660400" y="739775"/>
                  </a:cubicBezTo>
                  <a:cubicBezTo>
                    <a:pt x="535673" y="750169"/>
                    <a:pt x="609682" y="746679"/>
                    <a:pt x="438150" y="742950"/>
                  </a:cubicBezTo>
                  <a:cubicBezTo>
                    <a:pt x="420158" y="741892"/>
                    <a:pt x="402117" y="741484"/>
                    <a:pt x="384175" y="739775"/>
                  </a:cubicBezTo>
                  <a:cubicBezTo>
                    <a:pt x="379831" y="739361"/>
                    <a:pt x="375817" y="737034"/>
                    <a:pt x="371475" y="736600"/>
                  </a:cubicBezTo>
                  <a:cubicBezTo>
                    <a:pt x="354593" y="734912"/>
                    <a:pt x="337608" y="734483"/>
                    <a:pt x="320675" y="733425"/>
                  </a:cubicBezTo>
                  <a:lnTo>
                    <a:pt x="298450" y="730250"/>
                  </a:lnTo>
                  <a:cubicBezTo>
                    <a:pt x="292087" y="729271"/>
                    <a:pt x="285831" y="727361"/>
                    <a:pt x="279400" y="727075"/>
                  </a:cubicBezTo>
                  <a:cubicBezTo>
                    <a:pt x="238152" y="725242"/>
                    <a:pt x="196850" y="724958"/>
                    <a:pt x="155575" y="723900"/>
                  </a:cubicBezTo>
                  <a:cubicBezTo>
                    <a:pt x="105455" y="720320"/>
                    <a:pt x="95404" y="719187"/>
                    <a:pt x="38100" y="717550"/>
                  </a:cubicBezTo>
                  <a:cubicBezTo>
                    <a:pt x="25405" y="717187"/>
                    <a:pt x="12700" y="717550"/>
                    <a:pt x="0" y="7175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CDE0529-E3D3-3448-BC84-A304EDB09D43}"/>
              </a:ext>
            </a:extLst>
          </p:cNvPr>
          <p:cNvSpPr txBox="1"/>
          <p:nvPr/>
        </p:nvSpPr>
        <p:spPr>
          <a:xfrm>
            <a:off x="11032749" y="5731877"/>
            <a:ext cx="121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B533AD-B285-034B-BBDC-F857A46C69CA}"/>
              </a:ext>
            </a:extLst>
          </p:cNvPr>
          <p:cNvSpPr txBox="1"/>
          <p:nvPr/>
        </p:nvSpPr>
        <p:spPr>
          <a:xfrm>
            <a:off x="11032761" y="5152376"/>
            <a:ext cx="230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8DA43D-5EF6-4E42-BEE6-02F3BF410963}"/>
              </a:ext>
            </a:extLst>
          </p:cNvPr>
          <p:cNvSpPr txBox="1"/>
          <p:nvPr/>
        </p:nvSpPr>
        <p:spPr>
          <a:xfrm>
            <a:off x="875333" y="5617644"/>
            <a:ext cx="247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MEMS Tweeter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189D52-251D-A64F-8726-90D4F566035A}"/>
              </a:ext>
            </a:extLst>
          </p:cNvPr>
          <p:cNvSpPr txBox="1"/>
          <p:nvPr/>
        </p:nvSpPr>
        <p:spPr>
          <a:xfrm>
            <a:off x="11040985" y="6311378"/>
            <a:ext cx="323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Piezoelectric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55CAE1-B4A7-5946-81B1-68A5B05C13F4}"/>
              </a:ext>
            </a:extLst>
          </p:cNvPr>
          <p:cNvSpPr txBox="1"/>
          <p:nvPr/>
        </p:nvSpPr>
        <p:spPr>
          <a:xfrm>
            <a:off x="11032761" y="6890878"/>
            <a:ext cx="308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Substrate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22F24C-E3DA-7B44-AC16-1887B643C50B}"/>
              </a:ext>
            </a:extLst>
          </p:cNvPr>
          <p:cNvGrpSpPr/>
          <p:nvPr/>
        </p:nvGrpSpPr>
        <p:grpSpPr>
          <a:xfrm>
            <a:off x="4693370" y="5470892"/>
            <a:ext cx="5243691" cy="1830612"/>
            <a:chOff x="3187700" y="4754322"/>
            <a:chExt cx="5816600" cy="20306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BE6512-17DE-2C47-838A-EC80D3F2EADE}"/>
                </a:ext>
              </a:extLst>
            </p:cNvPr>
            <p:cNvGrpSpPr/>
            <p:nvPr/>
          </p:nvGrpSpPr>
          <p:grpSpPr>
            <a:xfrm>
              <a:off x="3187700" y="5205257"/>
              <a:ext cx="5816600" cy="788746"/>
              <a:chOff x="2804886" y="2914064"/>
              <a:chExt cx="5816600" cy="108333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8A221A2-5138-B246-B814-ED2A4736F257}"/>
                  </a:ext>
                </a:extLst>
              </p:cNvPr>
              <p:cNvSpPr/>
              <p:nvPr/>
            </p:nvSpPr>
            <p:spPr>
              <a:xfrm>
                <a:off x="2804886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7338127-D517-2845-996A-11716333E53C}"/>
                  </a:ext>
                </a:extLst>
              </p:cNvPr>
              <p:cNvSpPr/>
              <p:nvPr/>
            </p:nvSpPr>
            <p:spPr>
              <a:xfrm>
                <a:off x="8217020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4C1F70D-56C2-AE42-A889-382B43F75151}"/>
                </a:ext>
              </a:extLst>
            </p:cNvPr>
            <p:cNvGrpSpPr/>
            <p:nvPr/>
          </p:nvGrpSpPr>
          <p:grpSpPr>
            <a:xfrm>
              <a:off x="3187700" y="5992485"/>
              <a:ext cx="5816600" cy="792456"/>
              <a:chOff x="3187700" y="4233463"/>
              <a:chExt cx="5816600" cy="9735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0AEA4F-2173-B84F-AB0D-5B693528E484}"/>
                  </a:ext>
                </a:extLst>
              </p:cNvPr>
              <p:cNvGrpSpPr/>
              <p:nvPr/>
            </p:nvGrpSpPr>
            <p:grpSpPr>
              <a:xfrm>
                <a:off x="3187700" y="4233463"/>
                <a:ext cx="5816600" cy="973537"/>
                <a:chOff x="2630715" y="4233463"/>
                <a:chExt cx="5816600" cy="97353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F7BB8A7-6E1B-AD43-8484-09A47887B529}"/>
                    </a:ext>
                  </a:extLst>
                </p:cNvPr>
                <p:cNvSpPr/>
                <p:nvPr/>
              </p:nvSpPr>
              <p:spPr>
                <a:xfrm>
                  <a:off x="2630715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CAA05E-F82D-3F4A-8240-2D76548E1FDF}"/>
                    </a:ext>
                  </a:extLst>
                </p:cNvPr>
                <p:cNvSpPr/>
                <p:nvPr/>
              </p:nvSpPr>
              <p:spPr>
                <a:xfrm>
                  <a:off x="7837407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DD2107-3745-6442-B76D-ABFE8FAF3ADD}"/>
                  </a:ext>
                </a:extLst>
              </p:cNvPr>
              <p:cNvSpPr/>
              <p:nvPr/>
            </p:nvSpPr>
            <p:spPr>
              <a:xfrm>
                <a:off x="3797609" y="4939008"/>
                <a:ext cx="4596783" cy="2625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849579-080F-7045-8B57-036EA0133817}"/>
                </a:ext>
              </a:extLst>
            </p:cNvPr>
            <p:cNvSpPr/>
            <p:nvPr/>
          </p:nvSpPr>
          <p:spPr>
            <a:xfrm>
              <a:off x="3572905" y="5903594"/>
              <a:ext cx="5046190" cy="1086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B71C6E-4B0C-F04F-BED4-DC6347E740CB}"/>
                </a:ext>
              </a:extLst>
            </p:cNvPr>
            <p:cNvGrpSpPr/>
            <p:nvPr/>
          </p:nvGrpSpPr>
          <p:grpSpPr>
            <a:xfrm>
              <a:off x="3672417" y="5360565"/>
              <a:ext cx="4847167" cy="555183"/>
              <a:chOff x="3672417" y="3797971"/>
              <a:chExt cx="4847167" cy="33591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1B1C905-AA88-AE4C-A2C2-7AB95827A23C}"/>
                  </a:ext>
                </a:extLst>
              </p:cNvPr>
              <p:cNvSpPr/>
              <p:nvPr/>
            </p:nvSpPr>
            <p:spPr>
              <a:xfrm>
                <a:off x="3672417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D39BBF2-DCD8-6B4F-9593-F2D2472E8773}"/>
                  </a:ext>
                </a:extLst>
              </p:cNvPr>
              <p:cNvSpPr/>
              <p:nvPr/>
            </p:nvSpPr>
            <p:spPr>
              <a:xfrm>
                <a:off x="7826214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9C743-844B-5F4E-AE40-55FA947E9402}"/>
                </a:ext>
              </a:extLst>
            </p:cNvPr>
            <p:cNvSpPr/>
            <p:nvPr/>
          </p:nvSpPr>
          <p:spPr>
            <a:xfrm>
              <a:off x="5587208" y="5581386"/>
              <a:ext cx="1017584" cy="3228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34A972-0021-604B-863E-BDCDDEA10C5B}"/>
                </a:ext>
              </a:extLst>
            </p:cNvPr>
            <p:cNvSpPr/>
            <p:nvPr/>
          </p:nvSpPr>
          <p:spPr>
            <a:xfrm flipH="1">
              <a:off x="3946636" y="5123327"/>
              <a:ext cx="4298728" cy="390126"/>
            </a:xfrm>
            <a:custGeom>
              <a:avLst/>
              <a:gdLst>
                <a:gd name="connsiteX0" fmla="*/ 3371908 w 4298728"/>
                <a:gd name="connsiteY0" fmla="*/ 0 h 390126"/>
                <a:gd name="connsiteX1" fmla="*/ 3038391 w 4298728"/>
                <a:gd name="connsiteY1" fmla="*/ 293496 h 390126"/>
                <a:gd name="connsiteX2" fmla="*/ 2280671 w 4298728"/>
                <a:gd name="connsiteY2" fmla="*/ 293496 h 390126"/>
                <a:gd name="connsiteX3" fmla="*/ 2018057 w 4298728"/>
                <a:gd name="connsiteY3" fmla="*/ 293496 h 390126"/>
                <a:gd name="connsiteX4" fmla="*/ 1260337 w 4298728"/>
                <a:gd name="connsiteY4" fmla="*/ 293496 h 390126"/>
                <a:gd name="connsiteX5" fmla="*/ 926820 w 4298728"/>
                <a:gd name="connsiteY5" fmla="*/ 0 h 390126"/>
                <a:gd name="connsiteX6" fmla="*/ 920761 w 4298728"/>
                <a:gd name="connsiteY6" fmla="*/ 6885 h 390126"/>
                <a:gd name="connsiteX7" fmla="*/ 0 w 4298728"/>
                <a:gd name="connsiteY7" fmla="*/ 6885 h 390126"/>
                <a:gd name="connsiteX8" fmla="*/ 0 w 4298728"/>
                <a:gd name="connsiteY8" fmla="*/ 91480 h 390126"/>
                <a:gd name="connsiteX9" fmla="*/ 887501 w 4298728"/>
                <a:gd name="connsiteY9" fmla="*/ 91480 h 390126"/>
                <a:gd name="connsiteX10" fmla="*/ 1223025 w 4298728"/>
                <a:gd name="connsiteY10" fmla="*/ 386743 h 390126"/>
                <a:gd name="connsiteX11" fmla="*/ 1226910 w 4298728"/>
                <a:gd name="connsiteY11" fmla="*/ 382329 h 390126"/>
                <a:gd name="connsiteX12" fmla="*/ 1226910 w 4298728"/>
                <a:gd name="connsiteY12" fmla="*/ 390126 h 390126"/>
                <a:gd name="connsiteX13" fmla="*/ 2018057 w 4298728"/>
                <a:gd name="connsiteY13" fmla="*/ 390126 h 390126"/>
                <a:gd name="connsiteX14" fmla="*/ 2280671 w 4298728"/>
                <a:gd name="connsiteY14" fmla="*/ 390126 h 390126"/>
                <a:gd name="connsiteX15" fmla="*/ 3071818 w 4298728"/>
                <a:gd name="connsiteY15" fmla="*/ 390126 h 390126"/>
                <a:gd name="connsiteX16" fmla="*/ 3071818 w 4298728"/>
                <a:gd name="connsiteY16" fmla="*/ 382329 h 390126"/>
                <a:gd name="connsiteX17" fmla="*/ 3075703 w 4298728"/>
                <a:gd name="connsiteY17" fmla="*/ 386743 h 390126"/>
                <a:gd name="connsiteX18" fmla="*/ 3411227 w 4298728"/>
                <a:gd name="connsiteY18" fmla="*/ 91480 h 390126"/>
                <a:gd name="connsiteX19" fmla="*/ 4298728 w 4298728"/>
                <a:gd name="connsiteY19" fmla="*/ 91480 h 390126"/>
                <a:gd name="connsiteX20" fmla="*/ 4298728 w 4298728"/>
                <a:gd name="connsiteY20" fmla="*/ 6885 h 390126"/>
                <a:gd name="connsiteX21" fmla="*/ 3377967 w 4298728"/>
                <a:gd name="connsiteY21" fmla="*/ 6885 h 39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98728" h="390126">
                  <a:moveTo>
                    <a:pt x="3371908" y="0"/>
                  </a:moveTo>
                  <a:lnTo>
                    <a:pt x="3038391" y="293496"/>
                  </a:lnTo>
                  <a:lnTo>
                    <a:pt x="2280671" y="293496"/>
                  </a:lnTo>
                  <a:lnTo>
                    <a:pt x="2018057" y="293496"/>
                  </a:lnTo>
                  <a:lnTo>
                    <a:pt x="1260337" y="293496"/>
                  </a:lnTo>
                  <a:lnTo>
                    <a:pt x="926820" y="0"/>
                  </a:lnTo>
                  <a:lnTo>
                    <a:pt x="920761" y="6885"/>
                  </a:lnTo>
                  <a:lnTo>
                    <a:pt x="0" y="6885"/>
                  </a:lnTo>
                  <a:lnTo>
                    <a:pt x="0" y="91480"/>
                  </a:lnTo>
                  <a:lnTo>
                    <a:pt x="887501" y="91480"/>
                  </a:lnTo>
                  <a:lnTo>
                    <a:pt x="1223025" y="386743"/>
                  </a:lnTo>
                  <a:lnTo>
                    <a:pt x="1226910" y="382329"/>
                  </a:lnTo>
                  <a:lnTo>
                    <a:pt x="1226910" y="390126"/>
                  </a:lnTo>
                  <a:lnTo>
                    <a:pt x="2018057" y="390126"/>
                  </a:lnTo>
                  <a:lnTo>
                    <a:pt x="2280671" y="390126"/>
                  </a:lnTo>
                  <a:lnTo>
                    <a:pt x="3071818" y="390126"/>
                  </a:lnTo>
                  <a:lnTo>
                    <a:pt x="3071818" y="382329"/>
                  </a:lnTo>
                  <a:lnTo>
                    <a:pt x="3075703" y="386743"/>
                  </a:lnTo>
                  <a:lnTo>
                    <a:pt x="3411227" y="91480"/>
                  </a:lnTo>
                  <a:lnTo>
                    <a:pt x="4298728" y="91480"/>
                  </a:lnTo>
                  <a:lnTo>
                    <a:pt x="4298728" y="6885"/>
                  </a:lnTo>
                  <a:lnTo>
                    <a:pt x="3377967" y="68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5C8EDFD-9BE3-3B44-BA06-3B16FB018D9B}"/>
                </a:ext>
              </a:extLst>
            </p:cNvPr>
            <p:cNvGrpSpPr/>
            <p:nvPr/>
          </p:nvGrpSpPr>
          <p:grpSpPr>
            <a:xfrm>
              <a:off x="3191999" y="4921934"/>
              <a:ext cx="5810179" cy="628063"/>
              <a:chOff x="3163509" y="747106"/>
              <a:chExt cx="5810179" cy="62806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9868A75-96A4-6E42-8481-E00E6F7CD3AB}"/>
                  </a:ext>
                </a:extLst>
              </p:cNvPr>
              <p:cNvGrpSpPr/>
              <p:nvPr/>
            </p:nvGrpSpPr>
            <p:grpSpPr>
              <a:xfrm>
                <a:off x="3572905" y="753994"/>
                <a:ext cx="3463712" cy="621175"/>
                <a:chOff x="1250081" y="1627052"/>
                <a:chExt cx="7566690" cy="1229659"/>
              </a:xfrm>
            </p:grpSpPr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D62DEBDF-544F-484C-8F59-97892B9CB5CD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5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9DA532B-6C76-4744-8D72-7F9B05F38C76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8354BA5-4605-AD46-87EE-B80D37FF45B3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E2D8787-0191-E84E-AC4C-639192BE0B5E}"/>
                    </a:ext>
                  </a:extLst>
                </p:cNvPr>
                <p:cNvCxnSpPr/>
                <p:nvPr/>
              </p:nvCxnSpPr>
              <p:spPr>
                <a:xfrm flipV="1">
                  <a:off x="4582828" y="2843076"/>
                  <a:ext cx="4233943" cy="851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90457-154E-A147-9C29-E824536AC6C8}"/>
                  </a:ext>
                </a:extLst>
              </p:cNvPr>
              <p:cNvGrpSpPr/>
              <p:nvPr/>
            </p:nvGrpSpPr>
            <p:grpSpPr>
              <a:xfrm flipH="1">
                <a:off x="7036617" y="747106"/>
                <a:ext cx="1525591" cy="621175"/>
                <a:chOff x="1250081" y="1627052"/>
                <a:chExt cx="3332747" cy="122965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907BD0E2-EB17-0740-B7E1-ED12D0C2CC05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6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06C2261-3B72-1843-B4B5-7371FA2941DE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33B35C9-DE13-4D44-AE54-1681D684C51D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814319D-7C47-8D4A-AFD6-3DB8ABD38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509" y="1064962"/>
                <a:ext cx="411480" cy="5091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402CA10-B8A7-4F4D-B257-0C57123BF7EA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>
                <a:off x="8562208" y="1063165"/>
                <a:ext cx="411480" cy="179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C57C8A-3AA0-BD4A-9C37-418189C8BD73}"/>
                </a:ext>
              </a:extLst>
            </p:cNvPr>
            <p:cNvGrpSpPr/>
            <p:nvPr/>
          </p:nvGrpSpPr>
          <p:grpSpPr>
            <a:xfrm>
              <a:off x="3187700" y="4754322"/>
              <a:ext cx="5816600" cy="461149"/>
              <a:chOff x="2630715" y="2452914"/>
              <a:chExt cx="5816600" cy="46114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9754DD8-2A63-EF40-B1AD-53CC8CCAAB3D}"/>
                  </a:ext>
                </a:extLst>
              </p:cNvPr>
              <p:cNvSpPr/>
              <p:nvPr/>
            </p:nvSpPr>
            <p:spPr>
              <a:xfrm>
                <a:off x="2630715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2DA2011-70ED-934D-B7FF-CB380104F5B0}"/>
                  </a:ext>
                </a:extLst>
              </p:cNvPr>
              <p:cNvSpPr/>
              <p:nvPr/>
            </p:nvSpPr>
            <p:spPr>
              <a:xfrm>
                <a:off x="8062110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1ED87E-4881-4243-96A8-8D2AE05B52FF}"/>
              </a:ext>
            </a:extLst>
          </p:cNvPr>
          <p:cNvSpPr txBox="1"/>
          <p:nvPr/>
        </p:nvSpPr>
        <p:spPr>
          <a:xfrm>
            <a:off x="295948" y="6948513"/>
            <a:ext cx="560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with  Acoustic Cavities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B1F7AF-A3FA-8A48-84FD-7B9EA7ECD918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9937049" y="6944311"/>
            <a:ext cx="1095700" cy="2081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039E552-4521-024A-AC16-69B925DF566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433577" y="5993495"/>
            <a:ext cx="3599172" cy="7465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18E1D7-FE5B-4649-A7A1-C9DCE314A399}"/>
              </a:ext>
            </a:extLst>
          </p:cNvPr>
          <p:cNvCxnSpPr>
            <a:cxnSpLocks/>
            <a:stCxn id="73" idx="1"/>
            <a:endCxn id="64" idx="1"/>
          </p:cNvCxnSpPr>
          <p:nvPr/>
        </p:nvCxnSpPr>
        <p:spPr>
          <a:xfrm flipV="1">
            <a:off x="9425163" y="5413986"/>
            <a:ext cx="1607586" cy="2080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C94307-64D1-434E-AB53-C4D8E0724F41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3351206" y="5879254"/>
            <a:ext cx="3505331" cy="48278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33280-F8E7-264A-BB85-1294C0AAD3CD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>
            <a:off x="9589785" y="6555945"/>
            <a:ext cx="1451200" cy="1705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66BCA5-368E-954D-83D4-B031CF2B75F6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5572540" y="7210125"/>
            <a:ext cx="332422" cy="20953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7CC191-37F2-DF4B-8068-F31B6315E484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3316275" y="4030593"/>
            <a:ext cx="2242395" cy="66111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35E6E8-7146-514B-ABEB-32593483DA88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4691262" y="2935649"/>
            <a:ext cx="1023738" cy="25701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608C2E-1259-DF45-9588-B99D43D0E688}"/>
              </a:ext>
            </a:extLst>
          </p:cNvPr>
          <p:cNvCxnSpPr>
            <a:cxnSpLocks/>
            <a:stCxn id="18" idx="7"/>
            <a:endCxn id="15" idx="1"/>
          </p:cNvCxnSpPr>
          <p:nvPr/>
        </p:nvCxnSpPr>
        <p:spPr>
          <a:xfrm flipV="1">
            <a:off x="8721805" y="3419313"/>
            <a:ext cx="2310944" cy="367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91E8D9-F545-1D49-AA2F-ACF726B90775}"/>
              </a:ext>
            </a:extLst>
          </p:cNvPr>
          <p:cNvCxnSpPr>
            <a:cxnSpLocks/>
            <a:stCxn id="13" idx="3"/>
            <a:endCxn id="45" idx="0"/>
          </p:cNvCxnSpPr>
          <p:nvPr/>
        </p:nvCxnSpPr>
        <p:spPr>
          <a:xfrm>
            <a:off x="3351206" y="2407470"/>
            <a:ext cx="3347367" cy="30766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266164-212A-5441-8922-007D8F67B4AA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9490861" y="2357371"/>
            <a:ext cx="1581625" cy="541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D4CC7D-FC14-374A-9DE1-CFEB1673002A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>
            <a:off x="8924651" y="3684447"/>
            <a:ext cx="2023303" cy="76691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09B963-8C6B-0B45-8CE6-8730B3A72D0B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 flipV="1">
            <a:off x="8675915" y="1506885"/>
            <a:ext cx="2365070" cy="81587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DB5D62-EC2A-2B43-9F57-AC73E1CB3D81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>
            <a:off x="3351203" y="1663860"/>
            <a:ext cx="1424208" cy="473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925C6D-9CA3-7340-82C0-7BC5E87E9554}"/>
              </a:ext>
            </a:extLst>
          </p:cNvPr>
          <p:cNvCxnSpPr>
            <a:cxnSpLocks/>
            <a:stCxn id="10" idx="3"/>
            <a:endCxn id="47" idx="59"/>
          </p:cNvCxnSpPr>
          <p:nvPr/>
        </p:nvCxnSpPr>
        <p:spPr>
          <a:xfrm flipV="1">
            <a:off x="3351194" y="3691288"/>
            <a:ext cx="3663178" cy="20341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3ABE701-8E15-8645-85B4-95658D42BFC3}"/>
              </a:ext>
            </a:extLst>
          </p:cNvPr>
          <p:cNvSpPr txBox="1"/>
          <p:nvPr/>
        </p:nvSpPr>
        <p:spPr>
          <a:xfrm>
            <a:off x="1168339" y="411746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agnet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5E774-8F5B-A044-A9AB-FFB674AAC96C}"/>
              </a:ext>
            </a:extLst>
          </p:cNvPr>
          <p:cNvSpPr txBox="1"/>
          <p:nvPr/>
        </p:nvSpPr>
        <p:spPr>
          <a:xfrm>
            <a:off x="1168339" y="3556331"/>
            <a:ext cx="178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Voice Coil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A9E2E-D42F-1E4E-A7A8-F82E24FDF5EF}"/>
              </a:ext>
            </a:extLst>
          </p:cNvPr>
          <p:cNvSpPr txBox="1"/>
          <p:nvPr/>
        </p:nvSpPr>
        <p:spPr>
          <a:xfrm>
            <a:off x="10530277" y="3737330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Magnet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F6DCA-8DA2-3747-8933-791C1237238D}"/>
              </a:ext>
            </a:extLst>
          </p:cNvPr>
          <p:cNvSpPr txBox="1"/>
          <p:nvPr/>
        </p:nvSpPr>
        <p:spPr>
          <a:xfrm>
            <a:off x="11748317" y="2390430"/>
            <a:ext cx="172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Terminals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DF159B-4F15-3446-B077-3AC7CA0A6E45}"/>
              </a:ext>
            </a:extLst>
          </p:cNvPr>
          <p:cNvSpPr txBox="1"/>
          <p:nvPr/>
        </p:nvSpPr>
        <p:spPr>
          <a:xfrm>
            <a:off x="1168353" y="2177809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Dust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8B45B-5F98-FE40-94A7-3F62ACBE69BD}"/>
              </a:ext>
            </a:extLst>
          </p:cNvPr>
          <p:cNvSpPr txBox="1"/>
          <p:nvPr/>
        </p:nvSpPr>
        <p:spPr>
          <a:xfrm>
            <a:off x="1168349" y="1143006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 “Surround”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10F00-4C42-EB41-A224-562FA63E0CCE}"/>
              </a:ext>
            </a:extLst>
          </p:cNvPr>
          <p:cNvSpPr txBox="1"/>
          <p:nvPr/>
        </p:nvSpPr>
        <p:spPr>
          <a:xfrm>
            <a:off x="11269261" y="3090792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C55C5-689F-E44C-800D-5CAE12BF26C6}"/>
              </a:ext>
            </a:extLst>
          </p:cNvPr>
          <p:cNvSpPr txBox="1"/>
          <p:nvPr/>
        </p:nvSpPr>
        <p:spPr>
          <a:xfrm>
            <a:off x="10988735" y="1723899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Speaker Cone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235F4-30FB-EB49-8DF3-020BE2DF70D2}"/>
              </a:ext>
            </a:extLst>
          </p:cNvPr>
          <p:cNvSpPr txBox="1"/>
          <p:nvPr/>
        </p:nvSpPr>
        <p:spPr>
          <a:xfrm>
            <a:off x="1168353" y="289003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Rear “Spider” Suspension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FEF6E20-7748-3B44-95EE-45CEC0FDCD7F}"/>
              </a:ext>
            </a:extLst>
          </p:cNvPr>
          <p:cNvGrpSpPr/>
          <p:nvPr/>
        </p:nvGrpSpPr>
        <p:grpSpPr>
          <a:xfrm>
            <a:off x="4400550" y="1332707"/>
            <a:ext cx="5829300" cy="3365151"/>
            <a:chOff x="3181350" y="189701"/>
            <a:chExt cx="5829300" cy="33651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C32ED6-9257-D344-9B7F-4A8BFA1EC5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5800" y="1945735"/>
              <a:ext cx="3200400" cy="120239"/>
              <a:chOff x="4451491" y="3553431"/>
              <a:chExt cx="3277988" cy="12315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ECE9574-5F45-154B-A465-738C91F81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V="1">
                <a:off x="4451491" y="3553431"/>
                <a:ext cx="1167837" cy="12315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28DAAB-F79A-CF47-BC60-81FE73552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 flipV="1">
                <a:off x="6561642" y="3553431"/>
                <a:ext cx="1167837" cy="123154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7288A3-C443-9948-94E4-79D420F423FF}"/>
                </a:ext>
              </a:extLst>
            </p:cNvPr>
            <p:cNvGrpSpPr/>
            <p:nvPr/>
          </p:nvGrpSpPr>
          <p:grpSpPr>
            <a:xfrm>
              <a:off x="3212818" y="189701"/>
              <a:ext cx="5766365" cy="686408"/>
              <a:chOff x="3220217" y="1798042"/>
              <a:chExt cx="5766365" cy="686408"/>
            </a:xfrm>
          </p:grpSpPr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8D5F5B3D-7328-1D41-9F83-8899D432E786}"/>
                  </a:ext>
                </a:extLst>
              </p:cNvPr>
              <p:cNvSpPr/>
              <p:nvPr/>
            </p:nvSpPr>
            <p:spPr>
              <a:xfrm rot="9686583">
                <a:off x="3220217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82F1F2FE-7B9F-B847-9D91-321E8EA5E90A}"/>
                  </a:ext>
                </a:extLst>
              </p:cNvPr>
              <p:cNvSpPr/>
              <p:nvPr/>
            </p:nvSpPr>
            <p:spPr>
              <a:xfrm rot="9686583">
                <a:off x="8300174" y="1798042"/>
                <a:ext cx="686408" cy="686408"/>
              </a:xfrm>
              <a:prstGeom prst="chord">
                <a:avLst>
                  <a:gd name="adj1" fmla="val 1640012"/>
                  <a:gd name="adj2" fmla="val 1141218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B1FBB522-DB7C-4B45-B3AA-6DD3BD5F2651}"/>
                </a:ext>
              </a:extLst>
            </p:cNvPr>
            <p:cNvSpPr/>
            <p:nvPr/>
          </p:nvSpPr>
          <p:spPr>
            <a:xfrm flipV="1">
              <a:off x="3374571" y="398131"/>
              <a:ext cx="5442858" cy="147564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2D689E-46DD-804C-A82F-2FF9C7A3CC61}"/>
                </a:ext>
              </a:extLst>
            </p:cNvPr>
            <p:cNvSpPr/>
            <p:nvPr/>
          </p:nvSpPr>
          <p:spPr>
            <a:xfrm flipV="1">
              <a:off x="3181350" y="469287"/>
              <a:ext cx="5829300" cy="1922879"/>
            </a:xfrm>
            <a:custGeom>
              <a:avLst/>
              <a:gdLst>
                <a:gd name="connsiteX0" fmla="*/ 1554480 w 5829300"/>
                <a:gd name="connsiteY0" fmla="*/ 0 h 1922879"/>
                <a:gd name="connsiteX1" fmla="*/ 2175911 w 5829300"/>
                <a:gd name="connsiteY1" fmla="*/ 0 h 1922879"/>
                <a:gd name="connsiteX2" fmla="*/ 2175911 w 5829300"/>
                <a:gd name="connsiteY2" fmla="*/ 221614 h 1922879"/>
                <a:gd name="connsiteX3" fmla="*/ 1554480 w 5829300"/>
                <a:gd name="connsiteY3" fmla="*/ 221614 h 1922879"/>
                <a:gd name="connsiteX4" fmla="*/ 1554480 w 5829300"/>
                <a:gd name="connsiteY4" fmla="*/ 155986 h 1922879"/>
                <a:gd name="connsiteX5" fmla="*/ 285896 w 5829300"/>
                <a:gd name="connsiteY5" fmla="*/ 1774289 h 1922879"/>
                <a:gd name="connsiteX6" fmla="*/ 5589839 w 5829300"/>
                <a:gd name="connsiteY6" fmla="*/ 1774289 h 1922879"/>
                <a:gd name="connsiteX7" fmla="*/ 4321255 w 5829300"/>
                <a:gd name="connsiteY7" fmla="*/ 155986 h 1922879"/>
                <a:gd name="connsiteX8" fmla="*/ 4321255 w 5829300"/>
                <a:gd name="connsiteY8" fmla="*/ 221614 h 1922879"/>
                <a:gd name="connsiteX9" fmla="*/ 3699824 w 5829300"/>
                <a:gd name="connsiteY9" fmla="*/ 221614 h 1922879"/>
                <a:gd name="connsiteX10" fmla="*/ 3699824 w 5829300"/>
                <a:gd name="connsiteY10" fmla="*/ 0 h 1922879"/>
                <a:gd name="connsiteX11" fmla="*/ 4321255 w 5829300"/>
                <a:gd name="connsiteY11" fmla="*/ 0 h 1922879"/>
                <a:gd name="connsiteX12" fmla="*/ 4321255 w 5829300"/>
                <a:gd name="connsiteY12" fmla="*/ 7410 h 1922879"/>
                <a:gd name="connsiteX13" fmla="*/ 5706306 w 5829300"/>
                <a:gd name="connsiteY13" fmla="*/ 1774289 h 1922879"/>
                <a:gd name="connsiteX14" fmla="*/ 5829300 w 5829300"/>
                <a:gd name="connsiteY14" fmla="*/ 1774289 h 1922879"/>
                <a:gd name="connsiteX15" fmla="*/ 5829300 w 5829300"/>
                <a:gd name="connsiteY15" fmla="*/ 1922879 h 1922879"/>
                <a:gd name="connsiteX16" fmla="*/ 0 w 5829300"/>
                <a:gd name="connsiteY16" fmla="*/ 1922879 h 1922879"/>
                <a:gd name="connsiteX17" fmla="*/ 0 w 5829300"/>
                <a:gd name="connsiteY17" fmla="*/ 1774289 h 1922879"/>
                <a:gd name="connsiteX18" fmla="*/ 169429 w 5829300"/>
                <a:gd name="connsiteY18" fmla="*/ 1774289 h 1922879"/>
                <a:gd name="connsiteX19" fmla="*/ 1554480 w 5829300"/>
                <a:gd name="connsiteY19" fmla="*/ 7410 h 192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829300" h="1922879">
                  <a:moveTo>
                    <a:pt x="1554480" y="0"/>
                  </a:moveTo>
                  <a:lnTo>
                    <a:pt x="2175911" y="0"/>
                  </a:lnTo>
                  <a:lnTo>
                    <a:pt x="2175911" y="221614"/>
                  </a:lnTo>
                  <a:lnTo>
                    <a:pt x="1554480" y="221614"/>
                  </a:lnTo>
                  <a:lnTo>
                    <a:pt x="1554480" y="155986"/>
                  </a:lnTo>
                  <a:lnTo>
                    <a:pt x="285896" y="1774289"/>
                  </a:lnTo>
                  <a:lnTo>
                    <a:pt x="5589839" y="1774289"/>
                  </a:lnTo>
                  <a:lnTo>
                    <a:pt x="4321255" y="155986"/>
                  </a:lnTo>
                  <a:lnTo>
                    <a:pt x="4321255" y="221614"/>
                  </a:lnTo>
                  <a:lnTo>
                    <a:pt x="3699824" y="221614"/>
                  </a:lnTo>
                  <a:lnTo>
                    <a:pt x="3699824" y="0"/>
                  </a:lnTo>
                  <a:lnTo>
                    <a:pt x="4321255" y="0"/>
                  </a:lnTo>
                  <a:lnTo>
                    <a:pt x="4321255" y="7410"/>
                  </a:lnTo>
                  <a:lnTo>
                    <a:pt x="5706306" y="1774289"/>
                  </a:lnTo>
                  <a:lnTo>
                    <a:pt x="5829300" y="1774289"/>
                  </a:lnTo>
                  <a:lnTo>
                    <a:pt x="5829300" y="1922879"/>
                  </a:lnTo>
                  <a:lnTo>
                    <a:pt x="0" y="1922879"/>
                  </a:lnTo>
                  <a:lnTo>
                    <a:pt x="0" y="1774289"/>
                  </a:lnTo>
                  <a:lnTo>
                    <a:pt x="169429" y="1774289"/>
                  </a:lnTo>
                  <a:lnTo>
                    <a:pt x="1554480" y="741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10B0BD-9A9B-AE4A-AED0-FC0C96558E01}"/>
                </a:ext>
              </a:extLst>
            </p:cNvPr>
            <p:cNvSpPr/>
            <p:nvPr/>
          </p:nvSpPr>
          <p:spPr>
            <a:xfrm flipV="1">
              <a:off x="5785285" y="1682742"/>
              <a:ext cx="621431" cy="2216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CF01E5-61A6-BC42-9CAE-6ACA7378F635}"/>
                </a:ext>
              </a:extLst>
            </p:cNvPr>
            <p:cNvGrpSpPr/>
            <p:nvPr/>
          </p:nvGrpSpPr>
          <p:grpSpPr>
            <a:xfrm>
              <a:off x="4486552" y="2382212"/>
              <a:ext cx="3218897" cy="230856"/>
              <a:chOff x="4488179" y="3989909"/>
              <a:chExt cx="3218897" cy="23085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FB40EC-F7D0-EF49-940A-B8AE0CF12CDE}"/>
                  </a:ext>
                </a:extLst>
              </p:cNvPr>
              <p:cNvSpPr/>
              <p:nvPr/>
            </p:nvSpPr>
            <p:spPr>
              <a:xfrm flipV="1">
                <a:off x="4488179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22DB63-77D8-6F42-A481-40AC9C84CB48}"/>
                  </a:ext>
                </a:extLst>
              </p:cNvPr>
              <p:cNvSpPr/>
              <p:nvPr/>
            </p:nvSpPr>
            <p:spPr>
              <a:xfrm flipH="1" flipV="1">
                <a:off x="6645355" y="3989909"/>
                <a:ext cx="1061721" cy="23085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8E6ED1-CF1C-AA4B-82D6-D634CB2BF41A}"/>
                </a:ext>
              </a:extLst>
            </p:cNvPr>
            <p:cNvGrpSpPr/>
            <p:nvPr/>
          </p:nvGrpSpPr>
          <p:grpSpPr>
            <a:xfrm>
              <a:off x="4505289" y="3058968"/>
              <a:ext cx="3181423" cy="361712"/>
              <a:chOff x="4513266" y="4677551"/>
              <a:chExt cx="3181423" cy="361712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09AC2D5-6830-4D48-83B5-53240C0C50A0}"/>
                  </a:ext>
                </a:extLst>
              </p:cNvPr>
              <p:cNvSpPr/>
              <p:nvPr/>
            </p:nvSpPr>
            <p:spPr>
              <a:xfrm flipV="1">
                <a:off x="4513266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3828922-8E2B-EA48-A527-68C5CB7D65F6}"/>
                  </a:ext>
                </a:extLst>
              </p:cNvPr>
              <p:cNvSpPr/>
              <p:nvPr/>
            </p:nvSpPr>
            <p:spPr>
              <a:xfrm flipH="1" flipV="1">
                <a:off x="6562205" y="4677551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7980E6-4833-6244-902C-54012577FBE7}"/>
                </a:ext>
              </a:extLst>
            </p:cNvPr>
            <p:cNvGrpSpPr/>
            <p:nvPr/>
          </p:nvGrpSpPr>
          <p:grpSpPr>
            <a:xfrm>
              <a:off x="4339468" y="2614973"/>
              <a:ext cx="3513065" cy="457626"/>
              <a:chOff x="4341095" y="4222670"/>
              <a:chExt cx="3513065" cy="45762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4ADD54-2A12-E14F-B81C-E9C6DC1E1FAC}"/>
                  </a:ext>
                </a:extLst>
              </p:cNvPr>
              <p:cNvSpPr/>
              <p:nvPr/>
            </p:nvSpPr>
            <p:spPr>
              <a:xfrm flipV="1">
                <a:off x="4341095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15215B-35B3-C041-B9FA-5FD8A30857F4}"/>
                  </a:ext>
                </a:extLst>
              </p:cNvPr>
              <p:cNvSpPr/>
              <p:nvPr/>
            </p:nvSpPr>
            <p:spPr>
              <a:xfrm flipH="1" flipV="1">
                <a:off x="6562770" y="4222670"/>
                <a:ext cx="1291390" cy="45762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EBB539-3270-4C4E-A05B-F0C1FDEE0E30}"/>
                </a:ext>
              </a:extLst>
            </p:cNvPr>
            <p:cNvGrpSpPr/>
            <p:nvPr/>
          </p:nvGrpSpPr>
          <p:grpSpPr>
            <a:xfrm>
              <a:off x="7656376" y="1396259"/>
              <a:ext cx="615283" cy="422097"/>
              <a:chOff x="7656376" y="3003956"/>
              <a:chExt cx="615283" cy="42209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9A8B17-5627-8542-9EAF-3ACFAF8F6B02}"/>
                  </a:ext>
                </a:extLst>
              </p:cNvPr>
              <p:cNvSpPr/>
              <p:nvPr/>
            </p:nvSpPr>
            <p:spPr>
              <a:xfrm flipV="1">
                <a:off x="7656376" y="3213963"/>
                <a:ext cx="615283" cy="21209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52E284-124B-EA44-B105-66B076C0E30A}"/>
                  </a:ext>
                </a:extLst>
              </p:cNvPr>
              <p:cNvGrpSpPr/>
              <p:nvPr/>
            </p:nvGrpSpPr>
            <p:grpSpPr>
              <a:xfrm>
                <a:off x="7715757" y="3003956"/>
                <a:ext cx="496520" cy="374290"/>
                <a:chOff x="7759982" y="3003956"/>
                <a:chExt cx="369328" cy="374290"/>
              </a:xfrm>
            </p:grpSpPr>
            <p:sp>
              <p:nvSpPr>
                <p:cNvPr id="32" name="Can 31">
                  <a:extLst>
                    <a:ext uri="{FF2B5EF4-FFF2-40B4-BE49-F238E27FC236}">
                      <a16:creationId xmlns:a16="http://schemas.microsoft.com/office/drawing/2014/main" id="{11A8DEA7-4429-4D48-B0DC-4AAC02B3688D}"/>
                    </a:ext>
                  </a:extLst>
                </p:cNvPr>
                <p:cNvSpPr/>
                <p:nvPr/>
              </p:nvSpPr>
              <p:spPr>
                <a:xfrm>
                  <a:off x="7759982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Can 32">
                  <a:extLst>
                    <a:ext uri="{FF2B5EF4-FFF2-40B4-BE49-F238E27FC236}">
                      <a16:creationId xmlns:a16="http://schemas.microsoft.com/office/drawing/2014/main" id="{237E1B93-9C72-EE43-AD76-33952CF3A165}"/>
                    </a:ext>
                  </a:extLst>
                </p:cNvPr>
                <p:cNvSpPr/>
                <p:nvPr/>
              </p:nvSpPr>
              <p:spPr>
                <a:xfrm>
                  <a:off x="7979675" y="3003956"/>
                  <a:ext cx="149635" cy="374290"/>
                </a:xfrm>
                <a:prstGeom prst="ca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380FBA2-1230-0644-8974-F97BC21B6FB5}"/>
                </a:ext>
              </a:extLst>
            </p:cNvPr>
            <p:cNvSpPr/>
            <p:nvPr/>
          </p:nvSpPr>
          <p:spPr>
            <a:xfrm flipV="1">
              <a:off x="6553200" y="1650308"/>
              <a:ext cx="1098550" cy="304800"/>
            </a:xfrm>
            <a:custGeom>
              <a:avLst/>
              <a:gdLst>
                <a:gd name="connsiteX0" fmla="*/ 0 w 1098550"/>
                <a:gd name="connsiteY0" fmla="*/ 0 h 304800"/>
                <a:gd name="connsiteX1" fmla="*/ 482600 w 1098550"/>
                <a:gd name="connsiteY1" fmla="*/ 190500 h 304800"/>
                <a:gd name="connsiteX2" fmla="*/ 501650 w 1098550"/>
                <a:gd name="connsiteY2" fmla="*/ 196850 h 304800"/>
                <a:gd name="connsiteX3" fmla="*/ 558800 w 1098550"/>
                <a:gd name="connsiteY3" fmla="*/ 203200 h 304800"/>
                <a:gd name="connsiteX4" fmla="*/ 584200 w 1098550"/>
                <a:gd name="connsiteY4" fmla="*/ 209550 h 304800"/>
                <a:gd name="connsiteX5" fmla="*/ 615950 w 1098550"/>
                <a:gd name="connsiteY5" fmla="*/ 215900 h 304800"/>
                <a:gd name="connsiteX6" fmla="*/ 654050 w 1098550"/>
                <a:gd name="connsiteY6" fmla="*/ 228600 h 304800"/>
                <a:gd name="connsiteX7" fmla="*/ 711200 w 1098550"/>
                <a:gd name="connsiteY7" fmla="*/ 273050 h 304800"/>
                <a:gd name="connsiteX8" fmla="*/ 749300 w 1098550"/>
                <a:gd name="connsiteY8" fmla="*/ 292100 h 304800"/>
                <a:gd name="connsiteX9" fmla="*/ 800100 w 1098550"/>
                <a:gd name="connsiteY9" fmla="*/ 304800 h 304800"/>
                <a:gd name="connsiteX10" fmla="*/ 901700 w 1098550"/>
                <a:gd name="connsiteY10" fmla="*/ 298450 h 304800"/>
                <a:gd name="connsiteX11" fmla="*/ 939800 w 1098550"/>
                <a:gd name="connsiteY11" fmla="*/ 292100 h 304800"/>
                <a:gd name="connsiteX12" fmla="*/ 984250 w 1098550"/>
                <a:gd name="connsiteY12" fmla="*/ 285750 h 304800"/>
                <a:gd name="connsiteX13" fmla="*/ 1028700 w 1098550"/>
                <a:gd name="connsiteY13" fmla="*/ 273050 h 304800"/>
                <a:gd name="connsiteX14" fmla="*/ 1060450 w 1098550"/>
                <a:gd name="connsiteY14" fmla="*/ 266700 h 304800"/>
                <a:gd name="connsiteX15" fmla="*/ 1098550 w 1098550"/>
                <a:gd name="connsiteY15" fmla="*/ 2603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550" h="304800">
                  <a:moveTo>
                    <a:pt x="0" y="0"/>
                  </a:moveTo>
                  <a:lnTo>
                    <a:pt x="482600" y="190500"/>
                  </a:lnTo>
                  <a:cubicBezTo>
                    <a:pt x="488831" y="192945"/>
                    <a:pt x="495048" y="195750"/>
                    <a:pt x="501650" y="196850"/>
                  </a:cubicBezTo>
                  <a:cubicBezTo>
                    <a:pt x="520556" y="200001"/>
                    <a:pt x="539750" y="201083"/>
                    <a:pt x="558800" y="203200"/>
                  </a:cubicBezTo>
                  <a:cubicBezTo>
                    <a:pt x="567267" y="205317"/>
                    <a:pt x="575681" y="207657"/>
                    <a:pt x="584200" y="209550"/>
                  </a:cubicBezTo>
                  <a:cubicBezTo>
                    <a:pt x="594736" y="211891"/>
                    <a:pt x="605537" y="213060"/>
                    <a:pt x="615950" y="215900"/>
                  </a:cubicBezTo>
                  <a:cubicBezTo>
                    <a:pt x="628865" y="219422"/>
                    <a:pt x="654050" y="228600"/>
                    <a:pt x="654050" y="228600"/>
                  </a:cubicBezTo>
                  <a:cubicBezTo>
                    <a:pt x="683893" y="258443"/>
                    <a:pt x="665628" y="242669"/>
                    <a:pt x="711200" y="273050"/>
                  </a:cubicBezTo>
                  <a:cubicBezTo>
                    <a:pt x="731208" y="286388"/>
                    <a:pt x="727055" y="286033"/>
                    <a:pt x="749300" y="292100"/>
                  </a:cubicBezTo>
                  <a:cubicBezTo>
                    <a:pt x="766139" y="296693"/>
                    <a:pt x="800100" y="304800"/>
                    <a:pt x="800100" y="304800"/>
                  </a:cubicBezTo>
                  <a:cubicBezTo>
                    <a:pt x="833967" y="302683"/>
                    <a:pt x="867907" y="301522"/>
                    <a:pt x="901700" y="298450"/>
                  </a:cubicBezTo>
                  <a:cubicBezTo>
                    <a:pt x="914522" y="297284"/>
                    <a:pt x="927075" y="294058"/>
                    <a:pt x="939800" y="292100"/>
                  </a:cubicBezTo>
                  <a:cubicBezTo>
                    <a:pt x="954593" y="289824"/>
                    <a:pt x="969433" y="287867"/>
                    <a:pt x="984250" y="285750"/>
                  </a:cubicBezTo>
                  <a:cubicBezTo>
                    <a:pt x="1005464" y="278679"/>
                    <a:pt x="1004780" y="278366"/>
                    <a:pt x="1028700" y="273050"/>
                  </a:cubicBezTo>
                  <a:cubicBezTo>
                    <a:pt x="1039236" y="270709"/>
                    <a:pt x="1049979" y="269318"/>
                    <a:pt x="1060450" y="266700"/>
                  </a:cubicBezTo>
                  <a:cubicBezTo>
                    <a:pt x="1093882" y="258342"/>
                    <a:pt x="1064877" y="260350"/>
                    <a:pt x="1098550" y="2603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5314889-9D33-9E44-BB85-D17B46C724FB}"/>
                </a:ext>
              </a:extLst>
            </p:cNvPr>
            <p:cNvSpPr/>
            <p:nvPr/>
          </p:nvSpPr>
          <p:spPr>
            <a:xfrm flipV="1">
              <a:off x="6553200" y="1478858"/>
              <a:ext cx="1339850" cy="406400"/>
            </a:xfrm>
            <a:custGeom>
              <a:avLst/>
              <a:gdLst>
                <a:gd name="connsiteX0" fmla="*/ 0 w 1339850"/>
                <a:gd name="connsiteY0" fmla="*/ 0 h 406400"/>
                <a:gd name="connsiteX1" fmla="*/ 393700 w 1339850"/>
                <a:gd name="connsiteY1" fmla="*/ 215900 h 406400"/>
                <a:gd name="connsiteX2" fmla="*/ 412750 w 1339850"/>
                <a:gd name="connsiteY2" fmla="*/ 222250 h 406400"/>
                <a:gd name="connsiteX3" fmla="*/ 431800 w 1339850"/>
                <a:gd name="connsiteY3" fmla="*/ 234950 h 406400"/>
                <a:gd name="connsiteX4" fmla="*/ 450850 w 1339850"/>
                <a:gd name="connsiteY4" fmla="*/ 241300 h 406400"/>
                <a:gd name="connsiteX5" fmla="*/ 476250 w 1339850"/>
                <a:gd name="connsiteY5" fmla="*/ 254000 h 406400"/>
                <a:gd name="connsiteX6" fmla="*/ 514350 w 1339850"/>
                <a:gd name="connsiteY6" fmla="*/ 266700 h 406400"/>
                <a:gd name="connsiteX7" fmla="*/ 539750 w 1339850"/>
                <a:gd name="connsiteY7" fmla="*/ 279400 h 406400"/>
                <a:gd name="connsiteX8" fmla="*/ 558800 w 1339850"/>
                <a:gd name="connsiteY8" fmla="*/ 285750 h 406400"/>
                <a:gd name="connsiteX9" fmla="*/ 577850 w 1339850"/>
                <a:gd name="connsiteY9" fmla="*/ 298450 h 406400"/>
                <a:gd name="connsiteX10" fmla="*/ 596900 w 1339850"/>
                <a:gd name="connsiteY10" fmla="*/ 304800 h 406400"/>
                <a:gd name="connsiteX11" fmla="*/ 615950 w 1339850"/>
                <a:gd name="connsiteY11" fmla="*/ 317500 h 406400"/>
                <a:gd name="connsiteX12" fmla="*/ 711200 w 1339850"/>
                <a:gd name="connsiteY12" fmla="*/ 330200 h 406400"/>
                <a:gd name="connsiteX13" fmla="*/ 850900 w 1339850"/>
                <a:gd name="connsiteY13" fmla="*/ 336550 h 406400"/>
                <a:gd name="connsiteX14" fmla="*/ 1022350 w 1339850"/>
                <a:gd name="connsiteY14" fmla="*/ 349250 h 406400"/>
                <a:gd name="connsiteX15" fmla="*/ 1028700 w 1339850"/>
                <a:gd name="connsiteY15" fmla="*/ 374650 h 406400"/>
                <a:gd name="connsiteX16" fmla="*/ 1073150 w 1339850"/>
                <a:gd name="connsiteY16" fmla="*/ 393700 h 406400"/>
                <a:gd name="connsiteX17" fmla="*/ 1092200 w 1339850"/>
                <a:gd name="connsiteY17" fmla="*/ 406400 h 406400"/>
                <a:gd name="connsiteX18" fmla="*/ 1136650 w 1339850"/>
                <a:gd name="connsiteY18" fmla="*/ 400050 h 406400"/>
                <a:gd name="connsiteX19" fmla="*/ 1155700 w 1339850"/>
                <a:gd name="connsiteY19" fmla="*/ 387350 h 406400"/>
                <a:gd name="connsiteX20" fmla="*/ 1193800 w 1339850"/>
                <a:gd name="connsiteY20" fmla="*/ 374650 h 406400"/>
                <a:gd name="connsiteX21" fmla="*/ 1231900 w 1339850"/>
                <a:gd name="connsiteY21" fmla="*/ 355600 h 406400"/>
                <a:gd name="connsiteX22" fmla="*/ 1257300 w 1339850"/>
                <a:gd name="connsiteY22" fmla="*/ 342900 h 406400"/>
                <a:gd name="connsiteX23" fmla="*/ 1276350 w 1339850"/>
                <a:gd name="connsiteY23" fmla="*/ 323850 h 406400"/>
                <a:gd name="connsiteX24" fmla="*/ 1314450 w 1339850"/>
                <a:gd name="connsiteY24" fmla="*/ 311150 h 406400"/>
                <a:gd name="connsiteX25" fmla="*/ 1339850 w 1339850"/>
                <a:gd name="connsiteY25" fmla="*/ 273050 h 406400"/>
                <a:gd name="connsiteX26" fmla="*/ 1333500 w 1339850"/>
                <a:gd name="connsiteY26" fmla="*/ 2667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39850" h="406400">
                  <a:moveTo>
                    <a:pt x="0" y="0"/>
                  </a:moveTo>
                  <a:lnTo>
                    <a:pt x="393700" y="215900"/>
                  </a:lnTo>
                  <a:cubicBezTo>
                    <a:pt x="399593" y="219073"/>
                    <a:pt x="406763" y="219257"/>
                    <a:pt x="412750" y="222250"/>
                  </a:cubicBezTo>
                  <a:cubicBezTo>
                    <a:pt x="419576" y="225663"/>
                    <a:pt x="424974" y="231537"/>
                    <a:pt x="431800" y="234950"/>
                  </a:cubicBezTo>
                  <a:cubicBezTo>
                    <a:pt x="437787" y="237943"/>
                    <a:pt x="444698" y="238663"/>
                    <a:pt x="450850" y="241300"/>
                  </a:cubicBezTo>
                  <a:cubicBezTo>
                    <a:pt x="459551" y="245029"/>
                    <a:pt x="467461" y="250484"/>
                    <a:pt x="476250" y="254000"/>
                  </a:cubicBezTo>
                  <a:cubicBezTo>
                    <a:pt x="488679" y="258972"/>
                    <a:pt x="502376" y="260713"/>
                    <a:pt x="514350" y="266700"/>
                  </a:cubicBezTo>
                  <a:cubicBezTo>
                    <a:pt x="522817" y="270933"/>
                    <a:pt x="531049" y="275671"/>
                    <a:pt x="539750" y="279400"/>
                  </a:cubicBezTo>
                  <a:cubicBezTo>
                    <a:pt x="545902" y="282037"/>
                    <a:pt x="552813" y="282757"/>
                    <a:pt x="558800" y="285750"/>
                  </a:cubicBezTo>
                  <a:cubicBezTo>
                    <a:pt x="565626" y="289163"/>
                    <a:pt x="571024" y="295037"/>
                    <a:pt x="577850" y="298450"/>
                  </a:cubicBezTo>
                  <a:cubicBezTo>
                    <a:pt x="583837" y="301443"/>
                    <a:pt x="590913" y="301807"/>
                    <a:pt x="596900" y="304800"/>
                  </a:cubicBezTo>
                  <a:cubicBezTo>
                    <a:pt x="603726" y="308213"/>
                    <a:pt x="608804" y="314820"/>
                    <a:pt x="615950" y="317500"/>
                  </a:cubicBezTo>
                  <a:cubicBezTo>
                    <a:pt x="634578" y="324485"/>
                    <a:pt x="703936" y="329746"/>
                    <a:pt x="711200" y="330200"/>
                  </a:cubicBezTo>
                  <a:cubicBezTo>
                    <a:pt x="757724" y="333108"/>
                    <a:pt x="804372" y="333701"/>
                    <a:pt x="850900" y="336550"/>
                  </a:cubicBezTo>
                  <a:cubicBezTo>
                    <a:pt x="908099" y="340052"/>
                    <a:pt x="1022350" y="349250"/>
                    <a:pt x="1022350" y="349250"/>
                  </a:cubicBezTo>
                  <a:cubicBezTo>
                    <a:pt x="1024467" y="357717"/>
                    <a:pt x="1023113" y="367946"/>
                    <a:pt x="1028700" y="374650"/>
                  </a:cubicBezTo>
                  <a:cubicBezTo>
                    <a:pt x="1038138" y="385976"/>
                    <a:pt x="1060640" y="387445"/>
                    <a:pt x="1073150" y="393700"/>
                  </a:cubicBezTo>
                  <a:cubicBezTo>
                    <a:pt x="1079976" y="397113"/>
                    <a:pt x="1085850" y="402167"/>
                    <a:pt x="1092200" y="406400"/>
                  </a:cubicBezTo>
                  <a:cubicBezTo>
                    <a:pt x="1107017" y="404283"/>
                    <a:pt x="1122314" y="404351"/>
                    <a:pt x="1136650" y="400050"/>
                  </a:cubicBezTo>
                  <a:cubicBezTo>
                    <a:pt x="1143960" y="397857"/>
                    <a:pt x="1148726" y="390450"/>
                    <a:pt x="1155700" y="387350"/>
                  </a:cubicBezTo>
                  <a:cubicBezTo>
                    <a:pt x="1167933" y="381913"/>
                    <a:pt x="1182661" y="382076"/>
                    <a:pt x="1193800" y="374650"/>
                  </a:cubicBezTo>
                  <a:cubicBezTo>
                    <a:pt x="1230409" y="350244"/>
                    <a:pt x="1195094" y="371374"/>
                    <a:pt x="1231900" y="355600"/>
                  </a:cubicBezTo>
                  <a:cubicBezTo>
                    <a:pt x="1240601" y="351871"/>
                    <a:pt x="1249597" y="348402"/>
                    <a:pt x="1257300" y="342900"/>
                  </a:cubicBezTo>
                  <a:cubicBezTo>
                    <a:pt x="1264608" y="337680"/>
                    <a:pt x="1268500" y="328211"/>
                    <a:pt x="1276350" y="323850"/>
                  </a:cubicBezTo>
                  <a:cubicBezTo>
                    <a:pt x="1288052" y="317349"/>
                    <a:pt x="1314450" y="311150"/>
                    <a:pt x="1314450" y="311150"/>
                  </a:cubicBezTo>
                  <a:cubicBezTo>
                    <a:pt x="1325904" y="299696"/>
                    <a:pt x="1339850" y="291430"/>
                    <a:pt x="1339850" y="273050"/>
                  </a:cubicBezTo>
                  <a:lnTo>
                    <a:pt x="1333500" y="266700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7B104E6E-B6E8-6041-BE7C-EC0751884AC3}"/>
                </a:ext>
              </a:extLst>
            </p:cNvPr>
            <p:cNvSpPr/>
            <p:nvPr/>
          </p:nvSpPr>
          <p:spPr>
            <a:xfrm>
              <a:off x="5451513" y="1058240"/>
              <a:ext cx="1288975" cy="940172"/>
            </a:xfrm>
            <a:prstGeom prst="blockArc">
              <a:avLst>
                <a:gd name="adj1" fmla="val 10800000"/>
                <a:gd name="adj2" fmla="val 52396"/>
                <a:gd name="adj3" fmla="val 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6B46FB-7F64-6E42-8B86-1D0A875DD7E9}"/>
                </a:ext>
              </a:extLst>
            </p:cNvPr>
            <p:cNvSpPr/>
            <p:nvPr/>
          </p:nvSpPr>
          <p:spPr>
            <a:xfrm flipV="1">
              <a:off x="5603984" y="1897777"/>
              <a:ext cx="984032" cy="1657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33D58D5-977D-7544-BB55-EED97996F519}"/>
                </a:ext>
              </a:extLst>
            </p:cNvPr>
            <p:cNvSpPr/>
            <p:nvPr/>
          </p:nvSpPr>
          <p:spPr>
            <a:xfrm flipV="1">
              <a:off x="5580162" y="2151422"/>
              <a:ext cx="1031676" cy="753645"/>
            </a:xfrm>
            <a:custGeom>
              <a:avLst/>
              <a:gdLst>
                <a:gd name="connsiteX0" fmla="*/ 22225 w 868365"/>
                <a:gd name="connsiteY0" fmla="*/ 0 h 746659"/>
                <a:gd name="connsiteX1" fmla="*/ 171450 w 868365"/>
                <a:gd name="connsiteY1" fmla="*/ 3175 h 746659"/>
                <a:gd name="connsiteX2" fmla="*/ 206375 w 868365"/>
                <a:gd name="connsiteY2" fmla="*/ 6350 h 746659"/>
                <a:gd name="connsiteX3" fmla="*/ 266700 w 868365"/>
                <a:gd name="connsiteY3" fmla="*/ 9525 h 746659"/>
                <a:gd name="connsiteX4" fmla="*/ 298450 w 868365"/>
                <a:gd name="connsiteY4" fmla="*/ 12700 h 746659"/>
                <a:gd name="connsiteX5" fmla="*/ 517525 w 868365"/>
                <a:gd name="connsiteY5" fmla="*/ 15875 h 746659"/>
                <a:gd name="connsiteX6" fmla="*/ 628650 w 868365"/>
                <a:gd name="connsiteY6" fmla="*/ 22225 h 746659"/>
                <a:gd name="connsiteX7" fmla="*/ 663575 w 868365"/>
                <a:gd name="connsiteY7" fmla="*/ 25400 h 746659"/>
                <a:gd name="connsiteX8" fmla="*/ 854075 w 868365"/>
                <a:gd name="connsiteY8" fmla="*/ 28575 h 746659"/>
                <a:gd name="connsiteX9" fmla="*/ 844550 w 868365"/>
                <a:gd name="connsiteY9" fmla="*/ 76200 h 746659"/>
                <a:gd name="connsiteX10" fmla="*/ 841375 w 868365"/>
                <a:gd name="connsiteY10" fmla="*/ 85725 h 746659"/>
                <a:gd name="connsiteX11" fmla="*/ 831850 w 868365"/>
                <a:gd name="connsiteY11" fmla="*/ 92075 h 746659"/>
                <a:gd name="connsiteX12" fmla="*/ 561975 w 868365"/>
                <a:gd name="connsiteY12" fmla="*/ 88900 h 746659"/>
                <a:gd name="connsiteX13" fmla="*/ 539750 w 868365"/>
                <a:gd name="connsiteY13" fmla="*/ 85725 h 746659"/>
                <a:gd name="connsiteX14" fmla="*/ 508000 w 868365"/>
                <a:gd name="connsiteY14" fmla="*/ 82550 h 746659"/>
                <a:gd name="connsiteX15" fmla="*/ 358775 w 868365"/>
                <a:gd name="connsiteY15" fmla="*/ 76200 h 746659"/>
                <a:gd name="connsiteX16" fmla="*/ 60325 w 868365"/>
                <a:gd name="connsiteY16" fmla="*/ 85725 h 746659"/>
                <a:gd name="connsiteX17" fmla="*/ 19050 w 868365"/>
                <a:gd name="connsiteY17" fmla="*/ 95250 h 746659"/>
                <a:gd name="connsiteX18" fmla="*/ 22225 w 868365"/>
                <a:gd name="connsiteY18" fmla="*/ 158750 h 746659"/>
                <a:gd name="connsiteX19" fmla="*/ 25400 w 868365"/>
                <a:gd name="connsiteY19" fmla="*/ 168275 h 746659"/>
                <a:gd name="connsiteX20" fmla="*/ 34925 w 868365"/>
                <a:gd name="connsiteY20" fmla="*/ 171450 h 746659"/>
                <a:gd name="connsiteX21" fmla="*/ 57150 w 868365"/>
                <a:gd name="connsiteY21" fmla="*/ 165100 h 746659"/>
                <a:gd name="connsiteX22" fmla="*/ 85725 w 868365"/>
                <a:gd name="connsiteY22" fmla="*/ 161925 h 746659"/>
                <a:gd name="connsiteX23" fmla="*/ 203200 w 868365"/>
                <a:gd name="connsiteY23" fmla="*/ 168275 h 746659"/>
                <a:gd name="connsiteX24" fmla="*/ 215900 w 868365"/>
                <a:gd name="connsiteY24" fmla="*/ 171450 h 746659"/>
                <a:gd name="connsiteX25" fmla="*/ 231775 w 868365"/>
                <a:gd name="connsiteY25" fmla="*/ 174625 h 746659"/>
                <a:gd name="connsiteX26" fmla="*/ 282575 w 868365"/>
                <a:gd name="connsiteY26" fmla="*/ 180975 h 746659"/>
                <a:gd name="connsiteX27" fmla="*/ 292100 w 868365"/>
                <a:gd name="connsiteY27" fmla="*/ 184150 h 746659"/>
                <a:gd name="connsiteX28" fmla="*/ 517525 w 868365"/>
                <a:gd name="connsiteY28" fmla="*/ 184150 h 746659"/>
                <a:gd name="connsiteX29" fmla="*/ 577850 w 868365"/>
                <a:gd name="connsiteY29" fmla="*/ 180975 h 746659"/>
                <a:gd name="connsiteX30" fmla="*/ 854075 w 868365"/>
                <a:gd name="connsiteY30" fmla="*/ 187325 h 746659"/>
                <a:gd name="connsiteX31" fmla="*/ 854075 w 868365"/>
                <a:gd name="connsiteY31" fmla="*/ 244475 h 746659"/>
                <a:gd name="connsiteX32" fmla="*/ 850900 w 868365"/>
                <a:gd name="connsiteY32" fmla="*/ 254000 h 746659"/>
                <a:gd name="connsiteX33" fmla="*/ 828675 w 868365"/>
                <a:gd name="connsiteY33" fmla="*/ 260350 h 746659"/>
                <a:gd name="connsiteX34" fmla="*/ 749300 w 868365"/>
                <a:gd name="connsiteY34" fmla="*/ 254000 h 746659"/>
                <a:gd name="connsiteX35" fmla="*/ 654050 w 868365"/>
                <a:gd name="connsiteY35" fmla="*/ 250825 h 746659"/>
                <a:gd name="connsiteX36" fmla="*/ 520700 w 868365"/>
                <a:gd name="connsiteY36" fmla="*/ 244475 h 746659"/>
                <a:gd name="connsiteX37" fmla="*/ 492125 w 868365"/>
                <a:gd name="connsiteY37" fmla="*/ 241300 h 746659"/>
                <a:gd name="connsiteX38" fmla="*/ 476250 w 868365"/>
                <a:gd name="connsiteY38" fmla="*/ 238125 h 746659"/>
                <a:gd name="connsiteX39" fmla="*/ 374650 w 868365"/>
                <a:gd name="connsiteY39" fmla="*/ 234950 h 746659"/>
                <a:gd name="connsiteX40" fmla="*/ 365125 w 868365"/>
                <a:gd name="connsiteY40" fmla="*/ 231775 h 746659"/>
                <a:gd name="connsiteX41" fmla="*/ 346075 w 868365"/>
                <a:gd name="connsiteY41" fmla="*/ 228600 h 746659"/>
                <a:gd name="connsiteX42" fmla="*/ 101600 w 868365"/>
                <a:gd name="connsiteY42" fmla="*/ 231775 h 746659"/>
                <a:gd name="connsiteX43" fmla="*/ 41275 w 868365"/>
                <a:gd name="connsiteY43" fmla="*/ 238125 h 746659"/>
                <a:gd name="connsiteX44" fmla="*/ 31750 w 868365"/>
                <a:gd name="connsiteY44" fmla="*/ 241300 h 746659"/>
                <a:gd name="connsiteX45" fmla="*/ 31750 w 868365"/>
                <a:gd name="connsiteY45" fmla="*/ 336550 h 746659"/>
                <a:gd name="connsiteX46" fmla="*/ 44450 w 868365"/>
                <a:gd name="connsiteY46" fmla="*/ 342900 h 746659"/>
                <a:gd name="connsiteX47" fmla="*/ 82550 w 868365"/>
                <a:gd name="connsiteY47" fmla="*/ 336550 h 746659"/>
                <a:gd name="connsiteX48" fmla="*/ 114300 w 868365"/>
                <a:gd name="connsiteY48" fmla="*/ 330200 h 746659"/>
                <a:gd name="connsiteX49" fmla="*/ 615950 w 868365"/>
                <a:gd name="connsiteY49" fmla="*/ 336550 h 746659"/>
                <a:gd name="connsiteX50" fmla="*/ 644525 w 868365"/>
                <a:gd name="connsiteY50" fmla="*/ 339725 h 746659"/>
                <a:gd name="connsiteX51" fmla="*/ 850900 w 868365"/>
                <a:gd name="connsiteY51" fmla="*/ 342900 h 746659"/>
                <a:gd name="connsiteX52" fmla="*/ 857250 w 868365"/>
                <a:gd name="connsiteY52" fmla="*/ 352425 h 746659"/>
                <a:gd name="connsiteX53" fmla="*/ 857250 w 868365"/>
                <a:gd name="connsiteY53" fmla="*/ 422275 h 746659"/>
                <a:gd name="connsiteX54" fmla="*/ 812800 w 868365"/>
                <a:gd name="connsiteY54" fmla="*/ 412750 h 746659"/>
                <a:gd name="connsiteX55" fmla="*/ 800100 w 868365"/>
                <a:gd name="connsiteY55" fmla="*/ 409575 h 746659"/>
                <a:gd name="connsiteX56" fmla="*/ 730250 w 868365"/>
                <a:gd name="connsiteY56" fmla="*/ 403225 h 746659"/>
                <a:gd name="connsiteX57" fmla="*/ 558800 w 868365"/>
                <a:gd name="connsiteY57" fmla="*/ 400050 h 746659"/>
                <a:gd name="connsiteX58" fmla="*/ 517525 w 868365"/>
                <a:gd name="connsiteY58" fmla="*/ 393700 h 746659"/>
                <a:gd name="connsiteX59" fmla="*/ 180975 w 868365"/>
                <a:gd name="connsiteY59" fmla="*/ 396875 h 746659"/>
                <a:gd name="connsiteX60" fmla="*/ 123825 w 868365"/>
                <a:gd name="connsiteY60" fmla="*/ 400050 h 746659"/>
                <a:gd name="connsiteX61" fmla="*/ 114300 w 868365"/>
                <a:gd name="connsiteY61" fmla="*/ 403225 h 746659"/>
                <a:gd name="connsiteX62" fmla="*/ 25400 w 868365"/>
                <a:gd name="connsiteY62" fmla="*/ 409575 h 746659"/>
                <a:gd name="connsiteX63" fmla="*/ 22225 w 868365"/>
                <a:gd name="connsiteY63" fmla="*/ 498475 h 746659"/>
                <a:gd name="connsiteX64" fmla="*/ 47625 w 868365"/>
                <a:gd name="connsiteY64" fmla="*/ 485775 h 746659"/>
                <a:gd name="connsiteX65" fmla="*/ 82550 w 868365"/>
                <a:gd name="connsiteY65" fmla="*/ 479425 h 746659"/>
                <a:gd name="connsiteX66" fmla="*/ 120650 w 868365"/>
                <a:gd name="connsiteY66" fmla="*/ 473075 h 746659"/>
                <a:gd name="connsiteX67" fmla="*/ 396875 w 868365"/>
                <a:gd name="connsiteY67" fmla="*/ 476250 h 746659"/>
                <a:gd name="connsiteX68" fmla="*/ 415925 w 868365"/>
                <a:gd name="connsiteY68" fmla="*/ 479425 h 746659"/>
                <a:gd name="connsiteX69" fmla="*/ 438150 w 868365"/>
                <a:gd name="connsiteY69" fmla="*/ 482600 h 746659"/>
                <a:gd name="connsiteX70" fmla="*/ 488950 w 868365"/>
                <a:gd name="connsiteY70" fmla="*/ 485775 h 746659"/>
                <a:gd name="connsiteX71" fmla="*/ 517525 w 868365"/>
                <a:gd name="connsiteY71" fmla="*/ 488950 h 746659"/>
                <a:gd name="connsiteX72" fmla="*/ 619125 w 868365"/>
                <a:gd name="connsiteY72" fmla="*/ 492125 h 746659"/>
                <a:gd name="connsiteX73" fmla="*/ 790575 w 868365"/>
                <a:gd name="connsiteY73" fmla="*/ 488950 h 746659"/>
                <a:gd name="connsiteX74" fmla="*/ 860425 w 868365"/>
                <a:gd name="connsiteY74" fmla="*/ 492125 h 746659"/>
                <a:gd name="connsiteX75" fmla="*/ 857250 w 868365"/>
                <a:gd name="connsiteY75" fmla="*/ 568325 h 746659"/>
                <a:gd name="connsiteX76" fmla="*/ 825500 w 868365"/>
                <a:gd name="connsiteY76" fmla="*/ 577850 h 746659"/>
                <a:gd name="connsiteX77" fmla="*/ 669925 w 868365"/>
                <a:gd name="connsiteY77" fmla="*/ 581025 h 746659"/>
                <a:gd name="connsiteX78" fmla="*/ 184150 w 868365"/>
                <a:gd name="connsiteY78" fmla="*/ 577850 h 746659"/>
                <a:gd name="connsiteX79" fmla="*/ 25400 w 868365"/>
                <a:gd name="connsiteY79" fmla="*/ 581025 h 746659"/>
                <a:gd name="connsiteX80" fmla="*/ 19050 w 868365"/>
                <a:gd name="connsiteY80" fmla="*/ 631825 h 746659"/>
                <a:gd name="connsiteX81" fmla="*/ 12700 w 868365"/>
                <a:gd name="connsiteY81" fmla="*/ 650875 h 746659"/>
                <a:gd name="connsiteX82" fmla="*/ 28575 w 868365"/>
                <a:gd name="connsiteY82" fmla="*/ 654050 h 746659"/>
                <a:gd name="connsiteX83" fmla="*/ 53975 w 868365"/>
                <a:gd name="connsiteY83" fmla="*/ 647700 h 746659"/>
                <a:gd name="connsiteX84" fmla="*/ 73025 w 868365"/>
                <a:gd name="connsiteY84" fmla="*/ 644525 h 746659"/>
                <a:gd name="connsiteX85" fmla="*/ 146050 w 868365"/>
                <a:gd name="connsiteY85" fmla="*/ 647700 h 746659"/>
                <a:gd name="connsiteX86" fmla="*/ 187325 w 868365"/>
                <a:gd name="connsiteY86" fmla="*/ 650875 h 746659"/>
                <a:gd name="connsiteX87" fmla="*/ 349250 w 868365"/>
                <a:gd name="connsiteY87" fmla="*/ 647700 h 746659"/>
                <a:gd name="connsiteX88" fmla="*/ 387350 w 868365"/>
                <a:gd name="connsiteY88" fmla="*/ 644525 h 746659"/>
                <a:gd name="connsiteX89" fmla="*/ 425450 w 868365"/>
                <a:gd name="connsiteY89" fmla="*/ 638175 h 746659"/>
                <a:gd name="connsiteX90" fmla="*/ 441325 w 868365"/>
                <a:gd name="connsiteY90" fmla="*/ 635000 h 746659"/>
                <a:gd name="connsiteX91" fmla="*/ 555625 w 868365"/>
                <a:gd name="connsiteY91" fmla="*/ 625475 h 746659"/>
                <a:gd name="connsiteX92" fmla="*/ 673100 w 868365"/>
                <a:gd name="connsiteY92" fmla="*/ 631825 h 746659"/>
                <a:gd name="connsiteX93" fmla="*/ 692150 w 868365"/>
                <a:gd name="connsiteY93" fmla="*/ 635000 h 746659"/>
                <a:gd name="connsiteX94" fmla="*/ 733425 w 868365"/>
                <a:gd name="connsiteY94" fmla="*/ 641350 h 746659"/>
                <a:gd name="connsiteX95" fmla="*/ 742950 w 868365"/>
                <a:gd name="connsiteY95" fmla="*/ 644525 h 746659"/>
                <a:gd name="connsiteX96" fmla="*/ 762000 w 868365"/>
                <a:gd name="connsiteY96" fmla="*/ 647700 h 746659"/>
                <a:gd name="connsiteX97" fmla="*/ 771525 w 868365"/>
                <a:gd name="connsiteY97" fmla="*/ 650875 h 746659"/>
                <a:gd name="connsiteX98" fmla="*/ 825500 w 868365"/>
                <a:gd name="connsiteY98" fmla="*/ 657225 h 746659"/>
                <a:gd name="connsiteX99" fmla="*/ 838200 w 868365"/>
                <a:gd name="connsiteY99" fmla="*/ 660400 h 746659"/>
                <a:gd name="connsiteX100" fmla="*/ 854075 w 868365"/>
                <a:gd name="connsiteY100" fmla="*/ 663575 h 746659"/>
                <a:gd name="connsiteX101" fmla="*/ 857250 w 868365"/>
                <a:gd name="connsiteY101" fmla="*/ 673100 h 746659"/>
                <a:gd name="connsiteX102" fmla="*/ 854075 w 868365"/>
                <a:gd name="connsiteY102" fmla="*/ 711200 h 746659"/>
                <a:gd name="connsiteX103" fmla="*/ 847725 w 868365"/>
                <a:gd name="connsiteY103" fmla="*/ 730250 h 746659"/>
                <a:gd name="connsiteX104" fmla="*/ 822325 w 868365"/>
                <a:gd name="connsiteY104" fmla="*/ 736600 h 746659"/>
                <a:gd name="connsiteX105" fmla="*/ 660400 w 868365"/>
                <a:gd name="connsiteY105" fmla="*/ 739775 h 746659"/>
                <a:gd name="connsiteX106" fmla="*/ 438150 w 868365"/>
                <a:gd name="connsiteY106" fmla="*/ 742950 h 746659"/>
                <a:gd name="connsiteX107" fmla="*/ 384175 w 868365"/>
                <a:gd name="connsiteY107" fmla="*/ 739775 h 746659"/>
                <a:gd name="connsiteX108" fmla="*/ 371475 w 868365"/>
                <a:gd name="connsiteY108" fmla="*/ 736600 h 746659"/>
                <a:gd name="connsiteX109" fmla="*/ 320675 w 868365"/>
                <a:gd name="connsiteY109" fmla="*/ 733425 h 746659"/>
                <a:gd name="connsiteX110" fmla="*/ 298450 w 868365"/>
                <a:gd name="connsiteY110" fmla="*/ 730250 h 746659"/>
                <a:gd name="connsiteX111" fmla="*/ 279400 w 868365"/>
                <a:gd name="connsiteY111" fmla="*/ 727075 h 746659"/>
                <a:gd name="connsiteX112" fmla="*/ 155575 w 868365"/>
                <a:gd name="connsiteY112" fmla="*/ 723900 h 746659"/>
                <a:gd name="connsiteX113" fmla="*/ 38100 w 868365"/>
                <a:gd name="connsiteY113" fmla="*/ 717550 h 746659"/>
                <a:gd name="connsiteX114" fmla="*/ 0 w 868365"/>
                <a:gd name="connsiteY114" fmla="*/ 717550 h 74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868365" h="746659">
                  <a:moveTo>
                    <a:pt x="22225" y="0"/>
                  </a:moveTo>
                  <a:lnTo>
                    <a:pt x="171450" y="3175"/>
                  </a:lnTo>
                  <a:cubicBezTo>
                    <a:pt x="183133" y="3578"/>
                    <a:pt x="194711" y="5572"/>
                    <a:pt x="206375" y="6350"/>
                  </a:cubicBezTo>
                  <a:cubicBezTo>
                    <a:pt x="226467" y="7689"/>
                    <a:pt x="246612" y="8140"/>
                    <a:pt x="266700" y="9525"/>
                  </a:cubicBezTo>
                  <a:cubicBezTo>
                    <a:pt x="277311" y="10257"/>
                    <a:pt x="287817" y="12431"/>
                    <a:pt x="298450" y="12700"/>
                  </a:cubicBezTo>
                  <a:cubicBezTo>
                    <a:pt x="371459" y="14548"/>
                    <a:pt x="444500" y="14817"/>
                    <a:pt x="517525" y="15875"/>
                  </a:cubicBezTo>
                  <a:cubicBezTo>
                    <a:pt x="554567" y="17992"/>
                    <a:pt x="591700" y="18866"/>
                    <a:pt x="628650" y="22225"/>
                  </a:cubicBezTo>
                  <a:cubicBezTo>
                    <a:pt x="640292" y="23283"/>
                    <a:pt x="651890" y="25071"/>
                    <a:pt x="663575" y="25400"/>
                  </a:cubicBezTo>
                  <a:cubicBezTo>
                    <a:pt x="727059" y="27188"/>
                    <a:pt x="790575" y="27517"/>
                    <a:pt x="854075" y="28575"/>
                  </a:cubicBezTo>
                  <a:cubicBezTo>
                    <a:pt x="851416" y="47187"/>
                    <a:pt x="850674" y="57829"/>
                    <a:pt x="844550" y="76200"/>
                  </a:cubicBezTo>
                  <a:cubicBezTo>
                    <a:pt x="843492" y="79375"/>
                    <a:pt x="843466" y="83112"/>
                    <a:pt x="841375" y="85725"/>
                  </a:cubicBezTo>
                  <a:cubicBezTo>
                    <a:pt x="838991" y="88705"/>
                    <a:pt x="835025" y="89958"/>
                    <a:pt x="831850" y="92075"/>
                  </a:cubicBezTo>
                  <a:lnTo>
                    <a:pt x="561975" y="88900"/>
                  </a:lnTo>
                  <a:cubicBezTo>
                    <a:pt x="554493" y="88737"/>
                    <a:pt x="547182" y="86599"/>
                    <a:pt x="539750" y="85725"/>
                  </a:cubicBezTo>
                  <a:cubicBezTo>
                    <a:pt x="529187" y="84482"/>
                    <a:pt x="518611" y="83282"/>
                    <a:pt x="508000" y="82550"/>
                  </a:cubicBezTo>
                  <a:cubicBezTo>
                    <a:pt x="462243" y="79394"/>
                    <a:pt x="402741" y="77770"/>
                    <a:pt x="358775" y="76200"/>
                  </a:cubicBezTo>
                  <a:cubicBezTo>
                    <a:pt x="92045" y="82953"/>
                    <a:pt x="191400" y="76987"/>
                    <a:pt x="60325" y="85725"/>
                  </a:cubicBezTo>
                  <a:cubicBezTo>
                    <a:pt x="25293" y="92731"/>
                    <a:pt x="38814" y="88662"/>
                    <a:pt x="19050" y="95250"/>
                  </a:cubicBezTo>
                  <a:cubicBezTo>
                    <a:pt x="20108" y="116417"/>
                    <a:pt x="20389" y="137637"/>
                    <a:pt x="22225" y="158750"/>
                  </a:cubicBezTo>
                  <a:cubicBezTo>
                    <a:pt x="22515" y="162084"/>
                    <a:pt x="23033" y="165908"/>
                    <a:pt x="25400" y="168275"/>
                  </a:cubicBezTo>
                  <a:cubicBezTo>
                    <a:pt x="27767" y="170642"/>
                    <a:pt x="31750" y="170392"/>
                    <a:pt x="34925" y="171450"/>
                  </a:cubicBezTo>
                  <a:cubicBezTo>
                    <a:pt x="42038" y="169079"/>
                    <a:pt x="49746" y="166239"/>
                    <a:pt x="57150" y="165100"/>
                  </a:cubicBezTo>
                  <a:cubicBezTo>
                    <a:pt x="66622" y="163643"/>
                    <a:pt x="76200" y="162983"/>
                    <a:pt x="85725" y="161925"/>
                  </a:cubicBezTo>
                  <a:cubicBezTo>
                    <a:pt x="128670" y="163357"/>
                    <a:pt x="163610" y="161077"/>
                    <a:pt x="203200" y="168275"/>
                  </a:cubicBezTo>
                  <a:cubicBezTo>
                    <a:pt x="207493" y="169056"/>
                    <a:pt x="211640" y="170503"/>
                    <a:pt x="215900" y="171450"/>
                  </a:cubicBezTo>
                  <a:cubicBezTo>
                    <a:pt x="221168" y="172621"/>
                    <a:pt x="226433" y="173862"/>
                    <a:pt x="231775" y="174625"/>
                  </a:cubicBezTo>
                  <a:cubicBezTo>
                    <a:pt x="248669" y="177038"/>
                    <a:pt x="282575" y="180975"/>
                    <a:pt x="282575" y="180975"/>
                  </a:cubicBezTo>
                  <a:cubicBezTo>
                    <a:pt x="285750" y="182033"/>
                    <a:pt x="288768" y="183833"/>
                    <a:pt x="292100" y="184150"/>
                  </a:cubicBezTo>
                  <a:cubicBezTo>
                    <a:pt x="365910" y="191180"/>
                    <a:pt x="445896" y="185501"/>
                    <a:pt x="517525" y="184150"/>
                  </a:cubicBezTo>
                  <a:cubicBezTo>
                    <a:pt x="537633" y="183092"/>
                    <a:pt x="557714" y="180975"/>
                    <a:pt x="577850" y="180975"/>
                  </a:cubicBezTo>
                  <a:cubicBezTo>
                    <a:pt x="838252" y="180975"/>
                    <a:pt x="760569" y="156156"/>
                    <a:pt x="854075" y="187325"/>
                  </a:cubicBezTo>
                  <a:cubicBezTo>
                    <a:pt x="861924" y="210872"/>
                    <a:pt x="859171" y="198607"/>
                    <a:pt x="854075" y="244475"/>
                  </a:cubicBezTo>
                  <a:cubicBezTo>
                    <a:pt x="853705" y="247801"/>
                    <a:pt x="853267" y="251633"/>
                    <a:pt x="850900" y="254000"/>
                  </a:cubicBezTo>
                  <a:cubicBezTo>
                    <a:pt x="849382" y="255518"/>
                    <a:pt x="828785" y="260323"/>
                    <a:pt x="828675" y="260350"/>
                  </a:cubicBezTo>
                  <a:cubicBezTo>
                    <a:pt x="797288" y="249888"/>
                    <a:pt x="820757" y="256748"/>
                    <a:pt x="749300" y="254000"/>
                  </a:cubicBezTo>
                  <a:lnTo>
                    <a:pt x="654050" y="250825"/>
                  </a:lnTo>
                  <a:cubicBezTo>
                    <a:pt x="603815" y="249062"/>
                    <a:pt x="568263" y="248439"/>
                    <a:pt x="520700" y="244475"/>
                  </a:cubicBezTo>
                  <a:cubicBezTo>
                    <a:pt x="511149" y="243679"/>
                    <a:pt x="501612" y="242655"/>
                    <a:pt x="492125" y="241300"/>
                  </a:cubicBezTo>
                  <a:cubicBezTo>
                    <a:pt x="486783" y="240537"/>
                    <a:pt x="481639" y="238416"/>
                    <a:pt x="476250" y="238125"/>
                  </a:cubicBezTo>
                  <a:cubicBezTo>
                    <a:pt x="442416" y="236296"/>
                    <a:pt x="408517" y="236008"/>
                    <a:pt x="374650" y="234950"/>
                  </a:cubicBezTo>
                  <a:cubicBezTo>
                    <a:pt x="371475" y="233892"/>
                    <a:pt x="368392" y="232501"/>
                    <a:pt x="365125" y="231775"/>
                  </a:cubicBezTo>
                  <a:cubicBezTo>
                    <a:pt x="358841" y="230378"/>
                    <a:pt x="352513" y="228600"/>
                    <a:pt x="346075" y="228600"/>
                  </a:cubicBezTo>
                  <a:cubicBezTo>
                    <a:pt x="264576" y="228600"/>
                    <a:pt x="183092" y="230717"/>
                    <a:pt x="101600" y="231775"/>
                  </a:cubicBezTo>
                  <a:cubicBezTo>
                    <a:pt x="75229" y="233659"/>
                    <a:pt x="63192" y="232646"/>
                    <a:pt x="41275" y="238125"/>
                  </a:cubicBezTo>
                  <a:cubicBezTo>
                    <a:pt x="38028" y="238937"/>
                    <a:pt x="34925" y="240242"/>
                    <a:pt x="31750" y="241300"/>
                  </a:cubicBezTo>
                  <a:cubicBezTo>
                    <a:pt x="20463" y="275162"/>
                    <a:pt x="20504" y="271322"/>
                    <a:pt x="31750" y="336550"/>
                  </a:cubicBezTo>
                  <a:cubicBezTo>
                    <a:pt x="32554" y="341214"/>
                    <a:pt x="40217" y="340783"/>
                    <a:pt x="44450" y="342900"/>
                  </a:cubicBezTo>
                  <a:cubicBezTo>
                    <a:pt x="96062" y="332578"/>
                    <a:pt x="15601" y="348365"/>
                    <a:pt x="82550" y="336550"/>
                  </a:cubicBezTo>
                  <a:cubicBezTo>
                    <a:pt x="93179" y="334674"/>
                    <a:pt x="103717" y="332317"/>
                    <a:pt x="114300" y="330200"/>
                  </a:cubicBezTo>
                  <a:lnTo>
                    <a:pt x="615950" y="336550"/>
                  </a:lnTo>
                  <a:cubicBezTo>
                    <a:pt x="625530" y="336802"/>
                    <a:pt x="634945" y="339466"/>
                    <a:pt x="644525" y="339725"/>
                  </a:cubicBezTo>
                  <a:cubicBezTo>
                    <a:pt x="713300" y="341584"/>
                    <a:pt x="782108" y="341842"/>
                    <a:pt x="850900" y="342900"/>
                  </a:cubicBezTo>
                  <a:cubicBezTo>
                    <a:pt x="853017" y="346075"/>
                    <a:pt x="855910" y="348852"/>
                    <a:pt x="857250" y="352425"/>
                  </a:cubicBezTo>
                  <a:cubicBezTo>
                    <a:pt x="864756" y="372440"/>
                    <a:pt x="858083" y="408109"/>
                    <a:pt x="857250" y="422275"/>
                  </a:cubicBezTo>
                  <a:cubicBezTo>
                    <a:pt x="800607" y="408114"/>
                    <a:pt x="858897" y="421969"/>
                    <a:pt x="812800" y="412750"/>
                  </a:cubicBezTo>
                  <a:cubicBezTo>
                    <a:pt x="808521" y="411894"/>
                    <a:pt x="804413" y="410239"/>
                    <a:pt x="800100" y="409575"/>
                  </a:cubicBezTo>
                  <a:cubicBezTo>
                    <a:pt x="785787" y="407373"/>
                    <a:pt x="740798" y="403540"/>
                    <a:pt x="730250" y="403225"/>
                  </a:cubicBezTo>
                  <a:cubicBezTo>
                    <a:pt x="673116" y="401519"/>
                    <a:pt x="615950" y="401108"/>
                    <a:pt x="558800" y="400050"/>
                  </a:cubicBezTo>
                  <a:cubicBezTo>
                    <a:pt x="553455" y="399159"/>
                    <a:pt x="521610" y="393700"/>
                    <a:pt x="517525" y="393700"/>
                  </a:cubicBezTo>
                  <a:lnTo>
                    <a:pt x="180975" y="396875"/>
                  </a:lnTo>
                  <a:cubicBezTo>
                    <a:pt x="161925" y="397933"/>
                    <a:pt x="142818" y="398241"/>
                    <a:pt x="123825" y="400050"/>
                  </a:cubicBezTo>
                  <a:cubicBezTo>
                    <a:pt x="120493" y="400367"/>
                    <a:pt x="117631" y="402903"/>
                    <a:pt x="114300" y="403225"/>
                  </a:cubicBezTo>
                  <a:cubicBezTo>
                    <a:pt x="84729" y="406087"/>
                    <a:pt x="25400" y="409575"/>
                    <a:pt x="25400" y="409575"/>
                  </a:cubicBezTo>
                  <a:cubicBezTo>
                    <a:pt x="24342" y="439208"/>
                    <a:pt x="17716" y="469168"/>
                    <a:pt x="22225" y="498475"/>
                  </a:cubicBezTo>
                  <a:cubicBezTo>
                    <a:pt x="23037" y="503755"/>
                    <a:pt x="45815" y="486551"/>
                    <a:pt x="47625" y="485775"/>
                  </a:cubicBezTo>
                  <a:cubicBezTo>
                    <a:pt x="55584" y="482364"/>
                    <a:pt x="76587" y="480509"/>
                    <a:pt x="82550" y="479425"/>
                  </a:cubicBezTo>
                  <a:cubicBezTo>
                    <a:pt x="128701" y="471034"/>
                    <a:pt x="41696" y="482944"/>
                    <a:pt x="120650" y="473075"/>
                  </a:cubicBezTo>
                  <a:lnTo>
                    <a:pt x="396875" y="476250"/>
                  </a:lnTo>
                  <a:cubicBezTo>
                    <a:pt x="403311" y="476388"/>
                    <a:pt x="409562" y="478446"/>
                    <a:pt x="415925" y="479425"/>
                  </a:cubicBezTo>
                  <a:cubicBezTo>
                    <a:pt x="423322" y="480563"/>
                    <a:pt x="430695" y="481952"/>
                    <a:pt x="438150" y="482600"/>
                  </a:cubicBezTo>
                  <a:cubicBezTo>
                    <a:pt x="455053" y="484070"/>
                    <a:pt x="472038" y="484422"/>
                    <a:pt x="488950" y="485775"/>
                  </a:cubicBezTo>
                  <a:cubicBezTo>
                    <a:pt x="498503" y="486539"/>
                    <a:pt x="507953" y="488483"/>
                    <a:pt x="517525" y="488950"/>
                  </a:cubicBezTo>
                  <a:cubicBezTo>
                    <a:pt x="551368" y="490601"/>
                    <a:pt x="585258" y="491067"/>
                    <a:pt x="619125" y="492125"/>
                  </a:cubicBezTo>
                  <a:lnTo>
                    <a:pt x="790575" y="488950"/>
                  </a:lnTo>
                  <a:cubicBezTo>
                    <a:pt x="813882" y="488950"/>
                    <a:pt x="845434" y="474278"/>
                    <a:pt x="860425" y="492125"/>
                  </a:cubicBezTo>
                  <a:cubicBezTo>
                    <a:pt x="876776" y="511591"/>
                    <a:pt x="863859" y="543777"/>
                    <a:pt x="857250" y="568325"/>
                  </a:cubicBezTo>
                  <a:cubicBezTo>
                    <a:pt x="857085" y="568937"/>
                    <a:pt x="829683" y="577692"/>
                    <a:pt x="825500" y="577850"/>
                  </a:cubicBezTo>
                  <a:cubicBezTo>
                    <a:pt x="773668" y="579806"/>
                    <a:pt x="721783" y="579967"/>
                    <a:pt x="669925" y="581025"/>
                  </a:cubicBezTo>
                  <a:lnTo>
                    <a:pt x="184150" y="577850"/>
                  </a:lnTo>
                  <a:cubicBezTo>
                    <a:pt x="28560" y="576294"/>
                    <a:pt x="76518" y="546947"/>
                    <a:pt x="25400" y="581025"/>
                  </a:cubicBezTo>
                  <a:cubicBezTo>
                    <a:pt x="23270" y="606582"/>
                    <a:pt x="24834" y="612545"/>
                    <a:pt x="19050" y="631825"/>
                  </a:cubicBezTo>
                  <a:cubicBezTo>
                    <a:pt x="17127" y="638236"/>
                    <a:pt x="12700" y="650875"/>
                    <a:pt x="12700" y="650875"/>
                  </a:cubicBezTo>
                  <a:cubicBezTo>
                    <a:pt x="17992" y="651933"/>
                    <a:pt x="23194" y="654464"/>
                    <a:pt x="28575" y="654050"/>
                  </a:cubicBezTo>
                  <a:cubicBezTo>
                    <a:pt x="37277" y="653381"/>
                    <a:pt x="45367" y="649135"/>
                    <a:pt x="53975" y="647700"/>
                  </a:cubicBezTo>
                  <a:lnTo>
                    <a:pt x="73025" y="644525"/>
                  </a:lnTo>
                  <a:lnTo>
                    <a:pt x="146050" y="647700"/>
                  </a:lnTo>
                  <a:cubicBezTo>
                    <a:pt x="159828" y="648465"/>
                    <a:pt x="173526" y="650875"/>
                    <a:pt x="187325" y="650875"/>
                  </a:cubicBezTo>
                  <a:cubicBezTo>
                    <a:pt x="241310" y="650875"/>
                    <a:pt x="295275" y="648758"/>
                    <a:pt x="349250" y="647700"/>
                  </a:cubicBezTo>
                  <a:cubicBezTo>
                    <a:pt x="361950" y="646642"/>
                    <a:pt x="374704" y="646106"/>
                    <a:pt x="387350" y="644525"/>
                  </a:cubicBezTo>
                  <a:cubicBezTo>
                    <a:pt x="400126" y="642928"/>
                    <a:pt x="412825" y="640700"/>
                    <a:pt x="425450" y="638175"/>
                  </a:cubicBezTo>
                  <a:cubicBezTo>
                    <a:pt x="430742" y="637117"/>
                    <a:pt x="435967" y="635643"/>
                    <a:pt x="441325" y="635000"/>
                  </a:cubicBezTo>
                  <a:cubicBezTo>
                    <a:pt x="493748" y="628709"/>
                    <a:pt x="505894" y="628583"/>
                    <a:pt x="555625" y="625475"/>
                  </a:cubicBezTo>
                  <a:cubicBezTo>
                    <a:pt x="590917" y="626945"/>
                    <a:pt x="636166" y="627937"/>
                    <a:pt x="673100" y="631825"/>
                  </a:cubicBezTo>
                  <a:cubicBezTo>
                    <a:pt x="679502" y="632499"/>
                    <a:pt x="685777" y="634090"/>
                    <a:pt x="692150" y="635000"/>
                  </a:cubicBezTo>
                  <a:cubicBezTo>
                    <a:pt x="710143" y="637570"/>
                    <a:pt x="717254" y="637307"/>
                    <a:pt x="733425" y="641350"/>
                  </a:cubicBezTo>
                  <a:cubicBezTo>
                    <a:pt x="736672" y="642162"/>
                    <a:pt x="739683" y="643799"/>
                    <a:pt x="742950" y="644525"/>
                  </a:cubicBezTo>
                  <a:cubicBezTo>
                    <a:pt x="749234" y="645922"/>
                    <a:pt x="755716" y="646303"/>
                    <a:pt x="762000" y="647700"/>
                  </a:cubicBezTo>
                  <a:cubicBezTo>
                    <a:pt x="765267" y="648426"/>
                    <a:pt x="768224" y="650325"/>
                    <a:pt x="771525" y="650875"/>
                  </a:cubicBezTo>
                  <a:cubicBezTo>
                    <a:pt x="789394" y="653853"/>
                    <a:pt x="807631" y="654247"/>
                    <a:pt x="825500" y="657225"/>
                  </a:cubicBezTo>
                  <a:cubicBezTo>
                    <a:pt x="829804" y="657942"/>
                    <a:pt x="833940" y="659453"/>
                    <a:pt x="838200" y="660400"/>
                  </a:cubicBezTo>
                  <a:cubicBezTo>
                    <a:pt x="843468" y="661571"/>
                    <a:pt x="848783" y="662517"/>
                    <a:pt x="854075" y="663575"/>
                  </a:cubicBezTo>
                  <a:cubicBezTo>
                    <a:pt x="855133" y="666750"/>
                    <a:pt x="857250" y="669753"/>
                    <a:pt x="857250" y="673100"/>
                  </a:cubicBezTo>
                  <a:cubicBezTo>
                    <a:pt x="857250" y="685844"/>
                    <a:pt x="856170" y="698629"/>
                    <a:pt x="854075" y="711200"/>
                  </a:cubicBezTo>
                  <a:cubicBezTo>
                    <a:pt x="852975" y="717802"/>
                    <a:pt x="854075" y="728133"/>
                    <a:pt x="847725" y="730250"/>
                  </a:cubicBezTo>
                  <a:cubicBezTo>
                    <a:pt x="839639" y="732945"/>
                    <a:pt x="830907" y="736293"/>
                    <a:pt x="822325" y="736600"/>
                  </a:cubicBezTo>
                  <a:cubicBezTo>
                    <a:pt x="768374" y="738527"/>
                    <a:pt x="714375" y="738717"/>
                    <a:pt x="660400" y="739775"/>
                  </a:cubicBezTo>
                  <a:cubicBezTo>
                    <a:pt x="535673" y="750169"/>
                    <a:pt x="609682" y="746679"/>
                    <a:pt x="438150" y="742950"/>
                  </a:cubicBezTo>
                  <a:cubicBezTo>
                    <a:pt x="420158" y="741892"/>
                    <a:pt x="402117" y="741484"/>
                    <a:pt x="384175" y="739775"/>
                  </a:cubicBezTo>
                  <a:cubicBezTo>
                    <a:pt x="379831" y="739361"/>
                    <a:pt x="375817" y="737034"/>
                    <a:pt x="371475" y="736600"/>
                  </a:cubicBezTo>
                  <a:cubicBezTo>
                    <a:pt x="354593" y="734912"/>
                    <a:pt x="337608" y="734483"/>
                    <a:pt x="320675" y="733425"/>
                  </a:cubicBezTo>
                  <a:lnTo>
                    <a:pt x="298450" y="730250"/>
                  </a:lnTo>
                  <a:cubicBezTo>
                    <a:pt x="292087" y="729271"/>
                    <a:pt x="285831" y="727361"/>
                    <a:pt x="279400" y="727075"/>
                  </a:cubicBezTo>
                  <a:cubicBezTo>
                    <a:pt x="238152" y="725242"/>
                    <a:pt x="196850" y="724958"/>
                    <a:pt x="155575" y="723900"/>
                  </a:cubicBezTo>
                  <a:cubicBezTo>
                    <a:pt x="105455" y="720320"/>
                    <a:pt x="95404" y="719187"/>
                    <a:pt x="38100" y="717550"/>
                  </a:cubicBezTo>
                  <a:cubicBezTo>
                    <a:pt x="25405" y="717187"/>
                    <a:pt x="12700" y="717550"/>
                    <a:pt x="0" y="717550"/>
                  </a:cubicBez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CDE0529-E3D3-3448-BC84-A304EDB09D43}"/>
              </a:ext>
            </a:extLst>
          </p:cNvPr>
          <p:cNvSpPr txBox="1"/>
          <p:nvPr/>
        </p:nvSpPr>
        <p:spPr>
          <a:xfrm>
            <a:off x="12469925" y="609732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B533AD-B285-034B-BBDC-F857A46C69CA}"/>
              </a:ext>
            </a:extLst>
          </p:cNvPr>
          <p:cNvSpPr txBox="1"/>
          <p:nvPr/>
        </p:nvSpPr>
        <p:spPr>
          <a:xfrm>
            <a:off x="11567435" y="5661829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Membrane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8DA43D-5EF6-4E42-BEE6-02F3BF410963}"/>
              </a:ext>
            </a:extLst>
          </p:cNvPr>
          <p:cNvSpPr txBox="1"/>
          <p:nvPr/>
        </p:nvSpPr>
        <p:spPr>
          <a:xfrm>
            <a:off x="1168353" y="6244081"/>
            <a:ext cx="263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MEMS Tweeter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189D52-251D-A64F-8726-90D4F566035A}"/>
              </a:ext>
            </a:extLst>
          </p:cNvPr>
          <p:cNvSpPr txBox="1"/>
          <p:nvPr/>
        </p:nvSpPr>
        <p:spPr>
          <a:xfrm>
            <a:off x="11250025" y="6511532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Piezoelectric</a:t>
            </a: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55CAE1-B4A7-5946-81B1-68A5B05C13F4}"/>
              </a:ext>
            </a:extLst>
          </p:cNvPr>
          <p:cNvSpPr txBox="1"/>
          <p:nvPr/>
        </p:nvSpPr>
        <p:spPr>
          <a:xfrm>
            <a:off x="10913395" y="9183093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PCB Substrate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22F24C-E3DA-7B44-AC16-1887B643C50B}"/>
              </a:ext>
            </a:extLst>
          </p:cNvPr>
          <p:cNvGrpSpPr/>
          <p:nvPr/>
        </p:nvGrpSpPr>
        <p:grpSpPr>
          <a:xfrm>
            <a:off x="4693370" y="6097329"/>
            <a:ext cx="5243691" cy="1830612"/>
            <a:chOff x="3187700" y="4754322"/>
            <a:chExt cx="5816600" cy="20306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BE6512-17DE-2C47-838A-EC80D3F2EADE}"/>
                </a:ext>
              </a:extLst>
            </p:cNvPr>
            <p:cNvGrpSpPr/>
            <p:nvPr/>
          </p:nvGrpSpPr>
          <p:grpSpPr>
            <a:xfrm>
              <a:off x="3187700" y="5205257"/>
              <a:ext cx="5816600" cy="788746"/>
              <a:chOff x="2804886" y="2914064"/>
              <a:chExt cx="5816600" cy="108333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8A221A2-5138-B246-B814-ED2A4736F257}"/>
                  </a:ext>
                </a:extLst>
              </p:cNvPr>
              <p:cNvSpPr/>
              <p:nvPr/>
            </p:nvSpPr>
            <p:spPr>
              <a:xfrm>
                <a:off x="2804886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7338127-D517-2845-996A-11716333E53C}"/>
                  </a:ext>
                </a:extLst>
              </p:cNvPr>
              <p:cNvSpPr/>
              <p:nvPr/>
            </p:nvSpPr>
            <p:spPr>
              <a:xfrm>
                <a:off x="8217020" y="2914064"/>
                <a:ext cx="404466" cy="108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4C1F70D-56C2-AE42-A889-382B43F75151}"/>
                </a:ext>
              </a:extLst>
            </p:cNvPr>
            <p:cNvGrpSpPr/>
            <p:nvPr/>
          </p:nvGrpSpPr>
          <p:grpSpPr>
            <a:xfrm>
              <a:off x="3187700" y="5992485"/>
              <a:ext cx="5816600" cy="792456"/>
              <a:chOff x="3187700" y="4233463"/>
              <a:chExt cx="5816600" cy="97353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00AEA4F-2173-B84F-AB0D-5B693528E484}"/>
                  </a:ext>
                </a:extLst>
              </p:cNvPr>
              <p:cNvGrpSpPr/>
              <p:nvPr/>
            </p:nvGrpSpPr>
            <p:grpSpPr>
              <a:xfrm>
                <a:off x="3187700" y="4233463"/>
                <a:ext cx="5816600" cy="973537"/>
                <a:chOff x="2630715" y="4233463"/>
                <a:chExt cx="5816600" cy="97353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F7BB8A7-6E1B-AD43-8484-09A47887B529}"/>
                    </a:ext>
                  </a:extLst>
                </p:cNvPr>
                <p:cNvSpPr/>
                <p:nvPr/>
              </p:nvSpPr>
              <p:spPr>
                <a:xfrm>
                  <a:off x="2630715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CCAA05E-F82D-3F4A-8240-2D76548E1FDF}"/>
                    </a:ext>
                  </a:extLst>
                </p:cNvPr>
                <p:cNvSpPr/>
                <p:nvPr/>
              </p:nvSpPr>
              <p:spPr>
                <a:xfrm>
                  <a:off x="7837407" y="4233463"/>
                  <a:ext cx="609908" cy="97353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DD2107-3745-6442-B76D-ABFE8FAF3ADD}"/>
                  </a:ext>
                </a:extLst>
              </p:cNvPr>
              <p:cNvSpPr/>
              <p:nvPr/>
            </p:nvSpPr>
            <p:spPr>
              <a:xfrm>
                <a:off x="3797609" y="4939008"/>
                <a:ext cx="4596783" cy="2625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849579-080F-7045-8B57-036EA0133817}"/>
                </a:ext>
              </a:extLst>
            </p:cNvPr>
            <p:cNvSpPr/>
            <p:nvPr/>
          </p:nvSpPr>
          <p:spPr>
            <a:xfrm>
              <a:off x="3572905" y="5903594"/>
              <a:ext cx="5046190" cy="1086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4B71C6E-4B0C-F04F-BED4-DC6347E740CB}"/>
                </a:ext>
              </a:extLst>
            </p:cNvPr>
            <p:cNvGrpSpPr/>
            <p:nvPr/>
          </p:nvGrpSpPr>
          <p:grpSpPr>
            <a:xfrm>
              <a:off x="3672417" y="5360565"/>
              <a:ext cx="4847167" cy="555183"/>
              <a:chOff x="3672417" y="3797971"/>
              <a:chExt cx="4847167" cy="33591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1B1C905-AA88-AE4C-A2C2-7AB95827A23C}"/>
                  </a:ext>
                </a:extLst>
              </p:cNvPr>
              <p:cNvSpPr/>
              <p:nvPr/>
            </p:nvSpPr>
            <p:spPr>
              <a:xfrm>
                <a:off x="3672417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D39BBF2-DCD8-6B4F-9593-F2D2472E8773}"/>
                  </a:ext>
                </a:extLst>
              </p:cNvPr>
              <p:cNvSpPr/>
              <p:nvPr/>
            </p:nvSpPr>
            <p:spPr>
              <a:xfrm>
                <a:off x="7826214" y="3797971"/>
                <a:ext cx="693370" cy="3359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9C743-844B-5F4E-AE40-55FA947E9402}"/>
                </a:ext>
              </a:extLst>
            </p:cNvPr>
            <p:cNvSpPr/>
            <p:nvPr/>
          </p:nvSpPr>
          <p:spPr>
            <a:xfrm>
              <a:off x="5587208" y="5581386"/>
              <a:ext cx="1017584" cy="3228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34A972-0021-604B-863E-BDCDDEA10C5B}"/>
                </a:ext>
              </a:extLst>
            </p:cNvPr>
            <p:cNvSpPr/>
            <p:nvPr/>
          </p:nvSpPr>
          <p:spPr>
            <a:xfrm flipH="1">
              <a:off x="3946636" y="5123327"/>
              <a:ext cx="4298728" cy="390126"/>
            </a:xfrm>
            <a:custGeom>
              <a:avLst/>
              <a:gdLst>
                <a:gd name="connsiteX0" fmla="*/ 3371908 w 4298728"/>
                <a:gd name="connsiteY0" fmla="*/ 0 h 390126"/>
                <a:gd name="connsiteX1" fmla="*/ 3038391 w 4298728"/>
                <a:gd name="connsiteY1" fmla="*/ 293496 h 390126"/>
                <a:gd name="connsiteX2" fmla="*/ 2280671 w 4298728"/>
                <a:gd name="connsiteY2" fmla="*/ 293496 h 390126"/>
                <a:gd name="connsiteX3" fmla="*/ 2018057 w 4298728"/>
                <a:gd name="connsiteY3" fmla="*/ 293496 h 390126"/>
                <a:gd name="connsiteX4" fmla="*/ 1260337 w 4298728"/>
                <a:gd name="connsiteY4" fmla="*/ 293496 h 390126"/>
                <a:gd name="connsiteX5" fmla="*/ 926820 w 4298728"/>
                <a:gd name="connsiteY5" fmla="*/ 0 h 390126"/>
                <a:gd name="connsiteX6" fmla="*/ 920761 w 4298728"/>
                <a:gd name="connsiteY6" fmla="*/ 6885 h 390126"/>
                <a:gd name="connsiteX7" fmla="*/ 0 w 4298728"/>
                <a:gd name="connsiteY7" fmla="*/ 6885 h 390126"/>
                <a:gd name="connsiteX8" fmla="*/ 0 w 4298728"/>
                <a:gd name="connsiteY8" fmla="*/ 91480 h 390126"/>
                <a:gd name="connsiteX9" fmla="*/ 887501 w 4298728"/>
                <a:gd name="connsiteY9" fmla="*/ 91480 h 390126"/>
                <a:gd name="connsiteX10" fmla="*/ 1223025 w 4298728"/>
                <a:gd name="connsiteY10" fmla="*/ 386743 h 390126"/>
                <a:gd name="connsiteX11" fmla="*/ 1226910 w 4298728"/>
                <a:gd name="connsiteY11" fmla="*/ 382329 h 390126"/>
                <a:gd name="connsiteX12" fmla="*/ 1226910 w 4298728"/>
                <a:gd name="connsiteY12" fmla="*/ 390126 h 390126"/>
                <a:gd name="connsiteX13" fmla="*/ 2018057 w 4298728"/>
                <a:gd name="connsiteY13" fmla="*/ 390126 h 390126"/>
                <a:gd name="connsiteX14" fmla="*/ 2280671 w 4298728"/>
                <a:gd name="connsiteY14" fmla="*/ 390126 h 390126"/>
                <a:gd name="connsiteX15" fmla="*/ 3071818 w 4298728"/>
                <a:gd name="connsiteY15" fmla="*/ 390126 h 390126"/>
                <a:gd name="connsiteX16" fmla="*/ 3071818 w 4298728"/>
                <a:gd name="connsiteY16" fmla="*/ 382329 h 390126"/>
                <a:gd name="connsiteX17" fmla="*/ 3075703 w 4298728"/>
                <a:gd name="connsiteY17" fmla="*/ 386743 h 390126"/>
                <a:gd name="connsiteX18" fmla="*/ 3411227 w 4298728"/>
                <a:gd name="connsiteY18" fmla="*/ 91480 h 390126"/>
                <a:gd name="connsiteX19" fmla="*/ 4298728 w 4298728"/>
                <a:gd name="connsiteY19" fmla="*/ 91480 h 390126"/>
                <a:gd name="connsiteX20" fmla="*/ 4298728 w 4298728"/>
                <a:gd name="connsiteY20" fmla="*/ 6885 h 390126"/>
                <a:gd name="connsiteX21" fmla="*/ 3377967 w 4298728"/>
                <a:gd name="connsiteY21" fmla="*/ 6885 h 39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98728" h="390126">
                  <a:moveTo>
                    <a:pt x="3371908" y="0"/>
                  </a:moveTo>
                  <a:lnTo>
                    <a:pt x="3038391" y="293496"/>
                  </a:lnTo>
                  <a:lnTo>
                    <a:pt x="2280671" y="293496"/>
                  </a:lnTo>
                  <a:lnTo>
                    <a:pt x="2018057" y="293496"/>
                  </a:lnTo>
                  <a:lnTo>
                    <a:pt x="1260337" y="293496"/>
                  </a:lnTo>
                  <a:lnTo>
                    <a:pt x="926820" y="0"/>
                  </a:lnTo>
                  <a:lnTo>
                    <a:pt x="920761" y="6885"/>
                  </a:lnTo>
                  <a:lnTo>
                    <a:pt x="0" y="6885"/>
                  </a:lnTo>
                  <a:lnTo>
                    <a:pt x="0" y="91480"/>
                  </a:lnTo>
                  <a:lnTo>
                    <a:pt x="887501" y="91480"/>
                  </a:lnTo>
                  <a:lnTo>
                    <a:pt x="1223025" y="386743"/>
                  </a:lnTo>
                  <a:lnTo>
                    <a:pt x="1226910" y="382329"/>
                  </a:lnTo>
                  <a:lnTo>
                    <a:pt x="1226910" y="390126"/>
                  </a:lnTo>
                  <a:lnTo>
                    <a:pt x="2018057" y="390126"/>
                  </a:lnTo>
                  <a:lnTo>
                    <a:pt x="2280671" y="390126"/>
                  </a:lnTo>
                  <a:lnTo>
                    <a:pt x="3071818" y="390126"/>
                  </a:lnTo>
                  <a:lnTo>
                    <a:pt x="3071818" y="382329"/>
                  </a:lnTo>
                  <a:lnTo>
                    <a:pt x="3075703" y="386743"/>
                  </a:lnTo>
                  <a:lnTo>
                    <a:pt x="3411227" y="91480"/>
                  </a:lnTo>
                  <a:lnTo>
                    <a:pt x="4298728" y="91480"/>
                  </a:lnTo>
                  <a:lnTo>
                    <a:pt x="4298728" y="6885"/>
                  </a:lnTo>
                  <a:lnTo>
                    <a:pt x="3377967" y="688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5C8EDFD-9BE3-3B44-BA06-3B16FB018D9B}"/>
                </a:ext>
              </a:extLst>
            </p:cNvPr>
            <p:cNvGrpSpPr/>
            <p:nvPr/>
          </p:nvGrpSpPr>
          <p:grpSpPr>
            <a:xfrm>
              <a:off x="3191999" y="4921934"/>
              <a:ext cx="5810179" cy="628063"/>
              <a:chOff x="3163509" y="747106"/>
              <a:chExt cx="5810179" cy="62806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9868A75-96A4-6E42-8481-E00E6F7CD3AB}"/>
                  </a:ext>
                </a:extLst>
              </p:cNvPr>
              <p:cNvGrpSpPr/>
              <p:nvPr/>
            </p:nvGrpSpPr>
            <p:grpSpPr>
              <a:xfrm>
                <a:off x="3572905" y="753994"/>
                <a:ext cx="3463712" cy="621175"/>
                <a:chOff x="1250081" y="1627052"/>
                <a:chExt cx="7566690" cy="1229659"/>
              </a:xfrm>
            </p:grpSpPr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D62DEBDF-544F-484C-8F59-97892B9CB5CD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5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9DA532B-6C76-4744-8D72-7F9B05F38C76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8354BA5-4605-AD46-87EE-B80D37FF45B3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E2D8787-0191-E84E-AC4C-639192BE0B5E}"/>
                    </a:ext>
                  </a:extLst>
                </p:cNvPr>
                <p:cNvCxnSpPr/>
                <p:nvPr/>
              </p:nvCxnSpPr>
              <p:spPr>
                <a:xfrm flipV="1">
                  <a:off x="4582828" y="2843076"/>
                  <a:ext cx="4233943" cy="8514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690457-154E-A147-9C29-E824536AC6C8}"/>
                  </a:ext>
                </a:extLst>
              </p:cNvPr>
              <p:cNvGrpSpPr/>
              <p:nvPr/>
            </p:nvGrpSpPr>
            <p:grpSpPr>
              <a:xfrm flipH="1">
                <a:off x="7036617" y="747106"/>
                <a:ext cx="1525591" cy="621175"/>
                <a:chOff x="1250081" y="1627052"/>
                <a:chExt cx="3332747" cy="122965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907BD0E2-EB17-0740-B7E1-ED12D0C2CC05}"/>
                    </a:ext>
                  </a:extLst>
                </p:cNvPr>
                <p:cNvSpPr/>
                <p:nvPr/>
              </p:nvSpPr>
              <p:spPr>
                <a:xfrm>
                  <a:off x="1250081" y="1627052"/>
                  <a:ext cx="733926" cy="625661"/>
                </a:xfrm>
                <a:custGeom>
                  <a:avLst/>
                  <a:gdLst>
                    <a:gd name="connsiteX0" fmla="*/ 0 w 733926"/>
                    <a:gd name="connsiteY0" fmla="*/ 625661 h 625661"/>
                    <a:gd name="connsiteX1" fmla="*/ 336884 w 733926"/>
                    <a:gd name="connsiteY1" fmla="*/ 19 h 625661"/>
                    <a:gd name="connsiteX2" fmla="*/ 733926 w 733926"/>
                    <a:gd name="connsiteY2" fmla="*/ 601597 h 625661"/>
                    <a:gd name="connsiteX3" fmla="*/ 733926 w 733926"/>
                    <a:gd name="connsiteY3" fmla="*/ 601597 h 625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3926" h="625661">
                      <a:moveTo>
                        <a:pt x="0" y="625661"/>
                      </a:moveTo>
                      <a:cubicBezTo>
                        <a:pt x="107281" y="314845"/>
                        <a:pt x="214563" y="4030"/>
                        <a:pt x="336884" y="19"/>
                      </a:cubicBezTo>
                      <a:cubicBezTo>
                        <a:pt x="459205" y="-3992"/>
                        <a:pt x="733926" y="601597"/>
                        <a:pt x="733926" y="601597"/>
                      </a:cubicBezTo>
                      <a:lnTo>
                        <a:pt x="733926" y="601597"/>
                      </a:lnTo>
                    </a:path>
                  </a:pathLst>
                </a:custGeom>
                <a:noFill/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06C2261-3B72-1843-B4B5-7371FA2941DE}"/>
                    </a:ext>
                  </a:extLst>
                </p:cNvPr>
                <p:cNvCxnSpPr/>
                <p:nvPr/>
              </p:nvCxnSpPr>
              <p:spPr>
                <a:xfrm>
                  <a:off x="1984007" y="2243101"/>
                  <a:ext cx="1925053" cy="3985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33B35C9-DE13-4D44-AE54-1681D684C51D}"/>
                    </a:ext>
                  </a:extLst>
                </p:cNvPr>
                <p:cNvCxnSpPr/>
                <p:nvPr/>
              </p:nvCxnSpPr>
              <p:spPr>
                <a:xfrm>
                  <a:off x="3909060" y="2243101"/>
                  <a:ext cx="673768" cy="613610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814319D-7C47-8D4A-AFD6-3DB8ABD38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509" y="1064962"/>
                <a:ext cx="411480" cy="5091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402CA10-B8A7-4F4D-B257-0C57123BF7EA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>
                <a:off x="8562208" y="1063165"/>
                <a:ext cx="411480" cy="1797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C57C8A-3AA0-BD4A-9C37-418189C8BD73}"/>
                </a:ext>
              </a:extLst>
            </p:cNvPr>
            <p:cNvGrpSpPr/>
            <p:nvPr/>
          </p:nvGrpSpPr>
          <p:grpSpPr>
            <a:xfrm>
              <a:off x="3187700" y="4754322"/>
              <a:ext cx="5816600" cy="461149"/>
              <a:chOff x="2630715" y="2452914"/>
              <a:chExt cx="5816600" cy="46114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9754DD8-2A63-EF40-B1AD-53CC8CCAAB3D}"/>
                  </a:ext>
                </a:extLst>
              </p:cNvPr>
              <p:cNvSpPr/>
              <p:nvPr/>
            </p:nvSpPr>
            <p:spPr>
              <a:xfrm>
                <a:off x="2630715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2DA2011-70ED-934D-B7FF-CB380104F5B0}"/>
                  </a:ext>
                </a:extLst>
              </p:cNvPr>
              <p:cNvSpPr/>
              <p:nvPr/>
            </p:nvSpPr>
            <p:spPr>
              <a:xfrm>
                <a:off x="8062110" y="2452914"/>
                <a:ext cx="385205" cy="4611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C1ED87E-4881-4243-96A8-8D2AE05B52FF}"/>
              </a:ext>
            </a:extLst>
          </p:cNvPr>
          <p:cNvSpPr txBox="1"/>
          <p:nvPr/>
        </p:nvSpPr>
        <p:spPr>
          <a:xfrm>
            <a:off x="1168339" y="6994320"/>
            <a:ext cx="2903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Box with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Acoustic Cavities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B1F7AF-A3FA-8A48-84FD-7B9EA7ECD918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9937057" y="9170945"/>
            <a:ext cx="976349" cy="912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039E552-4521-024A-AC16-69B925DF566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433574" y="6358939"/>
            <a:ext cx="5036336" cy="33563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18E1D7-FE5B-4649-A7A1-C9DCE314A399}"/>
              </a:ext>
            </a:extLst>
          </p:cNvPr>
          <p:cNvCxnSpPr>
            <a:cxnSpLocks/>
            <a:stCxn id="73" idx="1"/>
            <a:endCxn id="64" idx="1"/>
          </p:cNvCxnSpPr>
          <p:nvPr/>
        </p:nvCxnSpPr>
        <p:spPr>
          <a:xfrm flipV="1">
            <a:off x="9425160" y="5923439"/>
            <a:ext cx="2142260" cy="32500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C94307-64D1-434E-AB53-C4D8E0724F41}"/>
              </a:ext>
            </a:extLst>
          </p:cNvPr>
          <p:cNvCxnSpPr>
            <a:cxnSpLocks/>
            <a:stCxn id="61" idx="1"/>
            <a:endCxn id="65" idx="3"/>
          </p:cNvCxnSpPr>
          <p:nvPr/>
        </p:nvCxnSpPr>
        <p:spPr>
          <a:xfrm flipH="1" flipV="1">
            <a:off x="3803356" y="6505691"/>
            <a:ext cx="3053166" cy="48278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8E33280-F8E7-264A-BB85-1294C0AAD3CD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 flipV="1">
            <a:off x="9589797" y="6988586"/>
            <a:ext cx="1660243" cy="19380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66BCA5-368E-954D-83D4-B031CF2B75F6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4071635" y="9162840"/>
            <a:ext cx="2149056" cy="2182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7CC191-37F2-DF4B-8068-F31B6315E484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2553670" y="3986786"/>
            <a:ext cx="3005013" cy="3922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35E6E8-7146-514B-ABEB-32593483DA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493562" y="3148855"/>
            <a:ext cx="820624" cy="279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608C2E-1259-DF45-9588-B99D43D0E688}"/>
              </a:ext>
            </a:extLst>
          </p:cNvPr>
          <p:cNvCxnSpPr>
            <a:cxnSpLocks/>
            <a:stCxn id="18" idx="7"/>
            <a:endCxn id="15" idx="1"/>
          </p:cNvCxnSpPr>
          <p:nvPr/>
        </p:nvCxnSpPr>
        <p:spPr>
          <a:xfrm flipV="1">
            <a:off x="8721805" y="3352402"/>
            <a:ext cx="2547456" cy="2677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91E8D9-F545-1D49-AA2F-ACF726B90775}"/>
              </a:ext>
            </a:extLst>
          </p:cNvPr>
          <p:cNvCxnSpPr>
            <a:cxnSpLocks/>
            <a:stCxn id="13" idx="3"/>
            <a:endCxn id="45" idx="0"/>
          </p:cNvCxnSpPr>
          <p:nvPr/>
        </p:nvCxnSpPr>
        <p:spPr>
          <a:xfrm>
            <a:off x="3151574" y="2439434"/>
            <a:ext cx="3546996" cy="2319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266164-212A-5441-8922-007D8F67B4AA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9490874" y="2652055"/>
            <a:ext cx="2257443" cy="20327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12AD0-E025-5443-AB26-C8FE2D09B14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626125" y="3998940"/>
            <a:ext cx="1904167" cy="30875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D4CC7D-FC14-374A-9DE1-CFEB1673002A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>
            <a:off x="8924649" y="3640640"/>
            <a:ext cx="1605628" cy="3583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09B963-8C6B-0B45-8CE6-8730B3A72D0B}"/>
              </a:ext>
            </a:extLst>
          </p:cNvPr>
          <p:cNvCxnSpPr>
            <a:cxnSpLocks/>
            <a:stCxn id="8" idx="5"/>
            <a:endCxn id="16" idx="1"/>
          </p:cNvCxnSpPr>
          <p:nvPr/>
        </p:nvCxnSpPr>
        <p:spPr>
          <a:xfrm flipV="1">
            <a:off x="8675915" y="1985524"/>
            <a:ext cx="2312820" cy="2934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DB5D62-EC2A-2B43-9F57-AC73E1CB3D81}"/>
              </a:ext>
            </a:extLst>
          </p:cNvPr>
          <p:cNvCxnSpPr>
            <a:cxnSpLocks/>
            <a:stCxn id="14" idx="3"/>
            <a:endCxn id="6" idx="2"/>
          </p:cNvCxnSpPr>
          <p:nvPr/>
        </p:nvCxnSpPr>
        <p:spPr>
          <a:xfrm>
            <a:off x="4014001" y="-71427"/>
            <a:ext cx="761421" cy="473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925C6D-9CA3-7340-82C0-7BC5E87E9554}"/>
              </a:ext>
            </a:extLst>
          </p:cNvPr>
          <p:cNvCxnSpPr>
            <a:cxnSpLocks/>
            <a:stCxn id="10" idx="3"/>
            <a:endCxn id="47" idx="59"/>
          </p:cNvCxnSpPr>
          <p:nvPr/>
        </p:nvCxnSpPr>
        <p:spPr>
          <a:xfrm flipV="1">
            <a:off x="2952240" y="3647479"/>
            <a:ext cx="4062147" cy="1704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CCD386-8F80-AC42-9592-6C030F87EC8D}"/>
              </a:ext>
            </a:extLst>
          </p:cNvPr>
          <p:cNvGrpSpPr>
            <a:grpSpLocks noChangeAspect="1"/>
          </p:cNvGrpSpPr>
          <p:nvPr/>
        </p:nvGrpSpPr>
        <p:grpSpPr>
          <a:xfrm>
            <a:off x="5715000" y="4696447"/>
            <a:ext cx="3200400" cy="120239"/>
            <a:chOff x="4451491" y="3553431"/>
            <a:chExt cx="3277988" cy="12315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7E2A256-53B2-674D-98AF-4B35F8A1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V="1">
              <a:off x="4451491" y="3553431"/>
              <a:ext cx="1167837" cy="12315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227AFCB-FE52-3D43-914B-E715A196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 flipV="1">
              <a:off x="6561642" y="3553431"/>
              <a:ext cx="1167837" cy="12315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2D666-4624-5541-9523-A8F22AB4B346}"/>
              </a:ext>
            </a:extLst>
          </p:cNvPr>
          <p:cNvGrpSpPr/>
          <p:nvPr/>
        </p:nvGrpSpPr>
        <p:grpSpPr>
          <a:xfrm>
            <a:off x="4432033" y="2940398"/>
            <a:ext cx="5766365" cy="686408"/>
            <a:chOff x="3220217" y="1798042"/>
            <a:chExt cx="5766365" cy="686408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E356F7BC-DCA0-F645-9843-1831689E3140}"/>
                </a:ext>
              </a:extLst>
            </p:cNvPr>
            <p:cNvSpPr/>
            <p:nvPr/>
          </p:nvSpPr>
          <p:spPr>
            <a:xfrm rot="9686583">
              <a:off x="3220217" y="1798042"/>
              <a:ext cx="686408" cy="686408"/>
            </a:xfrm>
            <a:prstGeom prst="chord">
              <a:avLst>
                <a:gd name="adj1" fmla="val 1640012"/>
                <a:gd name="adj2" fmla="val 114121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C984A35F-8F29-1A49-A799-B88AD012D99D}"/>
                </a:ext>
              </a:extLst>
            </p:cNvPr>
            <p:cNvSpPr/>
            <p:nvPr/>
          </p:nvSpPr>
          <p:spPr>
            <a:xfrm rot="9686583">
              <a:off x="8300174" y="1798042"/>
              <a:ext cx="686408" cy="686408"/>
            </a:xfrm>
            <a:prstGeom prst="chord">
              <a:avLst>
                <a:gd name="adj1" fmla="val 1640012"/>
                <a:gd name="adj2" fmla="val 114121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riangle 8">
            <a:extLst>
              <a:ext uri="{FF2B5EF4-FFF2-40B4-BE49-F238E27FC236}">
                <a16:creationId xmlns:a16="http://schemas.microsoft.com/office/drawing/2014/main" id="{47CCAA59-DF57-504F-AA0F-30A899AEE793}"/>
              </a:ext>
            </a:extLst>
          </p:cNvPr>
          <p:cNvSpPr/>
          <p:nvPr/>
        </p:nvSpPr>
        <p:spPr>
          <a:xfrm flipV="1">
            <a:off x="4593771" y="3148828"/>
            <a:ext cx="5442858" cy="147564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168339" y="572516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agnet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68339" y="5164028"/>
            <a:ext cx="178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Voice Coil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297053" y="5399210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Magnet Structure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515093" y="4052310"/>
            <a:ext cx="172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Terminals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68353" y="3785506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Dust Cover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68353" y="2750712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 “Surround”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036037" y="4752672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Frame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755511" y="3385779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Speaker Cone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68353" y="4497732"/>
            <a:ext cx="4225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Rear 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Spider”Suspension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 flipV="1">
            <a:off x="4400550" y="3219999"/>
            <a:ext cx="5829300" cy="1922879"/>
          </a:xfrm>
          <a:custGeom>
            <a:avLst/>
            <a:gdLst>
              <a:gd name="connsiteX0" fmla="*/ 1554480 w 5829300"/>
              <a:gd name="connsiteY0" fmla="*/ 0 h 1922879"/>
              <a:gd name="connsiteX1" fmla="*/ 2175911 w 5829300"/>
              <a:gd name="connsiteY1" fmla="*/ 0 h 1922879"/>
              <a:gd name="connsiteX2" fmla="*/ 2175911 w 5829300"/>
              <a:gd name="connsiteY2" fmla="*/ 221614 h 1922879"/>
              <a:gd name="connsiteX3" fmla="*/ 1554480 w 5829300"/>
              <a:gd name="connsiteY3" fmla="*/ 221614 h 1922879"/>
              <a:gd name="connsiteX4" fmla="*/ 1554480 w 5829300"/>
              <a:gd name="connsiteY4" fmla="*/ 155986 h 1922879"/>
              <a:gd name="connsiteX5" fmla="*/ 285896 w 5829300"/>
              <a:gd name="connsiteY5" fmla="*/ 1774289 h 1922879"/>
              <a:gd name="connsiteX6" fmla="*/ 5589839 w 5829300"/>
              <a:gd name="connsiteY6" fmla="*/ 1774289 h 1922879"/>
              <a:gd name="connsiteX7" fmla="*/ 4321255 w 5829300"/>
              <a:gd name="connsiteY7" fmla="*/ 155986 h 1922879"/>
              <a:gd name="connsiteX8" fmla="*/ 4321255 w 5829300"/>
              <a:gd name="connsiteY8" fmla="*/ 221614 h 1922879"/>
              <a:gd name="connsiteX9" fmla="*/ 3699824 w 5829300"/>
              <a:gd name="connsiteY9" fmla="*/ 221614 h 1922879"/>
              <a:gd name="connsiteX10" fmla="*/ 3699824 w 5829300"/>
              <a:gd name="connsiteY10" fmla="*/ 0 h 1922879"/>
              <a:gd name="connsiteX11" fmla="*/ 4321255 w 5829300"/>
              <a:gd name="connsiteY11" fmla="*/ 0 h 1922879"/>
              <a:gd name="connsiteX12" fmla="*/ 4321255 w 5829300"/>
              <a:gd name="connsiteY12" fmla="*/ 7410 h 1922879"/>
              <a:gd name="connsiteX13" fmla="*/ 5706306 w 5829300"/>
              <a:gd name="connsiteY13" fmla="*/ 1774289 h 1922879"/>
              <a:gd name="connsiteX14" fmla="*/ 5829300 w 5829300"/>
              <a:gd name="connsiteY14" fmla="*/ 1774289 h 1922879"/>
              <a:gd name="connsiteX15" fmla="*/ 5829300 w 5829300"/>
              <a:gd name="connsiteY15" fmla="*/ 1922879 h 1922879"/>
              <a:gd name="connsiteX16" fmla="*/ 0 w 5829300"/>
              <a:gd name="connsiteY16" fmla="*/ 1922879 h 1922879"/>
              <a:gd name="connsiteX17" fmla="*/ 0 w 5829300"/>
              <a:gd name="connsiteY17" fmla="*/ 1774289 h 1922879"/>
              <a:gd name="connsiteX18" fmla="*/ 169429 w 5829300"/>
              <a:gd name="connsiteY18" fmla="*/ 1774289 h 1922879"/>
              <a:gd name="connsiteX19" fmla="*/ 1554480 w 5829300"/>
              <a:gd name="connsiteY19" fmla="*/ 7410 h 192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29300" h="1922879">
                <a:moveTo>
                  <a:pt x="1554480" y="0"/>
                </a:moveTo>
                <a:lnTo>
                  <a:pt x="2175911" y="0"/>
                </a:lnTo>
                <a:lnTo>
                  <a:pt x="2175911" y="221614"/>
                </a:lnTo>
                <a:lnTo>
                  <a:pt x="1554480" y="221614"/>
                </a:lnTo>
                <a:lnTo>
                  <a:pt x="1554480" y="155986"/>
                </a:lnTo>
                <a:lnTo>
                  <a:pt x="285896" y="1774289"/>
                </a:lnTo>
                <a:lnTo>
                  <a:pt x="5589839" y="1774289"/>
                </a:lnTo>
                <a:lnTo>
                  <a:pt x="4321255" y="155986"/>
                </a:lnTo>
                <a:lnTo>
                  <a:pt x="4321255" y="221614"/>
                </a:lnTo>
                <a:lnTo>
                  <a:pt x="3699824" y="221614"/>
                </a:lnTo>
                <a:lnTo>
                  <a:pt x="3699824" y="0"/>
                </a:lnTo>
                <a:lnTo>
                  <a:pt x="4321255" y="0"/>
                </a:lnTo>
                <a:lnTo>
                  <a:pt x="4321255" y="7410"/>
                </a:lnTo>
                <a:lnTo>
                  <a:pt x="5706306" y="1774289"/>
                </a:lnTo>
                <a:lnTo>
                  <a:pt x="5829300" y="1774289"/>
                </a:lnTo>
                <a:lnTo>
                  <a:pt x="5829300" y="1922879"/>
                </a:lnTo>
                <a:lnTo>
                  <a:pt x="0" y="1922879"/>
                </a:lnTo>
                <a:lnTo>
                  <a:pt x="0" y="1774289"/>
                </a:lnTo>
                <a:lnTo>
                  <a:pt x="169429" y="1774289"/>
                </a:lnTo>
                <a:lnTo>
                  <a:pt x="1554480" y="741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flipV="1">
            <a:off x="6961915" y="4433439"/>
            <a:ext cx="621431" cy="221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CE7DF9-A56D-7745-B6FA-83F15C48839A}"/>
              </a:ext>
            </a:extLst>
          </p:cNvPr>
          <p:cNvGrpSpPr/>
          <p:nvPr/>
        </p:nvGrpSpPr>
        <p:grpSpPr>
          <a:xfrm>
            <a:off x="5705767" y="5132909"/>
            <a:ext cx="3218897" cy="230856"/>
            <a:chOff x="4488179" y="3989909"/>
            <a:chExt cx="3218897" cy="230856"/>
          </a:xfrm>
        </p:grpSpPr>
        <p:sp>
          <p:nvSpPr>
            <p:cNvPr id="14" name="Rectangle 13"/>
            <p:cNvSpPr/>
            <p:nvPr/>
          </p:nvSpPr>
          <p:spPr>
            <a:xfrm flipV="1">
              <a:off x="4488179" y="3989909"/>
              <a:ext cx="1061721" cy="2308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flipH="1" flipV="1">
              <a:off x="6645355" y="3989909"/>
              <a:ext cx="1061721" cy="2308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79F8C8-827D-9C4F-ACAE-C08D9257961C}"/>
              </a:ext>
            </a:extLst>
          </p:cNvPr>
          <p:cNvGrpSpPr/>
          <p:nvPr/>
        </p:nvGrpSpPr>
        <p:grpSpPr>
          <a:xfrm>
            <a:off x="5724504" y="5809665"/>
            <a:ext cx="3181423" cy="361712"/>
            <a:chOff x="4513266" y="4677551"/>
            <a:chExt cx="3181423" cy="361712"/>
          </a:xfrm>
        </p:grpSpPr>
        <p:sp>
          <p:nvSpPr>
            <p:cNvPr id="19" name="Freeform 18"/>
            <p:cNvSpPr/>
            <p:nvPr/>
          </p:nvSpPr>
          <p:spPr>
            <a:xfrm flipV="1">
              <a:off x="4513266" y="4677551"/>
              <a:ext cx="1132484" cy="361712"/>
            </a:xfrm>
            <a:custGeom>
              <a:avLst/>
              <a:gdLst>
                <a:gd name="connsiteX0" fmla="*/ 0 w 1070810"/>
                <a:gd name="connsiteY0" fmla="*/ 348916 h 385010"/>
                <a:gd name="connsiteX1" fmla="*/ 1070810 w 1070810"/>
                <a:gd name="connsiteY1" fmla="*/ 0 h 385010"/>
                <a:gd name="connsiteX2" fmla="*/ 1058779 w 1070810"/>
                <a:gd name="connsiteY2" fmla="*/ 216568 h 385010"/>
                <a:gd name="connsiteX3" fmla="*/ 709863 w 1070810"/>
                <a:gd name="connsiteY3" fmla="*/ 385010 h 385010"/>
                <a:gd name="connsiteX4" fmla="*/ 0 w 1070810"/>
                <a:gd name="connsiteY4" fmla="*/ 348916 h 385010"/>
                <a:gd name="connsiteX0" fmla="*/ 0 w 1070810"/>
                <a:gd name="connsiteY0" fmla="*/ 348916 h 365747"/>
                <a:gd name="connsiteX1" fmla="*/ 1070810 w 1070810"/>
                <a:gd name="connsiteY1" fmla="*/ 0 h 365747"/>
                <a:gd name="connsiteX2" fmla="*/ 1058779 w 1070810"/>
                <a:gd name="connsiteY2" fmla="*/ 216568 h 365747"/>
                <a:gd name="connsiteX3" fmla="*/ 718894 w 1070810"/>
                <a:gd name="connsiteY3" fmla="*/ 365747 h 365747"/>
                <a:gd name="connsiteX4" fmla="*/ 0 w 1070810"/>
                <a:gd name="connsiteY4" fmla="*/ 348916 h 365747"/>
                <a:gd name="connsiteX0" fmla="*/ 0 w 1070810"/>
                <a:gd name="connsiteY0" fmla="*/ 361758 h 365747"/>
                <a:gd name="connsiteX1" fmla="*/ 1070810 w 1070810"/>
                <a:gd name="connsiteY1" fmla="*/ 0 h 365747"/>
                <a:gd name="connsiteX2" fmla="*/ 1058779 w 1070810"/>
                <a:gd name="connsiteY2" fmla="*/ 216568 h 365747"/>
                <a:gd name="connsiteX3" fmla="*/ 718894 w 1070810"/>
                <a:gd name="connsiteY3" fmla="*/ 365747 h 365747"/>
                <a:gd name="connsiteX4" fmla="*/ 0 w 1070810"/>
                <a:gd name="connsiteY4" fmla="*/ 361758 h 365747"/>
                <a:gd name="connsiteX0" fmla="*/ 0 w 1073832"/>
                <a:gd name="connsiteY0" fmla="*/ 361758 h 365747"/>
                <a:gd name="connsiteX1" fmla="*/ 1070810 w 1073832"/>
                <a:gd name="connsiteY1" fmla="*/ 0 h 365747"/>
                <a:gd name="connsiteX2" fmla="*/ 1073832 w 1073832"/>
                <a:gd name="connsiteY2" fmla="*/ 216568 h 365747"/>
                <a:gd name="connsiteX3" fmla="*/ 718894 w 1073832"/>
                <a:gd name="connsiteY3" fmla="*/ 365747 h 365747"/>
                <a:gd name="connsiteX4" fmla="*/ 0 w 1073832"/>
                <a:gd name="connsiteY4" fmla="*/ 361758 h 3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832" h="365747">
                  <a:moveTo>
                    <a:pt x="0" y="361758"/>
                  </a:moveTo>
                  <a:lnTo>
                    <a:pt x="1070810" y="0"/>
                  </a:lnTo>
                  <a:cubicBezTo>
                    <a:pt x="1071817" y="72189"/>
                    <a:pt x="1072825" y="144379"/>
                    <a:pt x="1073832" y="216568"/>
                  </a:cubicBezTo>
                  <a:lnTo>
                    <a:pt x="718894" y="365747"/>
                  </a:lnTo>
                  <a:lnTo>
                    <a:pt x="0" y="3617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flipH="1" flipV="1">
              <a:off x="6562205" y="4677551"/>
              <a:ext cx="1132484" cy="361712"/>
            </a:xfrm>
            <a:custGeom>
              <a:avLst/>
              <a:gdLst>
                <a:gd name="connsiteX0" fmla="*/ 0 w 1070810"/>
                <a:gd name="connsiteY0" fmla="*/ 348916 h 385010"/>
                <a:gd name="connsiteX1" fmla="*/ 1070810 w 1070810"/>
                <a:gd name="connsiteY1" fmla="*/ 0 h 385010"/>
                <a:gd name="connsiteX2" fmla="*/ 1058779 w 1070810"/>
                <a:gd name="connsiteY2" fmla="*/ 216568 h 385010"/>
                <a:gd name="connsiteX3" fmla="*/ 709863 w 1070810"/>
                <a:gd name="connsiteY3" fmla="*/ 385010 h 385010"/>
                <a:gd name="connsiteX4" fmla="*/ 0 w 1070810"/>
                <a:gd name="connsiteY4" fmla="*/ 348916 h 385010"/>
                <a:gd name="connsiteX0" fmla="*/ 0 w 1070810"/>
                <a:gd name="connsiteY0" fmla="*/ 348916 h 365747"/>
                <a:gd name="connsiteX1" fmla="*/ 1070810 w 1070810"/>
                <a:gd name="connsiteY1" fmla="*/ 0 h 365747"/>
                <a:gd name="connsiteX2" fmla="*/ 1058779 w 1070810"/>
                <a:gd name="connsiteY2" fmla="*/ 216568 h 365747"/>
                <a:gd name="connsiteX3" fmla="*/ 718894 w 1070810"/>
                <a:gd name="connsiteY3" fmla="*/ 365747 h 365747"/>
                <a:gd name="connsiteX4" fmla="*/ 0 w 1070810"/>
                <a:gd name="connsiteY4" fmla="*/ 348916 h 365747"/>
                <a:gd name="connsiteX0" fmla="*/ 0 w 1070810"/>
                <a:gd name="connsiteY0" fmla="*/ 361758 h 365747"/>
                <a:gd name="connsiteX1" fmla="*/ 1070810 w 1070810"/>
                <a:gd name="connsiteY1" fmla="*/ 0 h 365747"/>
                <a:gd name="connsiteX2" fmla="*/ 1058779 w 1070810"/>
                <a:gd name="connsiteY2" fmla="*/ 216568 h 365747"/>
                <a:gd name="connsiteX3" fmla="*/ 718894 w 1070810"/>
                <a:gd name="connsiteY3" fmla="*/ 365747 h 365747"/>
                <a:gd name="connsiteX4" fmla="*/ 0 w 1070810"/>
                <a:gd name="connsiteY4" fmla="*/ 361758 h 365747"/>
                <a:gd name="connsiteX0" fmla="*/ 0 w 1073832"/>
                <a:gd name="connsiteY0" fmla="*/ 361758 h 365747"/>
                <a:gd name="connsiteX1" fmla="*/ 1070810 w 1073832"/>
                <a:gd name="connsiteY1" fmla="*/ 0 h 365747"/>
                <a:gd name="connsiteX2" fmla="*/ 1073832 w 1073832"/>
                <a:gd name="connsiteY2" fmla="*/ 216568 h 365747"/>
                <a:gd name="connsiteX3" fmla="*/ 718894 w 1073832"/>
                <a:gd name="connsiteY3" fmla="*/ 365747 h 365747"/>
                <a:gd name="connsiteX4" fmla="*/ 0 w 1073832"/>
                <a:gd name="connsiteY4" fmla="*/ 361758 h 3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832" h="365747">
                  <a:moveTo>
                    <a:pt x="0" y="361758"/>
                  </a:moveTo>
                  <a:lnTo>
                    <a:pt x="1070810" y="0"/>
                  </a:lnTo>
                  <a:cubicBezTo>
                    <a:pt x="1071817" y="72189"/>
                    <a:pt x="1072825" y="144379"/>
                    <a:pt x="1073832" y="216568"/>
                  </a:cubicBezTo>
                  <a:lnTo>
                    <a:pt x="718894" y="365747"/>
                  </a:lnTo>
                  <a:lnTo>
                    <a:pt x="0" y="3617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94D4F1-989A-4D4F-BCA6-D99E88F15965}"/>
              </a:ext>
            </a:extLst>
          </p:cNvPr>
          <p:cNvGrpSpPr/>
          <p:nvPr/>
        </p:nvGrpSpPr>
        <p:grpSpPr>
          <a:xfrm>
            <a:off x="5558683" y="5365670"/>
            <a:ext cx="3513065" cy="457626"/>
            <a:chOff x="4341095" y="4222670"/>
            <a:chExt cx="3513065" cy="457626"/>
          </a:xfrm>
        </p:grpSpPr>
        <p:sp>
          <p:nvSpPr>
            <p:cNvPr id="16" name="Rectangle 15"/>
            <p:cNvSpPr/>
            <p:nvPr/>
          </p:nvSpPr>
          <p:spPr>
            <a:xfrm flipV="1">
              <a:off x="4341095" y="4222670"/>
              <a:ext cx="1291390" cy="45762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flipH="1" flipV="1">
              <a:off x="6562770" y="4222670"/>
              <a:ext cx="1291390" cy="45762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A96CC-24A7-5242-9B11-879A7617B423}"/>
              </a:ext>
            </a:extLst>
          </p:cNvPr>
          <p:cNvGrpSpPr/>
          <p:nvPr/>
        </p:nvGrpSpPr>
        <p:grpSpPr>
          <a:xfrm>
            <a:off x="8875591" y="4146971"/>
            <a:ext cx="615283" cy="422097"/>
            <a:chOff x="7656376" y="3003956"/>
            <a:chExt cx="615283" cy="422097"/>
          </a:xfrm>
        </p:grpSpPr>
        <p:sp>
          <p:nvSpPr>
            <p:cNvPr id="31" name="Rectangle 30"/>
            <p:cNvSpPr/>
            <p:nvPr/>
          </p:nvSpPr>
          <p:spPr>
            <a:xfrm flipV="1">
              <a:off x="7656376" y="3213963"/>
              <a:ext cx="615283" cy="2120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A0E4D7-58DC-6D44-8F6C-419D18778BB3}"/>
                </a:ext>
              </a:extLst>
            </p:cNvPr>
            <p:cNvGrpSpPr/>
            <p:nvPr/>
          </p:nvGrpSpPr>
          <p:grpSpPr>
            <a:xfrm>
              <a:off x="7715757" y="3003956"/>
              <a:ext cx="496520" cy="374290"/>
              <a:chOff x="7759982" y="3003956"/>
              <a:chExt cx="369328" cy="374290"/>
            </a:xfrm>
          </p:grpSpPr>
          <p:sp>
            <p:nvSpPr>
              <p:cNvPr id="29" name="Can 28"/>
              <p:cNvSpPr/>
              <p:nvPr/>
            </p:nvSpPr>
            <p:spPr>
              <a:xfrm>
                <a:off x="7759982" y="3003956"/>
                <a:ext cx="149635" cy="37429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7979675" y="3003956"/>
                <a:ext cx="149635" cy="37429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33"/>
          <p:cNvCxnSpPr>
            <a:cxnSpLocks/>
            <a:stCxn id="76" idx="3"/>
            <a:endCxn id="16" idx="1"/>
          </p:cNvCxnSpPr>
          <p:nvPr/>
        </p:nvCxnSpPr>
        <p:spPr>
          <a:xfrm flipV="1">
            <a:off x="2553670" y="5594483"/>
            <a:ext cx="3005013" cy="3922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85" idx="3"/>
          </p:cNvCxnSpPr>
          <p:nvPr/>
        </p:nvCxnSpPr>
        <p:spPr>
          <a:xfrm flipV="1">
            <a:off x="5394176" y="4756552"/>
            <a:ext cx="920010" cy="279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71" idx="7"/>
            <a:endCxn id="83" idx="1"/>
          </p:cNvCxnSpPr>
          <p:nvPr/>
        </p:nvCxnSpPr>
        <p:spPr>
          <a:xfrm>
            <a:off x="8721805" y="4986892"/>
            <a:ext cx="2314232" cy="2740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81" idx="3"/>
            <a:endCxn id="8" idx="0"/>
          </p:cNvCxnSpPr>
          <p:nvPr/>
        </p:nvCxnSpPr>
        <p:spPr>
          <a:xfrm>
            <a:off x="3151574" y="4047131"/>
            <a:ext cx="3546996" cy="231907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1" idx="3"/>
            <a:endCxn id="80" idx="1"/>
          </p:cNvCxnSpPr>
          <p:nvPr/>
        </p:nvCxnSpPr>
        <p:spPr>
          <a:xfrm flipV="1">
            <a:off x="9490874" y="4313920"/>
            <a:ext cx="2024219" cy="1490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endCxn id="79" idx="1"/>
          </p:cNvCxnSpPr>
          <p:nvPr/>
        </p:nvCxnSpPr>
        <p:spPr>
          <a:xfrm flipV="1">
            <a:off x="8392901" y="5660820"/>
            <a:ext cx="1904167" cy="30875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  <a:stCxn id="66" idx="1"/>
            <a:endCxn id="79" idx="1"/>
          </p:cNvCxnSpPr>
          <p:nvPr/>
        </p:nvCxnSpPr>
        <p:spPr>
          <a:xfrm>
            <a:off x="8924649" y="5248352"/>
            <a:ext cx="1372404" cy="41248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9" idx="5"/>
            <a:endCxn id="84" idx="1"/>
          </p:cNvCxnSpPr>
          <p:nvPr/>
        </p:nvCxnSpPr>
        <p:spPr>
          <a:xfrm flipV="1">
            <a:off x="8675915" y="3647389"/>
            <a:ext cx="2079596" cy="2392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82" idx="3"/>
            <a:endCxn id="10" idx="2"/>
          </p:cNvCxnSpPr>
          <p:nvPr/>
        </p:nvCxnSpPr>
        <p:spPr>
          <a:xfrm>
            <a:off x="4014005" y="3227751"/>
            <a:ext cx="761421" cy="473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 flipV="1">
            <a:off x="7772400" y="4401005"/>
            <a:ext cx="1098550" cy="304800"/>
          </a:xfrm>
          <a:custGeom>
            <a:avLst/>
            <a:gdLst>
              <a:gd name="connsiteX0" fmla="*/ 0 w 1098550"/>
              <a:gd name="connsiteY0" fmla="*/ 0 h 304800"/>
              <a:gd name="connsiteX1" fmla="*/ 482600 w 1098550"/>
              <a:gd name="connsiteY1" fmla="*/ 190500 h 304800"/>
              <a:gd name="connsiteX2" fmla="*/ 501650 w 1098550"/>
              <a:gd name="connsiteY2" fmla="*/ 196850 h 304800"/>
              <a:gd name="connsiteX3" fmla="*/ 558800 w 1098550"/>
              <a:gd name="connsiteY3" fmla="*/ 203200 h 304800"/>
              <a:gd name="connsiteX4" fmla="*/ 584200 w 1098550"/>
              <a:gd name="connsiteY4" fmla="*/ 209550 h 304800"/>
              <a:gd name="connsiteX5" fmla="*/ 615950 w 1098550"/>
              <a:gd name="connsiteY5" fmla="*/ 215900 h 304800"/>
              <a:gd name="connsiteX6" fmla="*/ 654050 w 1098550"/>
              <a:gd name="connsiteY6" fmla="*/ 228600 h 304800"/>
              <a:gd name="connsiteX7" fmla="*/ 711200 w 1098550"/>
              <a:gd name="connsiteY7" fmla="*/ 273050 h 304800"/>
              <a:gd name="connsiteX8" fmla="*/ 749300 w 1098550"/>
              <a:gd name="connsiteY8" fmla="*/ 292100 h 304800"/>
              <a:gd name="connsiteX9" fmla="*/ 800100 w 1098550"/>
              <a:gd name="connsiteY9" fmla="*/ 304800 h 304800"/>
              <a:gd name="connsiteX10" fmla="*/ 901700 w 1098550"/>
              <a:gd name="connsiteY10" fmla="*/ 298450 h 304800"/>
              <a:gd name="connsiteX11" fmla="*/ 939800 w 1098550"/>
              <a:gd name="connsiteY11" fmla="*/ 292100 h 304800"/>
              <a:gd name="connsiteX12" fmla="*/ 984250 w 1098550"/>
              <a:gd name="connsiteY12" fmla="*/ 285750 h 304800"/>
              <a:gd name="connsiteX13" fmla="*/ 1028700 w 1098550"/>
              <a:gd name="connsiteY13" fmla="*/ 273050 h 304800"/>
              <a:gd name="connsiteX14" fmla="*/ 1060450 w 1098550"/>
              <a:gd name="connsiteY14" fmla="*/ 266700 h 304800"/>
              <a:gd name="connsiteX15" fmla="*/ 1098550 w 1098550"/>
              <a:gd name="connsiteY15" fmla="*/ 26035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550" h="304800">
                <a:moveTo>
                  <a:pt x="0" y="0"/>
                </a:moveTo>
                <a:lnTo>
                  <a:pt x="482600" y="190500"/>
                </a:lnTo>
                <a:cubicBezTo>
                  <a:pt x="488831" y="192945"/>
                  <a:pt x="495048" y="195750"/>
                  <a:pt x="501650" y="196850"/>
                </a:cubicBezTo>
                <a:cubicBezTo>
                  <a:pt x="520556" y="200001"/>
                  <a:pt x="539750" y="201083"/>
                  <a:pt x="558800" y="203200"/>
                </a:cubicBezTo>
                <a:cubicBezTo>
                  <a:pt x="567267" y="205317"/>
                  <a:pt x="575681" y="207657"/>
                  <a:pt x="584200" y="209550"/>
                </a:cubicBezTo>
                <a:cubicBezTo>
                  <a:pt x="594736" y="211891"/>
                  <a:pt x="605537" y="213060"/>
                  <a:pt x="615950" y="215900"/>
                </a:cubicBezTo>
                <a:cubicBezTo>
                  <a:pt x="628865" y="219422"/>
                  <a:pt x="654050" y="228600"/>
                  <a:pt x="654050" y="228600"/>
                </a:cubicBezTo>
                <a:cubicBezTo>
                  <a:pt x="683893" y="258443"/>
                  <a:pt x="665628" y="242669"/>
                  <a:pt x="711200" y="273050"/>
                </a:cubicBezTo>
                <a:cubicBezTo>
                  <a:pt x="731208" y="286388"/>
                  <a:pt x="727055" y="286033"/>
                  <a:pt x="749300" y="292100"/>
                </a:cubicBezTo>
                <a:cubicBezTo>
                  <a:pt x="766139" y="296693"/>
                  <a:pt x="800100" y="304800"/>
                  <a:pt x="800100" y="304800"/>
                </a:cubicBezTo>
                <a:cubicBezTo>
                  <a:pt x="833967" y="302683"/>
                  <a:pt x="867907" y="301522"/>
                  <a:pt x="901700" y="298450"/>
                </a:cubicBezTo>
                <a:cubicBezTo>
                  <a:pt x="914522" y="297284"/>
                  <a:pt x="927075" y="294058"/>
                  <a:pt x="939800" y="292100"/>
                </a:cubicBezTo>
                <a:cubicBezTo>
                  <a:pt x="954593" y="289824"/>
                  <a:pt x="969433" y="287867"/>
                  <a:pt x="984250" y="285750"/>
                </a:cubicBezTo>
                <a:cubicBezTo>
                  <a:pt x="1005464" y="278679"/>
                  <a:pt x="1004780" y="278366"/>
                  <a:pt x="1028700" y="273050"/>
                </a:cubicBezTo>
                <a:cubicBezTo>
                  <a:pt x="1039236" y="270709"/>
                  <a:pt x="1049979" y="269318"/>
                  <a:pt x="1060450" y="266700"/>
                </a:cubicBezTo>
                <a:cubicBezTo>
                  <a:pt x="1093882" y="258342"/>
                  <a:pt x="1064877" y="260350"/>
                  <a:pt x="1098550" y="26035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 flipV="1">
            <a:off x="7772400" y="4229555"/>
            <a:ext cx="1339850" cy="406400"/>
          </a:xfrm>
          <a:custGeom>
            <a:avLst/>
            <a:gdLst>
              <a:gd name="connsiteX0" fmla="*/ 0 w 1339850"/>
              <a:gd name="connsiteY0" fmla="*/ 0 h 406400"/>
              <a:gd name="connsiteX1" fmla="*/ 393700 w 1339850"/>
              <a:gd name="connsiteY1" fmla="*/ 215900 h 406400"/>
              <a:gd name="connsiteX2" fmla="*/ 412750 w 1339850"/>
              <a:gd name="connsiteY2" fmla="*/ 222250 h 406400"/>
              <a:gd name="connsiteX3" fmla="*/ 431800 w 1339850"/>
              <a:gd name="connsiteY3" fmla="*/ 234950 h 406400"/>
              <a:gd name="connsiteX4" fmla="*/ 450850 w 1339850"/>
              <a:gd name="connsiteY4" fmla="*/ 241300 h 406400"/>
              <a:gd name="connsiteX5" fmla="*/ 476250 w 1339850"/>
              <a:gd name="connsiteY5" fmla="*/ 254000 h 406400"/>
              <a:gd name="connsiteX6" fmla="*/ 514350 w 1339850"/>
              <a:gd name="connsiteY6" fmla="*/ 266700 h 406400"/>
              <a:gd name="connsiteX7" fmla="*/ 539750 w 1339850"/>
              <a:gd name="connsiteY7" fmla="*/ 279400 h 406400"/>
              <a:gd name="connsiteX8" fmla="*/ 558800 w 1339850"/>
              <a:gd name="connsiteY8" fmla="*/ 285750 h 406400"/>
              <a:gd name="connsiteX9" fmla="*/ 577850 w 1339850"/>
              <a:gd name="connsiteY9" fmla="*/ 298450 h 406400"/>
              <a:gd name="connsiteX10" fmla="*/ 596900 w 1339850"/>
              <a:gd name="connsiteY10" fmla="*/ 304800 h 406400"/>
              <a:gd name="connsiteX11" fmla="*/ 615950 w 1339850"/>
              <a:gd name="connsiteY11" fmla="*/ 317500 h 406400"/>
              <a:gd name="connsiteX12" fmla="*/ 711200 w 1339850"/>
              <a:gd name="connsiteY12" fmla="*/ 330200 h 406400"/>
              <a:gd name="connsiteX13" fmla="*/ 850900 w 1339850"/>
              <a:gd name="connsiteY13" fmla="*/ 336550 h 406400"/>
              <a:gd name="connsiteX14" fmla="*/ 1022350 w 1339850"/>
              <a:gd name="connsiteY14" fmla="*/ 349250 h 406400"/>
              <a:gd name="connsiteX15" fmla="*/ 1028700 w 1339850"/>
              <a:gd name="connsiteY15" fmla="*/ 374650 h 406400"/>
              <a:gd name="connsiteX16" fmla="*/ 1073150 w 1339850"/>
              <a:gd name="connsiteY16" fmla="*/ 393700 h 406400"/>
              <a:gd name="connsiteX17" fmla="*/ 1092200 w 1339850"/>
              <a:gd name="connsiteY17" fmla="*/ 406400 h 406400"/>
              <a:gd name="connsiteX18" fmla="*/ 1136650 w 1339850"/>
              <a:gd name="connsiteY18" fmla="*/ 400050 h 406400"/>
              <a:gd name="connsiteX19" fmla="*/ 1155700 w 1339850"/>
              <a:gd name="connsiteY19" fmla="*/ 387350 h 406400"/>
              <a:gd name="connsiteX20" fmla="*/ 1193800 w 1339850"/>
              <a:gd name="connsiteY20" fmla="*/ 374650 h 406400"/>
              <a:gd name="connsiteX21" fmla="*/ 1231900 w 1339850"/>
              <a:gd name="connsiteY21" fmla="*/ 355600 h 406400"/>
              <a:gd name="connsiteX22" fmla="*/ 1257300 w 1339850"/>
              <a:gd name="connsiteY22" fmla="*/ 342900 h 406400"/>
              <a:gd name="connsiteX23" fmla="*/ 1276350 w 1339850"/>
              <a:gd name="connsiteY23" fmla="*/ 323850 h 406400"/>
              <a:gd name="connsiteX24" fmla="*/ 1314450 w 1339850"/>
              <a:gd name="connsiteY24" fmla="*/ 311150 h 406400"/>
              <a:gd name="connsiteX25" fmla="*/ 1339850 w 1339850"/>
              <a:gd name="connsiteY25" fmla="*/ 273050 h 406400"/>
              <a:gd name="connsiteX26" fmla="*/ 1333500 w 1339850"/>
              <a:gd name="connsiteY26" fmla="*/ 2667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39850" h="406400">
                <a:moveTo>
                  <a:pt x="0" y="0"/>
                </a:moveTo>
                <a:lnTo>
                  <a:pt x="393700" y="215900"/>
                </a:lnTo>
                <a:cubicBezTo>
                  <a:pt x="399593" y="219073"/>
                  <a:pt x="406763" y="219257"/>
                  <a:pt x="412750" y="222250"/>
                </a:cubicBezTo>
                <a:cubicBezTo>
                  <a:pt x="419576" y="225663"/>
                  <a:pt x="424974" y="231537"/>
                  <a:pt x="431800" y="234950"/>
                </a:cubicBezTo>
                <a:cubicBezTo>
                  <a:pt x="437787" y="237943"/>
                  <a:pt x="444698" y="238663"/>
                  <a:pt x="450850" y="241300"/>
                </a:cubicBezTo>
                <a:cubicBezTo>
                  <a:pt x="459551" y="245029"/>
                  <a:pt x="467461" y="250484"/>
                  <a:pt x="476250" y="254000"/>
                </a:cubicBezTo>
                <a:cubicBezTo>
                  <a:pt x="488679" y="258972"/>
                  <a:pt x="502376" y="260713"/>
                  <a:pt x="514350" y="266700"/>
                </a:cubicBezTo>
                <a:cubicBezTo>
                  <a:pt x="522817" y="270933"/>
                  <a:pt x="531049" y="275671"/>
                  <a:pt x="539750" y="279400"/>
                </a:cubicBezTo>
                <a:cubicBezTo>
                  <a:pt x="545902" y="282037"/>
                  <a:pt x="552813" y="282757"/>
                  <a:pt x="558800" y="285750"/>
                </a:cubicBezTo>
                <a:cubicBezTo>
                  <a:pt x="565626" y="289163"/>
                  <a:pt x="571024" y="295037"/>
                  <a:pt x="577850" y="298450"/>
                </a:cubicBezTo>
                <a:cubicBezTo>
                  <a:pt x="583837" y="301443"/>
                  <a:pt x="590913" y="301807"/>
                  <a:pt x="596900" y="304800"/>
                </a:cubicBezTo>
                <a:cubicBezTo>
                  <a:pt x="603726" y="308213"/>
                  <a:pt x="608804" y="314820"/>
                  <a:pt x="615950" y="317500"/>
                </a:cubicBezTo>
                <a:cubicBezTo>
                  <a:pt x="634578" y="324485"/>
                  <a:pt x="703936" y="329746"/>
                  <a:pt x="711200" y="330200"/>
                </a:cubicBezTo>
                <a:cubicBezTo>
                  <a:pt x="757724" y="333108"/>
                  <a:pt x="804372" y="333701"/>
                  <a:pt x="850900" y="336550"/>
                </a:cubicBezTo>
                <a:cubicBezTo>
                  <a:pt x="908099" y="340052"/>
                  <a:pt x="1022350" y="349250"/>
                  <a:pt x="1022350" y="349250"/>
                </a:cubicBezTo>
                <a:cubicBezTo>
                  <a:pt x="1024467" y="357717"/>
                  <a:pt x="1023113" y="367946"/>
                  <a:pt x="1028700" y="374650"/>
                </a:cubicBezTo>
                <a:cubicBezTo>
                  <a:pt x="1038138" y="385976"/>
                  <a:pt x="1060640" y="387445"/>
                  <a:pt x="1073150" y="393700"/>
                </a:cubicBezTo>
                <a:cubicBezTo>
                  <a:pt x="1079976" y="397113"/>
                  <a:pt x="1085850" y="402167"/>
                  <a:pt x="1092200" y="406400"/>
                </a:cubicBezTo>
                <a:cubicBezTo>
                  <a:pt x="1107017" y="404283"/>
                  <a:pt x="1122314" y="404351"/>
                  <a:pt x="1136650" y="400050"/>
                </a:cubicBezTo>
                <a:cubicBezTo>
                  <a:pt x="1143960" y="397857"/>
                  <a:pt x="1148726" y="390450"/>
                  <a:pt x="1155700" y="387350"/>
                </a:cubicBezTo>
                <a:cubicBezTo>
                  <a:pt x="1167933" y="381913"/>
                  <a:pt x="1182661" y="382076"/>
                  <a:pt x="1193800" y="374650"/>
                </a:cubicBezTo>
                <a:cubicBezTo>
                  <a:pt x="1230409" y="350244"/>
                  <a:pt x="1195094" y="371374"/>
                  <a:pt x="1231900" y="355600"/>
                </a:cubicBezTo>
                <a:cubicBezTo>
                  <a:pt x="1240601" y="351871"/>
                  <a:pt x="1249597" y="348402"/>
                  <a:pt x="1257300" y="342900"/>
                </a:cubicBezTo>
                <a:cubicBezTo>
                  <a:pt x="1264608" y="337680"/>
                  <a:pt x="1268500" y="328211"/>
                  <a:pt x="1276350" y="323850"/>
                </a:cubicBezTo>
                <a:cubicBezTo>
                  <a:pt x="1288052" y="317349"/>
                  <a:pt x="1314450" y="311150"/>
                  <a:pt x="1314450" y="311150"/>
                </a:cubicBezTo>
                <a:cubicBezTo>
                  <a:pt x="1325904" y="299696"/>
                  <a:pt x="1339850" y="291430"/>
                  <a:pt x="1339850" y="273050"/>
                </a:cubicBezTo>
                <a:lnTo>
                  <a:pt x="1333500" y="266700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277055E3-E19C-6C44-9148-6C9ED814E1E8}"/>
              </a:ext>
            </a:extLst>
          </p:cNvPr>
          <p:cNvSpPr/>
          <p:nvPr/>
        </p:nvSpPr>
        <p:spPr>
          <a:xfrm>
            <a:off x="6670728" y="3808937"/>
            <a:ext cx="1288975" cy="940172"/>
          </a:xfrm>
          <a:prstGeom prst="blockArc">
            <a:avLst>
              <a:gd name="adj1" fmla="val 10800000"/>
              <a:gd name="adj2" fmla="val 52396"/>
              <a:gd name="adj3" fmla="val 592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6823184" y="4648489"/>
            <a:ext cx="984032" cy="165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6799362" y="4902134"/>
            <a:ext cx="1031676" cy="753645"/>
          </a:xfrm>
          <a:custGeom>
            <a:avLst/>
            <a:gdLst>
              <a:gd name="connsiteX0" fmla="*/ 22225 w 868365"/>
              <a:gd name="connsiteY0" fmla="*/ 0 h 746659"/>
              <a:gd name="connsiteX1" fmla="*/ 171450 w 868365"/>
              <a:gd name="connsiteY1" fmla="*/ 3175 h 746659"/>
              <a:gd name="connsiteX2" fmla="*/ 206375 w 868365"/>
              <a:gd name="connsiteY2" fmla="*/ 6350 h 746659"/>
              <a:gd name="connsiteX3" fmla="*/ 266700 w 868365"/>
              <a:gd name="connsiteY3" fmla="*/ 9525 h 746659"/>
              <a:gd name="connsiteX4" fmla="*/ 298450 w 868365"/>
              <a:gd name="connsiteY4" fmla="*/ 12700 h 746659"/>
              <a:gd name="connsiteX5" fmla="*/ 517525 w 868365"/>
              <a:gd name="connsiteY5" fmla="*/ 15875 h 746659"/>
              <a:gd name="connsiteX6" fmla="*/ 628650 w 868365"/>
              <a:gd name="connsiteY6" fmla="*/ 22225 h 746659"/>
              <a:gd name="connsiteX7" fmla="*/ 663575 w 868365"/>
              <a:gd name="connsiteY7" fmla="*/ 25400 h 746659"/>
              <a:gd name="connsiteX8" fmla="*/ 854075 w 868365"/>
              <a:gd name="connsiteY8" fmla="*/ 28575 h 746659"/>
              <a:gd name="connsiteX9" fmla="*/ 844550 w 868365"/>
              <a:gd name="connsiteY9" fmla="*/ 76200 h 746659"/>
              <a:gd name="connsiteX10" fmla="*/ 841375 w 868365"/>
              <a:gd name="connsiteY10" fmla="*/ 85725 h 746659"/>
              <a:gd name="connsiteX11" fmla="*/ 831850 w 868365"/>
              <a:gd name="connsiteY11" fmla="*/ 92075 h 746659"/>
              <a:gd name="connsiteX12" fmla="*/ 561975 w 868365"/>
              <a:gd name="connsiteY12" fmla="*/ 88900 h 746659"/>
              <a:gd name="connsiteX13" fmla="*/ 539750 w 868365"/>
              <a:gd name="connsiteY13" fmla="*/ 85725 h 746659"/>
              <a:gd name="connsiteX14" fmla="*/ 508000 w 868365"/>
              <a:gd name="connsiteY14" fmla="*/ 82550 h 746659"/>
              <a:gd name="connsiteX15" fmla="*/ 358775 w 868365"/>
              <a:gd name="connsiteY15" fmla="*/ 76200 h 746659"/>
              <a:gd name="connsiteX16" fmla="*/ 60325 w 868365"/>
              <a:gd name="connsiteY16" fmla="*/ 85725 h 746659"/>
              <a:gd name="connsiteX17" fmla="*/ 19050 w 868365"/>
              <a:gd name="connsiteY17" fmla="*/ 95250 h 746659"/>
              <a:gd name="connsiteX18" fmla="*/ 22225 w 868365"/>
              <a:gd name="connsiteY18" fmla="*/ 158750 h 746659"/>
              <a:gd name="connsiteX19" fmla="*/ 25400 w 868365"/>
              <a:gd name="connsiteY19" fmla="*/ 168275 h 746659"/>
              <a:gd name="connsiteX20" fmla="*/ 34925 w 868365"/>
              <a:gd name="connsiteY20" fmla="*/ 171450 h 746659"/>
              <a:gd name="connsiteX21" fmla="*/ 57150 w 868365"/>
              <a:gd name="connsiteY21" fmla="*/ 165100 h 746659"/>
              <a:gd name="connsiteX22" fmla="*/ 85725 w 868365"/>
              <a:gd name="connsiteY22" fmla="*/ 161925 h 746659"/>
              <a:gd name="connsiteX23" fmla="*/ 203200 w 868365"/>
              <a:gd name="connsiteY23" fmla="*/ 168275 h 746659"/>
              <a:gd name="connsiteX24" fmla="*/ 215900 w 868365"/>
              <a:gd name="connsiteY24" fmla="*/ 171450 h 746659"/>
              <a:gd name="connsiteX25" fmla="*/ 231775 w 868365"/>
              <a:gd name="connsiteY25" fmla="*/ 174625 h 746659"/>
              <a:gd name="connsiteX26" fmla="*/ 282575 w 868365"/>
              <a:gd name="connsiteY26" fmla="*/ 180975 h 746659"/>
              <a:gd name="connsiteX27" fmla="*/ 292100 w 868365"/>
              <a:gd name="connsiteY27" fmla="*/ 184150 h 746659"/>
              <a:gd name="connsiteX28" fmla="*/ 517525 w 868365"/>
              <a:gd name="connsiteY28" fmla="*/ 184150 h 746659"/>
              <a:gd name="connsiteX29" fmla="*/ 577850 w 868365"/>
              <a:gd name="connsiteY29" fmla="*/ 180975 h 746659"/>
              <a:gd name="connsiteX30" fmla="*/ 854075 w 868365"/>
              <a:gd name="connsiteY30" fmla="*/ 187325 h 746659"/>
              <a:gd name="connsiteX31" fmla="*/ 854075 w 868365"/>
              <a:gd name="connsiteY31" fmla="*/ 244475 h 746659"/>
              <a:gd name="connsiteX32" fmla="*/ 850900 w 868365"/>
              <a:gd name="connsiteY32" fmla="*/ 254000 h 746659"/>
              <a:gd name="connsiteX33" fmla="*/ 828675 w 868365"/>
              <a:gd name="connsiteY33" fmla="*/ 260350 h 746659"/>
              <a:gd name="connsiteX34" fmla="*/ 749300 w 868365"/>
              <a:gd name="connsiteY34" fmla="*/ 254000 h 746659"/>
              <a:gd name="connsiteX35" fmla="*/ 654050 w 868365"/>
              <a:gd name="connsiteY35" fmla="*/ 250825 h 746659"/>
              <a:gd name="connsiteX36" fmla="*/ 520700 w 868365"/>
              <a:gd name="connsiteY36" fmla="*/ 244475 h 746659"/>
              <a:gd name="connsiteX37" fmla="*/ 492125 w 868365"/>
              <a:gd name="connsiteY37" fmla="*/ 241300 h 746659"/>
              <a:gd name="connsiteX38" fmla="*/ 476250 w 868365"/>
              <a:gd name="connsiteY38" fmla="*/ 238125 h 746659"/>
              <a:gd name="connsiteX39" fmla="*/ 374650 w 868365"/>
              <a:gd name="connsiteY39" fmla="*/ 234950 h 746659"/>
              <a:gd name="connsiteX40" fmla="*/ 365125 w 868365"/>
              <a:gd name="connsiteY40" fmla="*/ 231775 h 746659"/>
              <a:gd name="connsiteX41" fmla="*/ 346075 w 868365"/>
              <a:gd name="connsiteY41" fmla="*/ 228600 h 746659"/>
              <a:gd name="connsiteX42" fmla="*/ 101600 w 868365"/>
              <a:gd name="connsiteY42" fmla="*/ 231775 h 746659"/>
              <a:gd name="connsiteX43" fmla="*/ 41275 w 868365"/>
              <a:gd name="connsiteY43" fmla="*/ 238125 h 746659"/>
              <a:gd name="connsiteX44" fmla="*/ 31750 w 868365"/>
              <a:gd name="connsiteY44" fmla="*/ 241300 h 746659"/>
              <a:gd name="connsiteX45" fmla="*/ 31750 w 868365"/>
              <a:gd name="connsiteY45" fmla="*/ 336550 h 746659"/>
              <a:gd name="connsiteX46" fmla="*/ 44450 w 868365"/>
              <a:gd name="connsiteY46" fmla="*/ 342900 h 746659"/>
              <a:gd name="connsiteX47" fmla="*/ 82550 w 868365"/>
              <a:gd name="connsiteY47" fmla="*/ 336550 h 746659"/>
              <a:gd name="connsiteX48" fmla="*/ 114300 w 868365"/>
              <a:gd name="connsiteY48" fmla="*/ 330200 h 746659"/>
              <a:gd name="connsiteX49" fmla="*/ 615950 w 868365"/>
              <a:gd name="connsiteY49" fmla="*/ 336550 h 746659"/>
              <a:gd name="connsiteX50" fmla="*/ 644525 w 868365"/>
              <a:gd name="connsiteY50" fmla="*/ 339725 h 746659"/>
              <a:gd name="connsiteX51" fmla="*/ 850900 w 868365"/>
              <a:gd name="connsiteY51" fmla="*/ 342900 h 746659"/>
              <a:gd name="connsiteX52" fmla="*/ 857250 w 868365"/>
              <a:gd name="connsiteY52" fmla="*/ 352425 h 746659"/>
              <a:gd name="connsiteX53" fmla="*/ 857250 w 868365"/>
              <a:gd name="connsiteY53" fmla="*/ 422275 h 746659"/>
              <a:gd name="connsiteX54" fmla="*/ 812800 w 868365"/>
              <a:gd name="connsiteY54" fmla="*/ 412750 h 746659"/>
              <a:gd name="connsiteX55" fmla="*/ 800100 w 868365"/>
              <a:gd name="connsiteY55" fmla="*/ 409575 h 746659"/>
              <a:gd name="connsiteX56" fmla="*/ 730250 w 868365"/>
              <a:gd name="connsiteY56" fmla="*/ 403225 h 746659"/>
              <a:gd name="connsiteX57" fmla="*/ 558800 w 868365"/>
              <a:gd name="connsiteY57" fmla="*/ 400050 h 746659"/>
              <a:gd name="connsiteX58" fmla="*/ 517525 w 868365"/>
              <a:gd name="connsiteY58" fmla="*/ 393700 h 746659"/>
              <a:gd name="connsiteX59" fmla="*/ 180975 w 868365"/>
              <a:gd name="connsiteY59" fmla="*/ 396875 h 746659"/>
              <a:gd name="connsiteX60" fmla="*/ 123825 w 868365"/>
              <a:gd name="connsiteY60" fmla="*/ 400050 h 746659"/>
              <a:gd name="connsiteX61" fmla="*/ 114300 w 868365"/>
              <a:gd name="connsiteY61" fmla="*/ 403225 h 746659"/>
              <a:gd name="connsiteX62" fmla="*/ 25400 w 868365"/>
              <a:gd name="connsiteY62" fmla="*/ 409575 h 746659"/>
              <a:gd name="connsiteX63" fmla="*/ 22225 w 868365"/>
              <a:gd name="connsiteY63" fmla="*/ 498475 h 746659"/>
              <a:gd name="connsiteX64" fmla="*/ 47625 w 868365"/>
              <a:gd name="connsiteY64" fmla="*/ 485775 h 746659"/>
              <a:gd name="connsiteX65" fmla="*/ 82550 w 868365"/>
              <a:gd name="connsiteY65" fmla="*/ 479425 h 746659"/>
              <a:gd name="connsiteX66" fmla="*/ 120650 w 868365"/>
              <a:gd name="connsiteY66" fmla="*/ 473075 h 746659"/>
              <a:gd name="connsiteX67" fmla="*/ 396875 w 868365"/>
              <a:gd name="connsiteY67" fmla="*/ 476250 h 746659"/>
              <a:gd name="connsiteX68" fmla="*/ 415925 w 868365"/>
              <a:gd name="connsiteY68" fmla="*/ 479425 h 746659"/>
              <a:gd name="connsiteX69" fmla="*/ 438150 w 868365"/>
              <a:gd name="connsiteY69" fmla="*/ 482600 h 746659"/>
              <a:gd name="connsiteX70" fmla="*/ 488950 w 868365"/>
              <a:gd name="connsiteY70" fmla="*/ 485775 h 746659"/>
              <a:gd name="connsiteX71" fmla="*/ 517525 w 868365"/>
              <a:gd name="connsiteY71" fmla="*/ 488950 h 746659"/>
              <a:gd name="connsiteX72" fmla="*/ 619125 w 868365"/>
              <a:gd name="connsiteY72" fmla="*/ 492125 h 746659"/>
              <a:gd name="connsiteX73" fmla="*/ 790575 w 868365"/>
              <a:gd name="connsiteY73" fmla="*/ 488950 h 746659"/>
              <a:gd name="connsiteX74" fmla="*/ 860425 w 868365"/>
              <a:gd name="connsiteY74" fmla="*/ 492125 h 746659"/>
              <a:gd name="connsiteX75" fmla="*/ 857250 w 868365"/>
              <a:gd name="connsiteY75" fmla="*/ 568325 h 746659"/>
              <a:gd name="connsiteX76" fmla="*/ 825500 w 868365"/>
              <a:gd name="connsiteY76" fmla="*/ 577850 h 746659"/>
              <a:gd name="connsiteX77" fmla="*/ 669925 w 868365"/>
              <a:gd name="connsiteY77" fmla="*/ 581025 h 746659"/>
              <a:gd name="connsiteX78" fmla="*/ 184150 w 868365"/>
              <a:gd name="connsiteY78" fmla="*/ 577850 h 746659"/>
              <a:gd name="connsiteX79" fmla="*/ 25400 w 868365"/>
              <a:gd name="connsiteY79" fmla="*/ 581025 h 746659"/>
              <a:gd name="connsiteX80" fmla="*/ 19050 w 868365"/>
              <a:gd name="connsiteY80" fmla="*/ 631825 h 746659"/>
              <a:gd name="connsiteX81" fmla="*/ 12700 w 868365"/>
              <a:gd name="connsiteY81" fmla="*/ 650875 h 746659"/>
              <a:gd name="connsiteX82" fmla="*/ 28575 w 868365"/>
              <a:gd name="connsiteY82" fmla="*/ 654050 h 746659"/>
              <a:gd name="connsiteX83" fmla="*/ 53975 w 868365"/>
              <a:gd name="connsiteY83" fmla="*/ 647700 h 746659"/>
              <a:gd name="connsiteX84" fmla="*/ 73025 w 868365"/>
              <a:gd name="connsiteY84" fmla="*/ 644525 h 746659"/>
              <a:gd name="connsiteX85" fmla="*/ 146050 w 868365"/>
              <a:gd name="connsiteY85" fmla="*/ 647700 h 746659"/>
              <a:gd name="connsiteX86" fmla="*/ 187325 w 868365"/>
              <a:gd name="connsiteY86" fmla="*/ 650875 h 746659"/>
              <a:gd name="connsiteX87" fmla="*/ 349250 w 868365"/>
              <a:gd name="connsiteY87" fmla="*/ 647700 h 746659"/>
              <a:gd name="connsiteX88" fmla="*/ 387350 w 868365"/>
              <a:gd name="connsiteY88" fmla="*/ 644525 h 746659"/>
              <a:gd name="connsiteX89" fmla="*/ 425450 w 868365"/>
              <a:gd name="connsiteY89" fmla="*/ 638175 h 746659"/>
              <a:gd name="connsiteX90" fmla="*/ 441325 w 868365"/>
              <a:gd name="connsiteY90" fmla="*/ 635000 h 746659"/>
              <a:gd name="connsiteX91" fmla="*/ 555625 w 868365"/>
              <a:gd name="connsiteY91" fmla="*/ 625475 h 746659"/>
              <a:gd name="connsiteX92" fmla="*/ 673100 w 868365"/>
              <a:gd name="connsiteY92" fmla="*/ 631825 h 746659"/>
              <a:gd name="connsiteX93" fmla="*/ 692150 w 868365"/>
              <a:gd name="connsiteY93" fmla="*/ 635000 h 746659"/>
              <a:gd name="connsiteX94" fmla="*/ 733425 w 868365"/>
              <a:gd name="connsiteY94" fmla="*/ 641350 h 746659"/>
              <a:gd name="connsiteX95" fmla="*/ 742950 w 868365"/>
              <a:gd name="connsiteY95" fmla="*/ 644525 h 746659"/>
              <a:gd name="connsiteX96" fmla="*/ 762000 w 868365"/>
              <a:gd name="connsiteY96" fmla="*/ 647700 h 746659"/>
              <a:gd name="connsiteX97" fmla="*/ 771525 w 868365"/>
              <a:gd name="connsiteY97" fmla="*/ 650875 h 746659"/>
              <a:gd name="connsiteX98" fmla="*/ 825500 w 868365"/>
              <a:gd name="connsiteY98" fmla="*/ 657225 h 746659"/>
              <a:gd name="connsiteX99" fmla="*/ 838200 w 868365"/>
              <a:gd name="connsiteY99" fmla="*/ 660400 h 746659"/>
              <a:gd name="connsiteX100" fmla="*/ 854075 w 868365"/>
              <a:gd name="connsiteY100" fmla="*/ 663575 h 746659"/>
              <a:gd name="connsiteX101" fmla="*/ 857250 w 868365"/>
              <a:gd name="connsiteY101" fmla="*/ 673100 h 746659"/>
              <a:gd name="connsiteX102" fmla="*/ 854075 w 868365"/>
              <a:gd name="connsiteY102" fmla="*/ 711200 h 746659"/>
              <a:gd name="connsiteX103" fmla="*/ 847725 w 868365"/>
              <a:gd name="connsiteY103" fmla="*/ 730250 h 746659"/>
              <a:gd name="connsiteX104" fmla="*/ 822325 w 868365"/>
              <a:gd name="connsiteY104" fmla="*/ 736600 h 746659"/>
              <a:gd name="connsiteX105" fmla="*/ 660400 w 868365"/>
              <a:gd name="connsiteY105" fmla="*/ 739775 h 746659"/>
              <a:gd name="connsiteX106" fmla="*/ 438150 w 868365"/>
              <a:gd name="connsiteY106" fmla="*/ 742950 h 746659"/>
              <a:gd name="connsiteX107" fmla="*/ 384175 w 868365"/>
              <a:gd name="connsiteY107" fmla="*/ 739775 h 746659"/>
              <a:gd name="connsiteX108" fmla="*/ 371475 w 868365"/>
              <a:gd name="connsiteY108" fmla="*/ 736600 h 746659"/>
              <a:gd name="connsiteX109" fmla="*/ 320675 w 868365"/>
              <a:gd name="connsiteY109" fmla="*/ 733425 h 746659"/>
              <a:gd name="connsiteX110" fmla="*/ 298450 w 868365"/>
              <a:gd name="connsiteY110" fmla="*/ 730250 h 746659"/>
              <a:gd name="connsiteX111" fmla="*/ 279400 w 868365"/>
              <a:gd name="connsiteY111" fmla="*/ 727075 h 746659"/>
              <a:gd name="connsiteX112" fmla="*/ 155575 w 868365"/>
              <a:gd name="connsiteY112" fmla="*/ 723900 h 746659"/>
              <a:gd name="connsiteX113" fmla="*/ 38100 w 868365"/>
              <a:gd name="connsiteY113" fmla="*/ 717550 h 746659"/>
              <a:gd name="connsiteX114" fmla="*/ 0 w 868365"/>
              <a:gd name="connsiteY114" fmla="*/ 717550 h 7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868365" h="746659">
                <a:moveTo>
                  <a:pt x="22225" y="0"/>
                </a:moveTo>
                <a:lnTo>
                  <a:pt x="171450" y="3175"/>
                </a:lnTo>
                <a:cubicBezTo>
                  <a:pt x="183133" y="3578"/>
                  <a:pt x="194711" y="5572"/>
                  <a:pt x="206375" y="6350"/>
                </a:cubicBezTo>
                <a:cubicBezTo>
                  <a:pt x="226467" y="7689"/>
                  <a:pt x="246612" y="8140"/>
                  <a:pt x="266700" y="9525"/>
                </a:cubicBezTo>
                <a:cubicBezTo>
                  <a:pt x="277311" y="10257"/>
                  <a:pt x="287817" y="12431"/>
                  <a:pt x="298450" y="12700"/>
                </a:cubicBezTo>
                <a:cubicBezTo>
                  <a:pt x="371459" y="14548"/>
                  <a:pt x="444500" y="14817"/>
                  <a:pt x="517525" y="15875"/>
                </a:cubicBezTo>
                <a:cubicBezTo>
                  <a:pt x="554567" y="17992"/>
                  <a:pt x="591700" y="18866"/>
                  <a:pt x="628650" y="22225"/>
                </a:cubicBezTo>
                <a:cubicBezTo>
                  <a:pt x="640292" y="23283"/>
                  <a:pt x="651890" y="25071"/>
                  <a:pt x="663575" y="25400"/>
                </a:cubicBezTo>
                <a:cubicBezTo>
                  <a:pt x="727059" y="27188"/>
                  <a:pt x="790575" y="27517"/>
                  <a:pt x="854075" y="28575"/>
                </a:cubicBezTo>
                <a:cubicBezTo>
                  <a:pt x="851416" y="47187"/>
                  <a:pt x="850674" y="57829"/>
                  <a:pt x="844550" y="76200"/>
                </a:cubicBezTo>
                <a:cubicBezTo>
                  <a:pt x="843492" y="79375"/>
                  <a:pt x="843466" y="83112"/>
                  <a:pt x="841375" y="85725"/>
                </a:cubicBezTo>
                <a:cubicBezTo>
                  <a:pt x="838991" y="88705"/>
                  <a:pt x="835025" y="89958"/>
                  <a:pt x="831850" y="92075"/>
                </a:cubicBezTo>
                <a:lnTo>
                  <a:pt x="561975" y="88900"/>
                </a:lnTo>
                <a:cubicBezTo>
                  <a:pt x="554493" y="88737"/>
                  <a:pt x="547182" y="86599"/>
                  <a:pt x="539750" y="85725"/>
                </a:cubicBezTo>
                <a:cubicBezTo>
                  <a:pt x="529187" y="84482"/>
                  <a:pt x="518611" y="83282"/>
                  <a:pt x="508000" y="82550"/>
                </a:cubicBezTo>
                <a:cubicBezTo>
                  <a:pt x="462243" y="79394"/>
                  <a:pt x="402741" y="77770"/>
                  <a:pt x="358775" y="76200"/>
                </a:cubicBezTo>
                <a:cubicBezTo>
                  <a:pt x="92045" y="82953"/>
                  <a:pt x="191400" y="76987"/>
                  <a:pt x="60325" y="85725"/>
                </a:cubicBezTo>
                <a:cubicBezTo>
                  <a:pt x="25293" y="92731"/>
                  <a:pt x="38814" y="88662"/>
                  <a:pt x="19050" y="95250"/>
                </a:cubicBezTo>
                <a:cubicBezTo>
                  <a:pt x="20108" y="116417"/>
                  <a:pt x="20389" y="137637"/>
                  <a:pt x="22225" y="158750"/>
                </a:cubicBezTo>
                <a:cubicBezTo>
                  <a:pt x="22515" y="162084"/>
                  <a:pt x="23033" y="165908"/>
                  <a:pt x="25400" y="168275"/>
                </a:cubicBezTo>
                <a:cubicBezTo>
                  <a:pt x="27767" y="170642"/>
                  <a:pt x="31750" y="170392"/>
                  <a:pt x="34925" y="171450"/>
                </a:cubicBezTo>
                <a:cubicBezTo>
                  <a:pt x="42038" y="169079"/>
                  <a:pt x="49746" y="166239"/>
                  <a:pt x="57150" y="165100"/>
                </a:cubicBezTo>
                <a:cubicBezTo>
                  <a:pt x="66622" y="163643"/>
                  <a:pt x="76200" y="162983"/>
                  <a:pt x="85725" y="161925"/>
                </a:cubicBezTo>
                <a:cubicBezTo>
                  <a:pt x="128670" y="163357"/>
                  <a:pt x="163610" y="161077"/>
                  <a:pt x="203200" y="168275"/>
                </a:cubicBezTo>
                <a:cubicBezTo>
                  <a:pt x="207493" y="169056"/>
                  <a:pt x="211640" y="170503"/>
                  <a:pt x="215900" y="171450"/>
                </a:cubicBezTo>
                <a:cubicBezTo>
                  <a:pt x="221168" y="172621"/>
                  <a:pt x="226433" y="173862"/>
                  <a:pt x="231775" y="174625"/>
                </a:cubicBezTo>
                <a:cubicBezTo>
                  <a:pt x="248669" y="177038"/>
                  <a:pt x="282575" y="180975"/>
                  <a:pt x="282575" y="180975"/>
                </a:cubicBezTo>
                <a:cubicBezTo>
                  <a:pt x="285750" y="182033"/>
                  <a:pt x="288768" y="183833"/>
                  <a:pt x="292100" y="184150"/>
                </a:cubicBezTo>
                <a:cubicBezTo>
                  <a:pt x="365910" y="191180"/>
                  <a:pt x="445896" y="185501"/>
                  <a:pt x="517525" y="184150"/>
                </a:cubicBezTo>
                <a:cubicBezTo>
                  <a:pt x="537633" y="183092"/>
                  <a:pt x="557714" y="180975"/>
                  <a:pt x="577850" y="180975"/>
                </a:cubicBezTo>
                <a:cubicBezTo>
                  <a:pt x="838252" y="180975"/>
                  <a:pt x="760569" y="156156"/>
                  <a:pt x="854075" y="187325"/>
                </a:cubicBezTo>
                <a:cubicBezTo>
                  <a:pt x="861924" y="210872"/>
                  <a:pt x="859171" y="198607"/>
                  <a:pt x="854075" y="244475"/>
                </a:cubicBezTo>
                <a:cubicBezTo>
                  <a:pt x="853705" y="247801"/>
                  <a:pt x="853267" y="251633"/>
                  <a:pt x="850900" y="254000"/>
                </a:cubicBezTo>
                <a:cubicBezTo>
                  <a:pt x="849382" y="255518"/>
                  <a:pt x="828785" y="260323"/>
                  <a:pt x="828675" y="260350"/>
                </a:cubicBezTo>
                <a:cubicBezTo>
                  <a:pt x="797288" y="249888"/>
                  <a:pt x="820757" y="256748"/>
                  <a:pt x="749300" y="254000"/>
                </a:cubicBezTo>
                <a:lnTo>
                  <a:pt x="654050" y="250825"/>
                </a:lnTo>
                <a:cubicBezTo>
                  <a:pt x="603815" y="249062"/>
                  <a:pt x="568263" y="248439"/>
                  <a:pt x="520700" y="244475"/>
                </a:cubicBezTo>
                <a:cubicBezTo>
                  <a:pt x="511149" y="243679"/>
                  <a:pt x="501612" y="242655"/>
                  <a:pt x="492125" y="241300"/>
                </a:cubicBezTo>
                <a:cubicBezTo>
                  <a:pt x="486783" y="240537"/>
                  <a:pt x="481639" y="238416"/>
                  <a:pt x="476250" y="238125"/>
                </a:cubicBezTo>
                <a:cubicBezTo>
                  <a:pt x="442416" y="236296"/>
                  <a:pt x="408517" y="236008"/>
                  <a:pt x="374650" y="234950"/>
                </a:cubicBezTo>
                <a:cubicBezTo>
                  <a:pt x="371475" y="233892"/>
                  <a:pt x="368392" y="232501"/>
                  <a:pt x="365125" y="231775"/>
                </a:cubicBezTo>
                <a:cubicBezTo>
                  <a:pt x="358841" y="230378"/>
                  <a:pt x="352513" y="228600"/>
                  <a:pt x="346075" y="228600"/>
                </a:cubicBezTo>
                <a:cubicBezTo>
                  <a:pt x="264576" y="228600"/>
                  <a:pt x="183092" y="230717"/>
                  <a:pt x="101600" y="231775"/>
                </a:cubicBezTo>
                <a:cubicBezTo>
                  <a:pt x="75229" y="233659"/>
                  <a:pt x="63192" y="232646"/>
                  <a:pt x="41275" y="238125"/>
                </a:cubicBezTo>
                <a:cubicBezTo>
                  <a:pt x="38028" y="238937"/>
                  <a:pt x="34925" y="240242"/>
                  <a:pt x="31750" y="241300"/>
                </a:cubicBezTo>
                <a:cubicBezTo>
                  <a:pt x="20463" y="275162"/>
                  <a:pt x="20504" y="271322"/>
                  <a:pt x="31750" y="336550"/>
                </a:cubicBezTo>
                <a:cubicBezTo>
                  <a:pt x="32554" y="341214"/>
                  <a:pt x="40217" y="340783"/>
                  <a:pt x="44450" y="342900"/>
                </a:cubicBezTo>
                <a:cubicBezTo>
                  <a:pt x="96062" y="332578"/>
                  <a:pt x="15601" y="348365"/>
                  <a:pt x="82550" y="336550"/>
                </a:cubicBezTo>
                <a:cubicBezTo>
                  <a:pt x="93179" y="334674"/>
                  <a:pt x="103717" y="332317"/>
                  <a:pt x="114300" y="330200"/>
                </a:cubicBezTo>
                <a:lnTo>
                  <a:pt x="615950" y="336550"/>
                </a:lnTo>
                <a:cubicBezTo>
                  <a:pt x="625530" y="336802"/>
                  <a:pt x="634945" y="339466"/>
                  <a:pt x="644525" y="339725"/>
                </a:cubicBezTo>
                <a:cubicBezTo>
                  <a:pt x="713300" y="341584"/>
                  <a:pt x="782108" y="341842"/>
                  <a:pt x="850900" y="342900"/>
                </a:cubicBezTo>
                <a:cubicBezTo>
                  <a:pt x="853017" y="346075"/>
                  <a:pt x="855910" y="348852"/>
                  <a:pt x="857250" y="352425"/>
                </a:cubicBezTo>
                <a:cubicBezTo>
                  <a:pt x="864756" y="372440"/>
                  <a:pt x="858083" y="408109"/>
                  <a:pt x="857250" y="422275"/>
                </a:cubicBezTo>
                <a:cubicBezTo>
                  <a:pt x="800607" y="408114"/>
                  <a:pt x="858897" y="421969"/>
                  <a:pt x="812800" y="412750"/>
                </a:cubicBezTo>
                <a:cubicBezTo>
                  <a:pt x="808521" y="411894"/>
                  <a:pt x="804413" y="410239"/>
                  <a:pt x="800100" y="409575"/>
                </a:cubicBezTo>
                <a:cubicBezTo>
                  <a:pt x="785787" y="407373"/>
                  <a:pt x="740798" y="403540"/>
                  <a:pt x="730250" y="403225"/>
                </a:cubicBezTo>
                <a:cubicBezTo>
                  <a:pt x="673116" y="401519"/>
                  <a:pt x="615950" y="401108"/>
                  <a:pt x="558800" y="400050"/>
                </a:cubicBezTo>
                <a:cubicBezTo>
                  <a:pt x="553455" y="399159"/>
                  <a:pt x="521610" y="393700"/>
                  <a:pt x="517525" y="393700"/>
                </a:cubicBezTo>
                <a:lnTo>
                  <a:pt x="180975" y="396875"/>
                </a:lnTo>
                <a:cubicBezTo>
                  <a:pt x="161925" y="397933"/>
                  <a:pt x="142818" y="398241"/>
                  <a:pt x="123825" y="400050"/>
                </a:cubicBezTo>
                <a:cubicBezTo>
                  <a:pt x="120493" y="400367"/>
                  <a:pt x="117631" y="402903"/>
                  <a:pt x="114300" y="403225"/>
                </a:cubicBezTo>
                <a:cubicBezTo>
                  <a:pt x="84729" y="406087"/>
                  <a:pt x="25400" y="409575"/>
                  <a:pt x="25400" y="409575"/>
                </a:cubicBezTo>
                <a:cubicBezTo>
                  <a:pt x="24342" y="439208"/>
                  <a:pt x="17716" y="469168"/>
                  <a:pt x="22225" y="498475"/>
                </a:cubicBezTo>
                <a:cubicBezTo>
                  <a:pt x="23037" y="503755"/>
                  <a:pt x="45815" y="486551"/>
                  <a:pt x="47625" y="485775"/>
                </a:cubicBezTo>
                <a:cubicBezTo>
                  <a:pt x="55584" y="482364"/>
                  <a:pt x="76587" y="480509"/>
                  <a:pt x="82550" y="479425"/>
                </a:cubicBezTo>
                <a:cubicBezTo>
                  <a:pt x="128701" y="471034"/>
                  <a:pt x="41696" y="482944"/>
                  <a:pt x="120650" y="473075"/>
                </a:cubicBezTo>
                <a:lnTo>
                  <a:pt x="396875" y="476250"/>
                </a:lnTo>
                <a:cubicBezTo>
                  <a:pt x="403311" y="476388"/>
                  <a:pt x="409562" y="478446"/>
                  <a:pt x="415925" y="479425"/>
                </a:cubicBezTo>
                <a:cubicBezTo>
                  <a:pt x="423322" y="480563"/>
                  <a:pt x="430695" y="481952"/>
                  <a:pt x="438150" y="482600"/>
                </a:cubicBezTo>
                <a:cubicBezTo>
                  <a:pt x="455053" y="484070"/>
                  <a:pt x="472038" y="484422"/>
                  <a:pt x="488950" y="485775"/>
                </a:cubicBezTo>
                <a:cubicBezTo>
                  <a:pt x="498503" y="486539"/>
                  <a:pt x="507953" y="488483"/>
                  <a:pt x="517525" y="488950"/>
                </a:cubicBezTo>
                <a:cubicBezTo>
                  <a:pt x="551368" y="490601"/>
                  <a:pt x="585258" y="491067"/>
                  <a:pt x="619125" y="492125"/>
                </a:cubicBezTo>
                <a:lnTo>
                  <a:pt x="790575" y="488950"/>
                </a:lnTo>
                <a:cubicBezTo>
                  <a:pt x="813882" y="488950"/>
                  <a:pt x="845434" y="474278"/>
                  <a:pt x="860425" y="492125"/>
                </a:cubicBezTo>
                <a:cubicBezTo>
                  <a:pt x="876776" y="511591"/>
                  <a:pt x="863859" y="543777"/>
                  <a:pt x="857250" y="568325"/>
                </a:cubicBezTo>
                <a:cubicBezTo>
                  <a:pt x="857085" y="568937"/>
                  <a:pt x="829683" y="577692"/>
                  <a:pt x="825500" y="577850"/>
                </a:cubicBezTo>
                <a:cubicBezTo>
                  <a:pt x="773668" y="579806"/>
                  <a:pt x="721783" y="579967"/>
                  <a:pt x="669925" y="581025"/>
                </a:cubicBezTo>
                <a:lnTo>
                  <a:pt x="184150" y="577850"/>
                </a:lnTo>
                <a:cubicBezTo>
                  <a:pt x="28560" y="576294"/>
                  <a:pt x="76518" y="546947"/>
                  <a:pt x="25400" y="581025"/>
                </a:cubicBezTo>
                <a:cubicBezTo>
                  <a:pt x="23270" y="606582"/>
                  <a:pt x="24834" y="612545"/>
                  <a:pt x="19050" y="631825"/>
                </a:cubicBezTo>
                <a:cubicBezTo>
                  <a:pt x="17127" y="638236"/>
                  <a:pt x="12700" y="650875"/>
                  <a:pt x="12700" y="650875"/>
                </a:cubicBezTo>
                <a:cubicBezTo>
                  <a:pt x="17992" y="651933"/>
                  <a:pt x="23194" y="654464"/>
                  <a:pt x="28575" y="654050"/>
                </a:cubicBezTo>
                <a:cubicBezTo>
                  <a:pt x="37277" y="653381"/>
                  <a:pt x="45367" y="649135"/>
                  <a:pt x="53975" y="647700"/>
                </a:cubicBezTo>
                <a:lnTo>
                  <a:pt x="73025" y="644525"/>
                </a:lnTo>
                <a:lnTo>
                  <a:pt x="146050" y="647700"/>
                </a:lnTo>
                <a:cubicBezTo>
                  <a:pt x="159828" y="648465"/>
                  <a:pt x="173526" y="650875"/>
                  <a:pt x="187325" y="650875"/>
                </a:cubicBezTo>
                <a:cubicBezTo>
                  <a:pt x="241310" y="650875"/>
                  <a:pt x="295275" y="648758"/>
                  <a:pt x="349250" y="647700"/>
                </a:cubicBezTo>
                <a:cubicBezTo>
                  <a:pt x="361950" y="646642"/>
                  <a:pt x="374704" y="646106"/>
                  <a:pt x="387350" y="644525"/>
                </a:cubicBezTo>
                <a:cubicBezTo>
                  <a:pt x="400126" y="642928"/>
                  <a:pt x="412825" y="640700"/>
                  <a:pt x="425450" y="638175"/>
                </a:cubicBezTo>
                <a:cubicBezTo>
                  <a:pt x="430742" y="637117"/>
                  <a:pt x="435967" y="635643"/>
                  <a:pt x="441325" y="635000"/>
                </a:cubicBezTo>
                <a:cubicBezTo>
                  <a:pt x="493748" y="628709"/>
                  <a:pt x="505894" y="628583"/>
                  <a:pt x="555625" y="625475"/>
                </a:cubicBezTo>
                <a:cubicBezTo>
                  <a:pt x="590917" y="626945"/>
                  <a:pt x="636166" y="627937"/>
                  <a:pt x="673100" y="631825"/>
                </a:cubicBezTo>
                <a:cubicBezTo>
                  <a:pt x="679502" y="632499"/>
                  <a:pt x="685777" y="634090"/>
                  <a:pt x="692150" y="635000"/>
                </a:cubicBezTo>
                <a:cubicBezTo>
                  <a:pt x="710143" y="637570"/>
                  <a:pt x="717254" y="637307"/>
                  <a:pt x="733425" y="641350"/>
                </a:cubicBezTo>
                <a:cubicBezTo>
                  <a:pt x="736672" y="642162"/>
                  <a:pt x="739683" y="643799"/>
                  <a:pt x="742950" y="644525"/>
                </a:cubicBezTo>
                <a:cubicBezTo>
                  <a:pt x="749234" y="645922"/>
                  <a:pt x="755716" y="646303"/>
                  <a:pt x="762000" y="647700"/>
                </a:cubicBezTo>
                <a:cubicBezTo>
                  <a:pt x="765267" y="648426"/>
                  <a:pt x="768224" y="650325"/>
                  <a:pt x="771525" y="650875"/>
                </a:cubicBezTo>
                <a:cubicBezTo>
                  <a:pt x="789394" y="653853"/>
                  <a:pt x="807631" y="654247"/>
                  <a:pt x="825500" y="657225"/>
                </a:cubicBezTo>
                <a:cubicBezTo>
                  <a:pt x="829804" y="657942"/>
                  <a:pt x="833940" y="659453"/>
                  <a:pt x="838200" y="660400"/>
                </a:cubicBezTo>
                <a:cubicBezTo>
                  <a:pt x="843468" y="661571"/>
                  <a:pt x="848783" y="662517"/>
                  <a:pt x="854075" y="663575"/>
                </a:cubicBezTo>
                <a:cubicBezTo>
                  <a:pt x="855133" y="666750"/>
                  <a:pt x="857250" y="669753"/>
                  <a:pt x="857250" y="673100"/>
                </a:cubicBezTo>
                <a:cubicBezTo>
                  <a:pt x="857250" y="685844"/>
                  <a:pt x="856170" y="698629"/>
                  <a:pt x="854075" y="711200"/>
                </a:cubicBezTo>
                <a:cubicBezTo>
                  <a:pt x="852975" y="717802"/>
                  <a:pt x="854075" y="728133"/>
                  <a:pt x="847725" y="730250"/>
                </a:cubicBezTo>
                <a:cubicBezTo>
                  <a:pt x="839639" y="732945"/>
                  <a:pt x="830907" y="736293"/>
                  <a:pt x="822325" y="736600"/>
                </a:cubicBezTo>
                <a:cubicBezTo>
                  <a:pt x="768374" y="738527"/>
                  <a:pt x="714375" y="738717"/>
                  <a:pt x="660400" y="739775"/>
                </a:cubicBezTo>
                <a:cubicBezTo>
                  <a:pt x="535673" y="750169"/>
                  <a:pt x="609682" y="746679"/>
                  <a:pt x="438150" y="742950"/>
                </a:cubicBezTo>
                <a:cubicBezTo>
                  <a:pt x="420158" y="741892"/>
                  <a:pt x="402117" y="741484"/>
                  <a:pt x="384175" y="739775"/>
                </a:cubicBezTo>
                <a:cubicBezTo>
                  <a:pt x="379831" y="739361"/>
                  <a:pt x="375817" y="737034"/>
                  <a:pt x="371475" y="736600"/>
                </a:cubicBezTo>
                <a:cubicBezTo>
                  <a:pt x="354593" y="734912"/>
                  <a:pt x="337608" y="734483"/>
                  <a:pt x="320675" y="733425"/>
                </a:cubicBezTo>
                <a:lnTo>
                  <a:pt x="298450" y="730250"/>
                </a:lnTo>
                <a:cubicBezTo>
                  <a:pt x="292087" y="729271"/>
                  <a:pt x="285831" y="727361"/>
                  <a:pt x="279400" y="727075"/>
                </a:cubicBezTo>
                <a:cubicBezTo>
                  <a:pt x="238152" y="725242"/>
                  <a:pt x="196850" y="724958"/>
                  <a:pt x="155575" y="723900"/>
                </a:cubicBezTo>
                <a:cubicBezTo>
                  <a:pt x="105455" y="720320"/>
                  <a:pt x="95404" y="719187"/>
                  <a:pt x="38100" y="717550"/>
                </a:cubicBezTo>
                <a:cubicBezTo>
                  <a:pt x="25405" y="717187"/>
                  <a:pt x="12700" y="717550"/>
                  <a:pt x="0" y="71755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>
            <a:cxnSpLocks/>
            <a:stCxn id="78" idx="3"/>
            <a:endCxn id="28" idx="59"/>
          </p:cNvCxnSpPr>
          <p:nvPr/>
        </p:nvCxnSpPr>
        <p:spPr>
          <a:xfrm flipV="1">
            <a:off x="2952240" y="5255176"/>
            <a:ext cx="4062147" cy="1704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0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FFD121-E72F-FB4E-A914-FDFBBFC09B03}"/>
              </a:ext>
            </a:extLst>
          </p:cNvPr>
          <p:cNvGrpSpPr/>
          <p:nvPr/>
        </p:nvGrpSpPr>
        <p:grpSpPr>
          <a:xfrm>
            <a:off x="4406900" y="4580250"/>
            <a:ext cx="5816600" cy="788746"/>
            <a:chOff x="2804886" y="2914064"/>
            <a:chExt cx="5816600" cy="1083330"/>
          </a:xfrm>
        </p:grpSpPr>
        <p:sp>
          <p:nvSpPr>
            <p:cNvPr id="6" name="Rectangle 5"/>
            <p:cNvSpPr/>
            <p:nvPr/>
          </p:nvSpPr>
          <p:spPr>
            <a:xfrm>
              <a:off x="2804886" y="2914064"/>
              <a:ext cx="404466" cy="10833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17020" y="2914064"/>
              <a:ext cx="404466" cy="10833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7D4C85-3FFE-D840-B912-80293BF5F81C}"/>
              </a:ext>
            </a:extLst>
          </p:cNvPr>
          <p:cNvGrpSpPr/>
          <p:nvPr/>
        </p:nvGrpSpPr>
        <p:grpSpPr>
          <a:xfrm>
            <a:off x="4406900" y="5367478"/>
            <a:ext cx="5816600" cy="792456"/>
            <a:chOff x="3187700" y="4233463"/>
            <a:chExt cx="5816600" cy="9735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CCD033-EF79-6B4E-BADD-FCCAC4A47139}"/>
                </a:ext>
              </a:extLst>
            </p:cNvPr>
            <p:cNvGrpSpPr/>
            <p:nvPr/>
          </p:nvGrpSpPr>
          <p:grpSpPr>
            <a:xfrm>
              <a:off x="3187700" y="4233463"/>
              <a:ext cx="5816600" cy="973537"/>
              <a:chOff x="2630715" y="4233463"/>
              <a:chExt cx="5816600" cy="97353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30715" y="4233463"/>
                <a:ext cx="609908" cy="9735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37407" y="4233463"/>
                <a:ext cx="609908" cy="9735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797609" y="4939008"/>
              <a:ext cx="4596783" cy="2625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92105" y="5278587"/>
            <a:ext cx="5046190" cy="108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C1700-D504-A748-BB23-BE6E5C7E6475}"/>
              </a:ext>
            </a:extLst>
          </p:cNvPr>
          <p:cNvGrpSpPr/>
          <p:nvPr/>
        </p:nvGrpSpPr>
        <p:grpSpPr>
          <a:xfrm>
            <a:off x="4891632" y="4735573"/>
            <a:ext cx="4847167" cy="555183"/>
            <a:chOff x="3672417" y="3797971"/>
            <a:chExt cx="4847167" cy="335915"/>
          </a:xfrm>
        </p:grpSpPr>
        <p:sp>
          <p:nvSpPr>
            <p:cNvPr id="13" name="Rectangle 12"/>
            <p:cNvSpPr/>
            <p:nvPr/>
          </p:nvSpPr>
          <p:spPr>
            <a:xfrm>
              <a:off x="3672417" y="3797971"/>
              <a:ext cx="693370" cy="3359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26214" y="3797971"/>
              <a:ext cx="693370" cy="3359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06408" y="4956394"/>
            <a:ext cx="1017584" cy="322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5165836" y="4498320"/>
            <a:ext cx="4298728" cy="390126"/>
          </a:xfrm>
          <a:custGeom>
            <a:avLst/>
            <a:gdLst>
              <a:gd name="connsiteX0" fmla="*/ 3371908 w 4298728"/>
              <a:gd name="connsiteY0" fmla="*/ 0 h 390126"/>
              <a:gd name="connsiteX1" fmla="*/ 3038391 w 4298728"/>
              <a:gd name="connsiteY1" fmla="*/ 293496 h 390126"/>
              <a:gd name="connsiteX2" fmla="*/ 2280671 w 4298728"/>
              <a:gd name="connsiteY2" fmla="*/ 293496 h 390126"/>
              <a:gd name="connsiteX3" fmla="*/ 2018057 w 4298728"/>
              <a:gd name="connsiteY3" fmla="*/ 293496 h 390126"/>
              <a:gd name="connsiteX4" fmla="*/ 1260337 w 4298728"/>
              <a:gd name="connsiteY4" fmla="*/ 293496 h 390126"/>
              <a:gd name="connsiteX5" fmla="*/ 926820 w 4298728"/>
              <a:gd name="connsiteY5" fmla="*/ 0 h 390126"/>
              <a:gd name="connsiteX6" fmla="*/ 920761 w 4298728"/>
              <a:gd name="connsiteY6" fmla="*/ 6885 h 390126"/>
              <a:gd name="connsiteX7" fmla="*/ 0 w 4298728"/>
              <a:gd name="connsiteY7" fmla="*/ 6885 h 390126"/>
              <a:gd name="connsiteX8" fmla="*/ 0 w 4298728"/>
              <a:gd name="connsiteY8" fmla="*/ 91480 h 390126"/>
              <a:gd name="connsiteX9" fmla="*/ 887501 w 4298728"/>
              <a:gd name="connsiteY9" fmla="*/ 91480 h 390126"/>
              <a:gd name="connsiteX10" fmla="*/ 1223025 w 4298728"/>
              <a:gd name="connsiteY10" fmla="*/ 386743 h 390126"/>
              <a:gd name="connsiteX11" fmla="*/ 1226910 w 4298728"/>
              <a:gd name="connsiteY11" fmla="*/ 382329 h 390126"/>
              <a:gd name="connsiteX12" fmla="*/ 1226910 w 4298728"/>
              <a:gd name="connsiteY12" fmla="*/ 390126 h 390126"/>
              <a:gd name="connsiteX13" fmla="*/ 2018057 w 4298728"/>
              <a:gd name="connsiteY13" fmla="*/ 390126 h 390126"/>
              <a:gd name="connsiteX14" fmla="*/ 2280671 w 4298728"/>
              <a:gd name="connsiteY14" fmla="*/ 390126 h 390126"/>
              <a:gd name="connsiteX15" fmla="*/ 3071818 w 4298728"/>
              <a:gd name="connsiteY15" fmla="*/ 390126 h 390126"/>
              <a:gd name="connsiteX16" fmla="*/ 3071818 w 4298728"/>
              <a:gd name="connsiteY16" fmla="*/ 382329 h 390126"/>
              <a:gd name="connsiteX17" fmla="*/ 3075703 w 4298728"/>
              <a:gd name="connsiteY17" fmla="*/ 386743 h 390126"/>
              <a:gd name="connsiteX18" fmla="*/ 3411227 w 4298728"/>
              <a:gd name="connsiteY18" fmla="*/ 91480 h 390126"/>
              <a:gd name="connsiteX19" fmla="*/ 4298728 w 4298728"/>
              <a:gd name="connsiteY19" fmla="*/ 91480 h 390126"/>
              <a:gd name="connsiteX20" fmla="*/ 4298728 w 4298728"/>
              <a:gd name="connsiteY20" fmla="*/ 6885 h 390126"/>
              <a:gd name="connsiteX21" fmla="*/ 3377967 w 4298728"/>
              <a:gd name="connsiteY21" fmla="*/ 6885 h 39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8728" h="390126">
                <a:moveTo>
                  <a:pt x="3371908" y="0"/>
                </a:moveTo>
                <a:lnTo>
                  <a:pt x="3038391" y="293496"/>
                </a:lnTo>
                <a:lnTo>
                  <a:pt x="2280671" y="293496"/>
                </a:lnTo>
                <a:lnTo>
                  <a:pt x="2018057" y="293496"/>
                </a:lnTo>
                <a:lnTo>
                  <a:pt x="1260337" y="293496"/>
                </a:lnTo>
                <a:lnTo>
                  <a:pt x="926820" y="0"/>
                </a:lnTo>
                <a:lnTo>
                  <a:pt x="920761" y="6885"/>
                </a:lnTo>
                <a:lnTo>
                  <a:pt x="0" y="6885"/>
                </a:lnTo>
                <a:lnTo>
                  <a:pt x="0" y="91480"/>
                </a:lnTo>
                <a:lnTo>
                  <a:pt x="887501" y="91480"/>
                </a:lnTo>
                <a:lnTo>
                  <a:pt x="1223025" y="386743"/>
                </a:lnTo>
                <a:lnTo>
                  <a:pt x="1226910" y="382329"/>
                </a:lnTo>
                <a:lnTo>
                  <a:pt x="1226910" y="390126"/>
                </a:lnTo>
                <a:lnTo>
                  <a:pt x="2018057" y="390126"/>
                </a:lnTo>
                <a:lnTo>
                  <a:pt x="2280671" y="390126"/>
                </a:lnTo>
                <a:lnTo>
                  <a:pt x="3071818" y="390126"/>
                </a:lnTo>
                <a:lnTo>
                  <a:pt x="3071818" y="382329"/>
                </a:lnTo>
                <a:lnTo>
                  <a:pt x="3075703" y="386743"/>
                </a:lnTo>
                <a:lnTo>
                  <a:pt x="3411227" y="91480"/>
                </a:lnTo>
                <a:lnTo>
                  <a:pt x="4298728" y="91480"/>
                </a:lnTo>
                <a:lnTo>
                  <a:pt x="4298728" y="6885"/>
                </a:lnTo>
                <a:lnTo>
                  <a:pt x="3377967" y="688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2482408" y="432932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579918" y="3893822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Membrane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09195" y="4476074"/>
            <a:ext cx="263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MEMS Tweeter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62508" y="4743525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Piezoelectric</a:t>
            </a: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925878" y="5632324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PCB Substrate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62B5AC-5A8C-6044-9363-D461B77227E1}"/>
              </a:ext>
            </a:extLst>
          </p:cNvPr>
          <p:cNvGrpSpPr/>
          <p:nvPr/>
        </p:nvGrpSpPr>
        <p:grpSpPr>
          <a:xfrm>
            <a:off x="4411214" y="4296942"/>
            <a:ext cx="5810179" cy="628063"/>
            <a:chOff x="3163509" y="747106"/>
            <a:chExt cx="5810179" cy="628063"/>
          </a:xfrm>
        </p:grpSpPr>
        <p:grpSp>
          <p:nvGrpSpPr>
            <p:cNvPr id="46" name="Group 45"/>
            <p:cNvGrpSpPr/>
            <p:nvPr/>
          </p:nvGrpSpPr>
          <p:grpSpPr>
            <a:xfrm>
              <a:off x="3572905" y="753994"/>
              <a:ext cx="3463712" cy="621175"/>
              <a:chOff x="1250081" y="1627052"/>
              <a:chExt cx="7566690" cy="1229659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1250081" y="1627052"/>
                <a:ext cx="733925" cy="625661"/>
              </a:xfrm>
              <a:custGeom>
                <a:avLst/>
                <a:gdLst>
                  <a:gd name="connsiteX0" fmla="*/ 0 w 733926"/>
                  <a:gd name="connsiteY0" fmla="*/ 625661 h 625661"/>
                  <a:gd name="connsiteX1" fmla="*/ 336884 w 733926"/>
                  <a:gd name="connsiteY1" fmla="*/ 19 h 625661"/>
                  <a:gd name="connsiteX2" fmla="*/ 733926 w 733926"/>
                  <a:gd name="connsiteY2" fmla="*/ 601597 h 625661"/>
                  <a:gd name="connsiteX3" fmla="*/ 733926 w 733926"/>
                  <a:gd name="connsiteY3" fmla="*/ 601597 h 62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6" h="625661">
                    <a:moveTo>
                      <a:pt x="0" y="625661"/>
                    </a:moveTo>
                    <a:cubicBezTo>
                      <a:pt x="107281" y="314845"/>
                      <a:pt x="214563" y="4030"/>
                      <a:pt x="336884" y="19"/>
                    </a:cubicBezTo>
                    <a:cubicBezTo>
                      <a:pt x="459205" y="-3992"/>
                      <a:pt x="733926" y="601597"/>
                      <a:pt x="733926" y="601597"/>
                    </a:cubicBezTo>
                    <a:lnTo>
                      <a:pt x="733926" y="601597"/>
                    </a:ln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984007" y="2243101"/>
                <a:ext cx="1925053" cy="3985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09060" y="2243101"/>
                <a:ext cx="673768" cy="6136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582828" y="2843076"/>
                <a:ext cx="4233943" cy="8514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flipH="1">
              <a:off x="7036617" y="747106"/>
              <a:ext cx="1525591" cy="621175"/>
              <a:chOff x="1250081" y="1627052"/>
              <a:chExt cx="3332747" cy="1229659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1250081" y="1627052"/>
                <a:ext cx="733926" cy="625661"/>
              </a:xfrm>
              <a:custGeom>
                <a:avLst/>
                <a:gdLst>
                  <a:gd name="connsiteX0" fmla="*/ 0 w 733926"/>
                  <a:gd name="connsiteY0" fmla="*/ 625661 h 625661"/>
                  <a:gd name="connsiteX1" fmla="*/ 336884 w 733926"/>
                  <a:gd name="connsiteY1" fmla="*/ 19 h 625661"/>
                  <a:gd name="connsiteX2" fmla="*/ 733926 w 733926"/>
                  <a:gd name="connsiteY2" fmla="*/ 601597 h 625661"/>
                  <a:gd name="connsiteX3" fmla="*/ 733926 w 733926"/>
                  <a:gd name="connsiteY3" fmla="*/ 601597 h 62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6" h="625661">
                    <a:moveTo>
                      <a:pt x="0" y="625661"/>
                    </a:moveTo>
                    <a:cubicBezTo>
                      <a:pt x="107281" y="314845"/>
                      <a:pt x="214563" y="4030"/>
                      <a:pt x="336884" y="19"/>
                    </a:cubicBezTo>
                    <a:cubicBezTo>
                      <a:pt x="459205" y="-3992"/>
                      <a:pt x="733926" y="601597"/>
                      <a:pt x="733926" y="601597"/>
                    </a:cubicBezTo>
                    <a:lnTo>
                      <a:pt x="733926" y="601597"/>
                    </a:ln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984007" y="2243101"/>
                <a:ext cx="1925053" cy="3985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09060" y="2243101"/>
                <a:ext cx="673768" cy="61361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EC232-597C-5448-81E4-973ED46E443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509" y="1064962"/>
              <a:ext cx="411480" cy="50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41E819-A565-AF45-81E5-4D3234F0D7C7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>
              <a:off x="8562208" y="1063165"/>
              <a:ext cx="411480" cy="179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AC11E-D65A-F346-818D-2A5F8E5B163F}"/>
              </a:ext>
            </a:extLst>
          </p:cNvPr>
          <p:cNvGrpSpPr/>
          <p:nvPr/>
        </p:nvGrpSpPr>
        <p:grpSpPr>
          <a:xfrm>
            <a:off x="4406900" y="4129330"/>
            <a:ext cx="5816600" cy="461149"/>
            <a:chOff x="2630715" y="2452914"/>
            <a:chExt cx="5816600" cy="461149"/>
          </a:xfrm>
        </p:grpSpPr>
        <p:sp>
          <p:nvSpPr>
            <p:cNvPr id="5" name="Rectangle 4"/>
            <p:cNvSpPr/>
            <p:nvPr/>
          </p:nvSpPr>
          <p:spPr>
            <a:xfrm>
              <a:off x="2630715" y="2452914"/>
              <a:ext cx="385205" cy="4611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62110" y="2452914"/>
              <a:ext cx="385205" cy="4611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D592C42-3427-2D43-976F-BEB16F4BE919}"/>
              </a:ext>
            </a:extLst>
          </p:cNvPr>
          <p:cNvSpPr txBox="1"/>
          <p:nvPr/>
        </p:nvSpPr>
        <p:spPr>
          <a:xfrm>
            <a:off x="1209181" y="5226313"/>
            <a:ext cx="2903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Box with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Acoustic Cavities</a:t>
            </a:r>
          </a:p>
        </p:txBody>
      </p:sp>
      <p:cxnSp>
        <p:nvCxnSpPr>
          <p:cNvPr id="68" name="Straight Connector 67"/>
          <p:cNvCxnSpPr>
            <a:cxnSpLocks/>
            <a:stCxn id="10" idx="3"/>
            <a:endCxn id="66" idx="1"/>
          </p:cNvCxnSpPr>
          <p:nvPr/>
        </p:nvCxnSpPr>
        <p:spPr>
          <a:xfrm>
            <a:off x="10223500" y="5763706"/>
            <a:ext cx="702378" cy="13022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61" idx="3"/>
            <a:endCxn id="62" idx="1"/>
          </p:cNvCxnSpPr>
          <p:nvPr/>
        </p:nvCxnSpPr>
        <p:spPr>
          <a:xfrm flipV="1">
            <a:off x="7446507" y="4590932"/>
            <a:ext cx="5035886" cy="2008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  <a:stCxn id="48" idx="1"/>
            <a:endCxn id="63" idx="1"/>
          </p:cNvCxnSpPr>
          <p:nvPr/>
        </p:nvCxnSpPr>
        <p:spPr>
          <a:xfrm flipV="1">
            <a:off x="9655687" y="4155447"/>
            <a:ext cx="1924216" cy="14150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15" idx="1"/>
            <a:endCxn id="64" idx="3"/>
          </p:cNvCxnSpPr>
          <p:nvPr/>
        </p:nvCxnSpPr>
        <p:spPr>
          <a:xfrm flipH="1" flipV="1">
            <a:off x="3844198" y="4737699"/>
            <a:ext cx="2962210" cy="38014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12" idx="3"/>
            <a:endCxn id="65" idx="1"/>
          </p:cNvCxnSpPr>
          <p:nvPr/>
        </p:nvCxnSpPr>
        <p:spPr>
          <a:xfrm flipV="1">
            <a:off x="9838310" y="5220564"/>
            <a:ext cx="1424213" cy="1123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A24649-AEC9-6F4C-AA48-52323270B047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4112477" y="5703352"/>
            <a:ext cx="2108214" cy="2182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9930" y="3595929"/>
            <a:ext cx="385205" cy="4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9915" y="4057078"/>
            <a:ext cx="404466" cy="1319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9915" y="5376478"/>
            <a:ext cx="609908" cy="97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1325" y="3595929"/>
            <a:ext cx="385205" cy="4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62049" y="4057078"/>
            <a:ext cx="404466" cy="1319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56607" y="5376478"/>
            <a:ext cx="609908" cy="973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9838" y="6082023"/>
            <a:ext cx="4596783" cy="26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92901" y="5280405"/>
            <a:ext cx="4930628" cy="83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31422" y="4441354"/>
            <a:ext cx="693370" cy="826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5219" y="4441354"/>
            <a:ext cx="693370" cy="826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00783" y="4476231"/>
            <a:ext cx="1017584" cy="794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254396" y="3751003"/>
            <a:ext cx="4989303" cy="628063"/>
            <a:chOff x="3035181" y="2607988"/>
            <a:chExt cx="4989303" cy="628063"/>
          </a:xfrm>
        </p:grpSpPr>
        <p:grpSp>
          <p:nvGrpSpPr>
            <p:cNvPr id="46" name="Group 45"/>
            <p:cNvGrpSpPr/>
            <p:nvPr/>
          </p:nvGrpSpPr>
          <p:grpSpPr>
            <a:xfrm>
              <a:off x="3035181" y="2614876"/>
              <a:ext cx="3463712" cy="621175"/>
              <a:chOff x="1250081" y="1627052"/>
              <a:chExt cx="7566690" cy="1229659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1250081" y="1627052"/>
                <a:ext cx="733926" cy="625661"/>
              </a:xfrm>
              <a:custGeom>
                <a:avLst/>
                <a:gdLst>
                  <a:gd name="connsiteX0" fmla="*/ 0 w 733926"/>
                  <a:gd name="connsiteY0" fmla="*/ 625661 h 625661"/>
                  <a:gd name="connsiteX1" fmla="*/ 336884 w 733926"/>
                  <a:gd name="connsiteY1" fmla="*/ 19 h 625661"/>
                  <a:gd name="connsiteX2" fmla="*/ 733926 w 733926"/>
                  <a:gd name="connsiteY2" fmla="*/ 601597 h 625661"/>
                  <a:gd name="connsiteX3" fmla="*/ 733926 w 733926"/>
                  <a:gd name="connsiteY3" fmla="*/ 601597 h 62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6" h="625661">
                    <a:moveTo>
                      <a:pt x="0" y="625661"/>
                    </a:moveTo>
                    <a:cubicBezTo>
                      <a:pt x="107281" y="314845"/>
                      <a:pt x="214563" y="4030"/>
                      <a:pt x="336884" y="19"/>
                    </a:cubicBezTo>
                    <a:cubicBezTo>
                      <a:pt x="459205" y="-3992"/>
                      <a:pt x="733926" y="601597"/>
                      <a:pt x="733926" y="601597"/>
                    </a:cubicBezTo>
                    <a:lnTo>
                      <a:pt x="733926" y="60159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984007" y="2243101"/>
                <a:ext cx="1925053" cy="3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09060" y="2243101"/>
                <a:ext cx="673768" cy="6136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4582828" y="2843076"/>
                <a:ext cx="4233943" cy="85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flipH="1">
              <a:off x="6498893" y="2607988"/>
              <a:ext cx="1525591" cy="621175"/>
              <a:chOff x="1250081" y="1627052"/>
              <a:chExt cx="3332747" cy="1229659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1250081" y="1627052"/>
                <a:ext cx="733926" cy="625661"/>
              </a:xfrm>
              <a:custGeom>
                <a:avLst/>
                <a:gdLst>
                  <a:gd name="connsiteX0" fmla="*/ 0 w 733926"/>
                  <a:gd name="connsiteY0" fmla="*/ 625661 h 625661"/>
                  <a:gd name="connsiteX1" fmla="*/ 336884 w 733926"/>
                  <a:gd name="connsiteY1" fmla="*/ 19 h 625661"/>
                  <a:gd name="connsiteX2" fmla="*/ 733926 w 733926"/>
                  <a:gd name="connsiteY2" fmla="*/ 601597 h 625661"/>
                  <a:gd name="connsiteX3" fmla="*/ 733926 w 733926"/>
                  <a:gd name="connsiteY3" fmla="*/ 601597 h 62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6" h="625661">
                    <a:moveTo>
                      <a:pt x="0" y="625661"/>
                    </a:moveTo>
                    <a:cubicBezTo>
                      <a:pt x="107281" y="314845"/>
                      <a:pt x="214563" y="4030"/>
                      <a:pt x="336884" y="19"/>
                    </a:cubicBezTo>
                    <a:cubicBezTo>
                      <a:pt x="459205" y="-3992"/>
                      <a:pt x="733926" y="601597"/>
                      <a:pt x="733926" y="601597"/>
                    </a:cubicBezTo>
                    <a:lnTo>
                      <a:pt x="733926" y="60159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984007" y="2243101"/>
                <a:ext cx="1925053" cy="3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09060" y="2243101"/>
                <a:ext cx="673768" cy="6136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Freeform 60"/>
          <p:cNvSpPr/>
          <p:nvPr/>
        </p:nvSpPr>
        <p:spPr>
          <a:xfrm flipH="1">
            <a:off x="4609602" y="3899607"/>
            <a:ext cx="4298728" cy="390126"/>
          </a:xfrm>
          <a:custGeom>
            <a:avLst/>
            <a:gdLst>
              <a:gd name="connsiteX0" fmla="*/ 3371908 w 4298728"/>
              <a:gd name="connsiteY0" fmla="*/ 0 h 390126"/>
              <a:gd name="connsiteX1" fmla="*/ 3038391 w 4298728"/>
              <a:gd name="connsiteY1" fmla="*/ 293496 h 390126"/>
              <a:gd name="connsiteX2" fmla="*/ 2280671 w 4298728"/>
              <a:gd name="connsiteY2" fmla="*/ 293496 h 390126"/>
              <a:gd name="connsiteX3" fmla="*/ 2018057 w 4298728"/>
              <a:gd name="connsiteY3" fmla="*/ 293496 h 390126"/>
              <a:gd name="connsiteX4" fmla="*/ 1260337 w 4298728"/>
              <a:gd name="connsiteY4" fmla="*/ 293496 h 390126"/>
              <a:gd name="connsiteX5" fmla="*/ 926820 w 4298728"/>
              <a:gd name="connsiteY5" fmla="*/ 0 h 390126"/>
              <a:gd name="connsiteX6" fmla="*/ 920761 w 4298728"/>
              <a:gd name="connsiteY6" fmla="*/ 6885 h 390126"/>
              <a:gd name="connsiteX7" fmla="*/ 0 w 4298728"/>
              <a:gd name="connsiteY7" fmla="*/ 6885 h 390126"/>
              <a:gd name="connsiteX8" fmla="*/ 0 w 4298728"/>
              <a:gd name="connsiteY8" fmla="*/ 91480 h 390126"/>
              <a:gd name="connsiteX9" fmla="*/ 887501 w 4298728"/>
              <a:gd name="connsiteY9" fmla="*/ 91480 h 390126"/>
              <a:gd name="connsiteX10" fmla="*/ 1223025 w 4298728"/>
              <a:gd name="connsiteY10" fmla="*/ 386743 h 390126"/>
              <a:gd name="connsiteX11" fmla="*/ 1226910 w 4298728"/>
              <a:gd name="connsiteY11" fmla="*/ 382329 h 390126"/>
              <a:gd name="connsiteX12" fmla="*/ 1226910 w 4298728"/>
              <a:gd name="connsiteY12" fmla="*/ 390126 h 390126"/>
              <a:gd name="connsiteX13" fmla="*/ 2018057 w 4298728"/>
              <a:gd name="connsiteY13" fmla="*/ 390126 h 390126"/>
              <a:gd name="connsiteX14" fmla="*/ 2280671 w 4298728"/>
              <a:gd name="connsiteY14" fmla="*/ 390126 h 390126"/>
              <a:gd name="connsiteX15" fmla="*/ 3071818 w 4298728"/>
              <a:gd name="connsiteY15" fmla="*/ 390126 h 390126"/>
              <a:gd name="connsiteX16" fmla="*/ 3071818 w 4298728"/>
              <a:gd name="connsiteY16" fmla="*/ 382329 h 390126"/>
              <a:gd name="connsiteX17" fmla="*/ 3075703 w 4298728"/>
              <a:gd name="connsiteY17" fmla="*/ 386743 h 390126"/>
              <a:gd name="connsiteX18" fmla="*/ 3411227 w 4298728"/>
              <a:gd name="connsiteY18" fmla="*/ 91480 h 390126"/>
              <a:gd name="connsiteX19" fmla="*/ 4298728 w 4298728"/>
              <a:gd name="connsiteY19" fmla="*/ 91480 h 390126"/>
              <a:gd name="connsiteX20" fmla="*/ 4298728 w 4298728"/>
              <a:gd name="connsiteY20" fmla="*/ 6885 h 390126"/>
              <a:gd name="connsiteX21" fmla="*/ 3377967 w 4298728"/>
              <a:gd name="connsiteY21" fmla="*/ 6885 h 39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98728" h="390126">
                <a:moveTo>
                  <a:pt x="3371908" y="0"/>
                </a:moveTo>
                <a:lnTo>
                  <a:pt x="3038391" y="293496"/>
                </a:lnTo>
                <a:lnTo>
                  <a:pt x="2280671" y="293496"/>
                </a:lnTo>
                <a:lnTo>
                  <a:pt x="2018057" y="293496"/>
                </a:lnTo>
                <a:lnTo>
                  <a:pt x="1260337" y="293496"/>
                </a:lnTo>
                <a:lnTo>
                  <a:pt x="926820" y="0"/>
                </a:lnTo>
                <a:lnTo>
                  <a:pt x="920761" y="6885"/>
                </a:lnTo>
                <a:lnTo>
                  <a:pt x="0" y="6885"/>
                </a:lnTo>
                <a:lnTo>
                  <a:pt x="0" y="91480"/>
                </a:lnTo>
                <a:lnTo>
                  <a:pt x="887501" y="91480"/>
                </a:lnTo>
                <a:lnTo>
                  <a:pt x="1223025" y="386743"/>
                </a:lnTo>
                <a:lnTo>
                  <a:pt x="1226910" y="382329"/>
                </a:lnTo>
                <a:lnTo>
                  <a:pt x="1226910" y="390126"/>
                </a:lnTo>
                <a:lnTo>
                  <a:pt x="2018057" y="390126"/>
                </a:lnTo>
                <a:lnTo>
                  <a:pt x="2280671" y="390126"/>
                </a:lnTo>
                <a:lnTo>
                  <a:pt x="3071818" y="390126"/>
                </a:lnTo>
                <a:lnTo>
                  <a:pt x="3071818" y="382329"/>
                </a:lnTo>
                <a:lnTo>
                  <a:pt x="3075703" y="386743"/>
                </a:lnTo>
                <a:lnTo>
                  <a:pt x="3411227" y="91480"/>
                </a:lnTo>
                <a:lnTo>
                  <a:pt x="4298728" y="91480"/>
                </a:lnTo>
                <a:lnTo>
                  <a:pt x="4298728" y="6885"/>
                </a:lnTo>
                <a:lnTo>
                  <a:pt x="3377967" y="688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262250" y="37014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262235" y="41395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Membrane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262250" y="4613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262235" y="50757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Piezoelectric Layer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262250" y="55214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PCB Substrate</a:t>
            </a:r>
          </a:p>
        </p:txBody>
      </p:sp>
      <p:cxnSp>
        <p:nvCxnSpPr>
          <p:cNvPr id="68" name="Straight Connector 67"/>
          <p:cNvCxnSpPr>
            <a:endCxn id="66" idx="1"/>
          </p:cNvCxnSpPr>
          <p:nvPr/>
        </p:nvCxnSpPr>
        <p:spPr>
          <a:xfrm flipV="1">
            <a:off x="9442219" y="5706161"/>
            <a:ext cx="820031" cy="375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62" idx="1"/>
          </p:cNvCxnSpPr>
          <p:nvPr/>
        </p:nvCxnSpPr>
        <p:spPr>
          <a:xfrm flipV="1">
            <a:off x="7409669" y="3886081"/>
            <a:ext cx="2852566" cy="33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718093" y="4343967"/>
            <a:ext cx="2544142" cy="5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64" idx="1"/>
          </p:cNvCxnSpPr>
          <p:nvPr/>
        </p:nvCxnSpPr>
        <p:spPr>
          <a:xfrm flipV="1">
            <a:off x="6953563" y="4798381"/>
            <a:ext cx="3308672" cy="5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943865" y="5269936"/>
            <a:ext cx="2318385" cy="44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8CC4609-0C10-D141-846F-B3681932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42" y="1167013"/>
            <a:ext cx="4144241" cy="23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5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378909" y="536904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21425" y="5759427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Voice Coil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288323" y="551177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Magnet Structure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88308" y="4052310"/>
            <a:ext cx="117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Terminals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94173" y="40685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Dust Cover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42877" y="2970965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“Surround”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Suspension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288308" y="47526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Frame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88323" y="338577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Speaker Cone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93777" y="49113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Rear “Spider” Suspension</a:t>
            </a:r>
          </a:p>
        </p:txBody>
      </p:sp>
      <p:grpSp>
        <p:nvGrpSpPr>
          <p:cNvPr id="89" name="Group 88"/>
          <p:cNvGrpSpPr/>
          <p:nvPr/>
        </p:nvGrpSpPr>
        <p:grpSpPr>
          <a:xfrm flipV="1">
            <a:off x="4372610" y="3016720"/>
            <a:ext cx="5829300" cy="3288845"/>
            <a:chOff x="3153410" y="1873705"/>
            <a:chExt cx="5829300" cy="3288845"/>
          </a:xfrm>
        </p:grpSpPr>
        <p:grpSp>
          <p:nvGrpSpPr>
            <p:cNvPr id="73" name="Group 72"/>
            <p:cNvGrpSpPr/>
            <p:nvPr/>
          </p:nvGrpSpPr>
          <p:grpSpPr>
            <a:xfrm>
              <a:off x="3153410" y="1873705"/>
              <a:ext cx="5829300" cy="3129110"/>
              <a:chOff x="3153410" y="1873705"/>
              <a:chExt cx="5829300" cy="3129110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3153410" y="3055521"/>
                <a:ext cx="5829300" cy="1922879"/>
              </a:xfrm>
              <a:custGeom>
                <a:avLst/>
                <a:gdLst>
                  <a:gd name="connsiteX0" fmla="*/ 1554480 w 5829300"/>
                  <a:gd name="connsiteY0" fmla="*/ 0 h 1922879"/>
                  <a:gd name="connsiteX1" fmla="*/ 2175911 w 5829300"/>
                  <a:gd name="connsiteY1" fmla="*/ 0 h 1922879"/>
                  <a:gd name="connsiteX2" fmla="*/ 2175911 w 5829300"/>
                  <a:gd name="connsiteY2" fmla="*/ 221614 h 1922879"/>
                  <a:gd name="connsiteX3" fmla="*/ 1554480 w 5829300"/>
                  <a:gd name="connsiteY3" fmla="*/ 221614 h 1922879"/>
                  <a:gd name="connsiteX4" fmla="*/ 1554480 w 5829300"/>
                  <a:gd name="connsiteY4" fmla="*/ 155986 h 1922879"/>
                  <a:gd name="connsiteX5" fmla="*/ 285896 w 5829300"/>
                  <a:gd name="connsiteY5" fmla="*/ 1774289 h 1922879"/>
                  <a:gd name="connsiteX6" fmla="*/ 5589839 w 5829300"/>
                  <a:gd name="connsiteY6" fmla="*/ 1774289 h 1922879"/>
                  <a:gd name="connsiteX7" fmla="*/ 4321255 w 5829300"/>
                  <a:gd name="connsiteY7" fmla="*/ 155986 h 1922879"/>
                  <a:gd name="connsiteX8" fmla="*/ 4321255 w 5829300"/>
                  <a:gd name="connsiteY8" fmla="*/ 221614 h 1922879"/>
                  <a:gd name="connsiteX9" fmla="*/ 3699824 w 5829300"/>
                  <a:gd name="connsiteY9" fmla="*/ 221614 h 1922879"/>
                  <a:gd name="connsiteX10" fmla="*/ 3699824 w 5829300"/>
                  <a:gd name="connsiteY10" fmla="*/ 0 h 1922879"/>
                  <a:gd name="connsiteX11" fmla="*/ 4321255 w 5829300"/>
                  <a:gd name="connsiteY11" fmla="*/ 0 h 1922879"/>
                  <a:gd name="connsiteX12" fmla="*/ 4321255 w 5829300"/>
                  <a:gd name="connsiteY12" fmla="*/ 7410 h 1922879"/>
                  <a:gd name="connsiteX13" fmla="*/ 5706306 w 5829300"/>
                  <a:gd name="connsiteY13" fmla="*/ 1774289 h 1922879"/>
                  <a:gd name="connsiteX14" fmla="*/ 5829300 w 5829300"/>
                  <a:gd name="connsiteY14" fmla="*/ 1774289 h 1922879"/>
                  <a:gd name="connsiteX15" fmla="*/ 5829300 w 5829300"/>
                  <a:gd name="connsiteY15" fmla="*/ 1922879 h 1922879"/>
                  <a:gd name="connsiteX16" fmla="*/ 0 w 5829300"/>
                  <a:gd name="connsiteY16" fmla="*/ 1922879 h 1922879"/>
                  <a:gd name="connsiteX17" fmla="*/ 0 w 5829300"/>
                  <a:gd name="connsiteY17" fmla="*/ 1774289 h 1922879"/>
                  <a:gd name="connsiteX18" fmla="*/ 169429 w 5829300"/>
                  <a:gd name="connsiteY18" fmla="*/ 1774289 h 1922879"/>
                  <a:gd name="connsiteX19" fmla="*/ 1554480 w 5829300"/>
                  <a:gd name="connsiteY19" fmla="*/ 7410 h 192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29300" h="1922879">
                    <a:moveTo>
                      <a:pt x="1554480" y="0"/>
                    </a:moveTo>
                    <a:lnTo>
                      <a:pt x="2175911" y="0"/>
                    </a:lnTo>
                    <a:lnTo>
                      <a:pt x="2175911" y="221614"/>
                    </a:lnTo>
                    <a:lnTo>
                      <a:pt x="1554480" y="221614"/>
                    </a:lnTo>
                    <a:lnTo>
                      <a:pt x="1554480" y="155986"/>
                    </a:lnTo>
                    <a:lnTo>
                      <a:pt x="285896" y="1774289"/>
                    </a:lnTo>
                    <a:lnTo>
                      <a:pt x="5589839" y="1774289"/>
                    </a:lnTo>
                    <a:lnTo>
                      <a:pt x="4321255" y="155986"/>
                    </a:lnTo>
                    <a:lnTo>
                      <a:pt x="4321255" y="221614"/>
                    </a:lnTo>
                    <a:lnTo>
                      <a:pt x="3699824" y="221614"/>
                    </a:lnTo>
                    <a:lnTo>
                      <a:pt x="3699824" y="0"/>
                    </a:lnTo>
                    <a:lnTo>
                      <a:pt x="4321255" y="0"/>
                    </a:lnTo>
                    <a:lnTo>
                      <a:pt x="4321255" y="7410"/>
                    </a:lnTo>
                    <a:lnTo>
                      <a:pt x="5706306" y="1774289"/>
                    </a:lnTo>
                    <a:lnTo>
                      <a:pt x="5829300" y="1774289"/>
                    </a:lnTo>
                    <a:lnTo>
                      <a:pt x="5829300" y="1922879"/>
                    </a:lnTo>
                    <a:lnTo>
                      <a:pt x="0" y="1922879"/>
                    </a:lnTo>
                    <a:lnTo>
                      <a:pt x="0" y="1774289"/>
                    </a:lnTo>
                    <a:lnTo>
                      <a:pt x="169429" y="1774289"/>
                    </a:lnTo>
                    <a:lnTo>
                      <a:pt x="1554480" y="741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3743325" y="3537903"/>
                <a:ext cx="4749165" cy="1464912"/>
              </a:xfrm>
              <a:custGeom>
                <a:avLst/>
                <a:gdLst>
                  <a:gd name="connsiteX0" fmla="*/ 2374583 w 4749165"/>
                  <a:gd name="connsiteY0" fmla="*/ 0 h 1383030"/>
                  <a:gd name="connsiteX1" fmla="*/ 2405492 w 4749165"/>
                  <a:gd name="connsiteY1" fmla="*/ 18002 h 1383030"/>
                  <a:gd name="connsiteX2" fmla="*/ 2685297 w 4749165"/>
                  <a:gd name="connsiteY2" fmla="*/ 18002 h 1383030"/>
                  <a:gd name="connsiteX3" fmla="*/ 2685297 w 4749165"/>
                  <a:gd name="connsiteY3" fmla="*/ 180970 h 1383030"/>
                  <a:gd name="connsiteX4" fmla="*/ 4749165 w 4749165"/>
                  <a:gd name="connsiteY4" fmla="*/ 1383030 h 1383030"/>
                  <a:gd name="connsiteX5" fmla="*/ 0 w 4749165"/>
                  <a:gd name="connsiteY5" fmla="*/ 1383030 h 1383030"/>
                  <a:gd name="connsiteX6" fmla="*/ 2063866 w 4749165"/>
                  <a:gd name="connsiteY6" fmla="*/ 180971 h 1383030"/>
                  <a:gd name="connsiteX7" fmla="*/ 2063866 w 4749165"/>
                  <a:gd name="connsiteY7" fmla="*/ 18002 h 1383030"/>
                  <a:gd name="connsiteX8" fmla="*/ 2343675 w 4749165"/>
                  <a:gd name="connsiteY8" fmla="*/ 18002 h 138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49165" h="1383030">
                    <a:moveTo>
                      <a:pt x="2374583" y="0"/>
                    </a:moveTo>
                    <a:lnTo>
                      <a:pt x="2405492" y="18002"/>
                    </a:lnTo>
                    <a:lnTo>
                      <a:pt x="2685297" y="18002"/>
                    </a:lnTo>
                    <a:lnTo>
                      <a:pt x="2685297" y="180970"/>
                    </a:lnTo>
                    <a:lnTo>
                      <a:pt x="4749165" y="1383030"/>
                    </a:lnTo>
                    <a:lnTo>
                      <a:pt x="0" y="1383030"/>
                    </a:lnTo>
                    <a:lnTo>
                      <a:pt x="2063866" y="180971"/>
                    </a:lnTo>
                    <a:lnTo>
                      <a:pt x="2063866" y="18002"/>
                    </a:lnTo>
                    <a:lnTo>
                      <a:pt x="2343675" y="18002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40905" y="1873705"/>
                <a:ext cx="910187" cy="1657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581525" y="3381375"/>
                <a:ext cx="1041400" cy="98425"/>
              </a:xfrm>
              <a:custGeom>
                <a:avLst/>
                <a:gdLst>
                  <a:gd name="connsiteX0" fmla="*/ 0 w 1041400"/>
                  <a:gd name="connsiteY0" fmla="*/ 3175 h 98425"/>
                  <a:gd name="connsiteX1" fmla="*/ 12700 w 1041400"/>
                  <a:gd name="connsiteY1" fmla="*/ 19050 h 98425"/>
                  <a:gd name="connsiteX2" fmla="*/ 19050 w 1041400"/>
                  <a:gd name="connsiteY2" fmla="*/ 31750 h 98425"/>
                  <a:gd name="connsiteX3" fmla="*/ 28575 w 1041400"/>
                  <a:gd name="connsiteY3" fmla="*/ 38100 h 98425"/>
                  <a:gd name="connsiteX4" fmla="*/ 38100 w 1041400"/>
                  <a:gd name="connsiteY4" fmla="*/ 50800 h 98425"/>
                  <a:gd name="connsiteX5" fmla="*/ 50800 w 1041400"/>
                  <a:gd name="connsiteY5" fmla="*/ 69850 h 98425"/>
                  <a:gd name="connsiteX6" fmla="*/ 60325 w 1041400"/>
                  <a:gd name="connsiteY6" fmla="*/ 76200 h 98425"/>
                  <a:gd name="connsiteX7" fmla="*/ 66675 w 1041400"/>
                  <a:gd name="connsiteY7" fmla="*/ 85725 h 98425"/>
                  <a:gd name="connsiteX8" fmla="*/ 76200 w 1041400"/>
                  <a:gd name="connsiteY8" fmla="*/ 88900 h 98425"/>
                  <a:gd name="connsiteX9" fmla="*/ 98425 w 1041400"/>
                  <a:gd name="connsiteY9" fmla="*/ 98425 h 98425"/>
                  <a:gd name="connsiteX10" fmla="*/ 107950 w 1041400"/>
                  <a:gd name="connsiteY10" fmla="*/ 92075 h 98425"/>
                  <a:gd name="connsiteX11" fmla="*/ 117475 w 1041400"/>
                  <a:gd name="connsiteY11" fmla="*/ 73025 h 98425"/>
                  <a:gd name="connsiteX12" fmla="*/ 123825 w 1041400"/>
                  <a:gd name="connsiteY12" fmla="*/ 63500 h 98425"/>
                  <a:gd name="connsiteX13" fmla="*/ 127000 w 1041400"/>
                  <a:gd name="connsiteY13" fmla="*/ 53975 h 98425"/>
                  <a:gd name="connsiteX14" fmla="*/ 139700 w 1041400"/>
                  <a:gd name="connsiteY14" fmla="*/ 34925 h 98425"/>
                  <a:gd name="connsiteX15" fmla="*/ 146050 w 1041400"/>
                  <a:gd name="connsiteY15" fmla="*/ 25400 h 98425"/>
                  <a:gd name="connsiteX16" fmla="*/ 155575 w 1041400"/>
                  <a:gd name="connsiteY16" fmla="*/ 19050 h 98425"/>
                  <a:gd name="connsiteX17" fmla="*/ 161925 w 1041400"/>
                  <a:gd name="connsiteY17" fmla="*/ 9525 h 98425"/>
                  <a:gd name="connsiteX18" fmla="*/ 180975 w 1041400"/>
                  <a:gd name="connsiteY18" fmla="*/ 0 h 98425"/>
                  <a:gd name="connsiteX19" fmla="*/ 203200 w 1041400"/>
                  <a:gd name="connsiteY19" fmla="*/ 3175 h 98425"/>
                  <a:gd name="connsiteX20" fmla="*/ 222250 w 1041400"/>
                  <a:gd name="connsiteY20" fmla="*/ 22225 h 98425"/>
                  <a:gd name="connsiteX21" fmla="*/ 241300 w 1041400"/>
                  <a:gd name="connsiteY21" fmla="*/ 38100 h 98425"/>
                  <a:gd name="connsiteX22" fmla="*/ 244475 w 1041400"/>
                  <a:gd name="connsiteY22" fmla="*/ 47625 h 98425"/>
                  <a:gd name="connsiteX23" fmla="*/ 263525 w 1041400"/>
                  <a:gd name="connsiteY23" fmla="*/ 60325 h 98425"/>
                  <a:gd name="connsiteX24" fmla="*/ 269875 w 1041400"/>
                  <a:gd name="connsiteY24" fmla="*/ 69850 h 98425"/>
                  <a:gd name="connsiteX25" fmla="*/ 279400 w 1041400"/>
                  <a:gd name="connsiteY25" fmla="*/ 73025 h 98425"/>
                  <a:gd name="connsiteX26" fmla="*/ 288925 w 1041400"/>
                  <a:gd name="connsiteY26" fmla="*/ 79375 h 98425"/>
                  <a:gd name="connsiteX27" fmla="*/ 320675 w 1041400"/>
                  <a:gd name="connsiteY27" fmla="*/ 66675 h 98425"/>
                  <a:gd name="connsiteX28" fmla="*/ 339725 w 1041400"/>
                  <a:gd name="connsiteY28" fmla="*/ 60325 h 98425"/>
                  <a:gd name="connsiteX29" fmla="*/ 346075 w 1041400"/>
                  <a:gd name="connsiteY29" fmla="*/ 50800 h 98425"/>
                  <a:gd name="connsiteX30" fmla="*/ 365125 w 1041400"/>
                  <a:gd name="connsiteY30" fmla="*/ 41275 h 98425"/>
                  <a:gd name="connsiteX31" fmla="*/ 368300 w 1041400"/>
                  <a:gd name="connsiteY31" fmla="*/ 31750 h 98425"/>
                  <a:gd name="connsiteX32" fmla="*/ 377825 w 1041400"/>
                  <a:gd name="connsiteY32" fmla="*/ 28575 h 98425"/>
                  <a:gd name="connsiteX33" fmla="*/ 387350 w 1041400"/>
                  <a:gd name="connsiteY33" fmla="*/ 22225 h 98425"/>
                  <a:gd name="connsiteX34" fmla="*/ 393700 w 1041400"/>
                  <a:gd name="connsiteY34" fmla="*/ 12700 h 98425"/>
                  <a:gd name="connsiteX35" fmla="*/ 412750 w 1041400"/>
                  <a:gd name="connsiteY35" fmla="*/ 6350 h 98425"/>
                  <a:gd name="connsiteX36" fmla="*/ 441325 w 1041400"/>
                  <a:gd name="connsiteY36" fmla="*/ 22225 h 98425"/>
                  <a:gd name="connsiteX37" fmla="*/ 444500 w 1041400"/>
                  <a:gd name="connsiteY37" fmla="*/ 31750 h 98425"/>
                  <a:gd name="connsiteX38" fmla="*/ 450850 w 1041400"/>
                  <a:gd name="connsiteY38" fmla="*/ 41275 h 98425"/>
                  <a:gd name="connsiteX39" fmla="*/ 457200 w 1041400"/>
                  <a:gd name="connsiteY39" fmla="*/ 60325 h 98425"/>
                  <a:gd name="connsiteX40" fmla="*/ 469900 w 1041400"/>
                  <a:gd name="connsiteY40" fmla="*/ 63500 h 98425"/>
                  <a:gd name="connsiteX41" fmla="*/ 479425 w 1041400"/>
                  <a:gd name="connsiteY41" fmla="*/ 69850 h 98425"/>
                  <a:gd name="connsiteX42" fmla="*/ 498475 w 1041400"/>
                  <a:gd name="connsiteY42" fmla="*/ 76200 h 98425"/>
                  <a:gd name="connsiteX43" fmla="*/ 536575 w 1041400"/>
                  <a:gd name="connsiteY43" fmla="*/ 69850 h 98425"/>
                  <a:gd name="connsiteX44" fmla="*/ 552450 w 1041400"/>
                  <a:gd name="connsiteY44" fmla="*/ 47625 h 98425"/>
                  <a:gd name="connsiteX45" fmla="*/ 561975 w 1041400"/>
                  <a:gd name="connsiteY45" fmla="*/ 38100 h 98425"/>
                  <a:gd name="connsiteX46" fmla="*/ 571500 w 1041400"/>
                  <a:gd name="connsiteY46" fmla="*/ 19050 h 98425"/>
                  <a:gd name="connsiteX47" fmla="*/ 581025 w 1041400"/>
                  <a:gd name="connsiteY47" fmla="*/ 22225 h 98425"/>
                  <a:gd name="connsiteX48" fmla="*/ 593725 w 1041400"/>
                  <a:gd name="connsiteY48" fmla="*/ 25400 h 98425"/>
                  <a:gd name="connsiteX49" fmla="*/ 603250 w 1041400"/>
                  <a:gd name="connsiteY49" fmla="*/ 28575 h 98425"/>
                  <a:gd name="connsiteX50" fmla="*/ 635000 w 1041400"/>
                  <a:gd name="connsiteY50" fmla="*/ 31750 h 98425"/>
                  <a:gd name="connsiteX51" fmla="*/ 650875 w 1041400"/>
                  <a:gd name="connsiteY51" fmla="*/ 47625 h 98425"/>
                  <a:gd name="connsiteX52" fmla="*/ 660400 w 1041400"/>
                  <a:gd name="connsiteY52" fmla="*/ 57150 h 98425"/>
                  <a:gd name="connsiteX53" fmla="*/ 673100 w 1041400"/>
                  <a:gd name="connsiteY53" fmla="*/ 76200 h 98425"/>
                  <a:gd name="connsiteX54" fmla="*/ 679450 w 1041400"/>
                  <a:gd name="connsiteY54" fmla="*/ 85725 h 98425"/>
                  <a:gd name="connsiteX55" fmla="*/ 704850 w 1041400"/>
                  <a:gd name="connsiteY55" fmla="*/ 95250 h 98425"/>
                  <a:gd name="connsiteX56" fmla="*/ 771525 w 1041400"/>
                  <a:gd name="connsiteY56" fmla="*/ 92075 h 98425"/>
                  <a:gd name="connsiteX57" fmla="*/ 774700 w 1041400"/>
                  <a:gd name="connsiteY57" fmla="*/ 82550 h 98425"/>
                  <a:gd name="connsiteX58" fmla="*/ 787400 w 1041400"/>
                  <a:gd name="connsiteY58" fmla="*/ 63500 h 98425"/>
                  <a:gd name="connsiteX59" fmla="*/ 796925 w 1041400"/>
                  <a:gd name="connsiteY59" fmla="*/ 44450 h 98425"/>
                  <a:gd name="connsiteX60" fmla="*/ 800100 w 1041400"/>
                  <a:gd name="connsiteY60" fmla="*/ 34925 h 98425"/>
                  <a:gd name="connsiteX61" fmla="*/ 819150 w 1041400"/>
                  <a:gd name="connsiteY61" fmla="*/ 25400 h 98425"/>
                  <a:gd name="connsiteX62" fmla="*/ 828675 w 1041400"/>
                  <a:gd name="connsiteY62" fmla="*/ 19050 h 98425"/>
                  <a:gd name="connsiteX63" fmla="*/ 847725 w 1041400"/>
                  <a:gd name="connsiteY63" fmla="*/ 25400 h 98425"/>
                  <a:gd name="connsiteX64" fmla="*/ 857250 w 1041400"/>
                  <a:gd name="connsiteY64" fmla="*/ 41275 h 98425"/>
                  <a:gd name="connsiteX65" fmla="*/ 863600 w 1041400"/>
                  <a:gd name="connsiteY65" fmla="*/ 50800 h 98425"/>
                  <a:gd name="connsiteX66" fmla="*/ 869950 w 1041400"/>
                  <a:gd name="connsiteY66" fmla="*/ 69850 h 98425"/>
                  <a:gd name="connsiteX67" fmla="*/ 873125 w 1041400"/>
                  <a:gd name="connsiteY67" fmla="*/ 79375 h 98425"/>
                  <a:gd name="connsiteX68" fmla="*/ 892175 w 1041400"/>
                  <a:gd name="connsiteY68" fmla="*/ 88900 h 98425"/>
                  <a:gd name="connsiteX69" fmla="*/ 920750 w 1041400"/>
                  <a:gd name="connsiteY69" fmla="*/ 85725 h 98425"/>
                  <a:gd name="connsiteX70" fmla="*/ 930275 w 1041400"/>
                  <a:gd name="connsiteY70" fmla="*/ 82550 h 98425"/>
                  <a:gd name="connsiteX71" fmla="*/ 933450 w 1041400"/>
                  <a:gd name="connsiteY71" fmla="*/ 73025 h 98425"/>
                  <a:gd name="connsiteX72" fmla="*/ 939800 w 1041400"/>
                  <a:gd name="connsiteY72" fmla="*/ 63500 h 98425"/>
                  <a:gd name="connsiteX73" fmla="*/ 949325 w 1041400"/>
                  <a:gd name="connsiteY73" fmla="*/ 44450 h 98425"/>
                  <a:gd name="connsiteX74" fmla="*/ 958850 w 1041400"/>
                  <a:gd name="connsiteY74" fmla="*/ 41275 h 98425"/>
                  <a:gd name="connsiteX75" fmla="*/ 968375 w 1041400"/>
                  <a:gd name="connsiteY75" fmla="*/ 31750 h 98425"/>
                  <a:gd name="connsiteX76" fmla="*/ 977900 w 1041400"/>
                  <a:gd name="connsiteY76" fmla="*/ 25400 h 98425"/>
                  <a:gd name="connsiteX77" fmla="*/ 984250 w 1041400"/>
                  <a:gd name="connsiteY77" fmla="*/ 15875 h 98425"/>
                  <a:gd name="connsiteX78" fmla="*/ 993775 w 1041400"/>
                  <a:gd name="connsiteY78" fmla="*/ 19050 h 98425"/>
                  <a:gd name="connsiteX79" fmla="*/ 1006475 w 1041400"/>
                  <a:gd name="connsiteY79" fmla="*/ 44450 h 98425"/>
                  <a:gd name="connsiteX80" fmla="*/ 1012825 w 1041400"/>
                  <a:gd name="connsiteY80" fmla="*/ 63500 h 98425"/>
                  <a:gd name="connsiteX81" fmla="*/ 1031875 w 1041400"/>
                  <a:gd name="connsiteY81" fmla="*/ 76200 h 98425"/>
                  <a:gd name="connsiteX82" fmla="*/ 1041400 w 1041400"/>
                  <a:gd name="connsiteY82" fmla="*/ 79375 h 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041400" h="98425">
                    <a:moveTo>
                      <a:pt x="0" y="3175"/>
                    </a:moveTo>
                    <a:cubicBezTo>
                      <a:pt x="4233" y="8467"/>
                      <a:pt x="8941" y="13411"/>
                      <a:pt x="12700" y="19050"/>
                    </a:cubicBezTo>
                    <a:cubicBezTo>
                      <a:pt x="15325" y="22988"/>
                      <a:pt x="16020" y="28114"/>
                      <a:pt x="19050" y="31750"/>
                    </a:cubicBezTo>
                    <a:cubicBezTo>
                      <a:pt x="21493" y="34681"/>
                      <a:pt x="25877" y="35402"/>
                      <a:pt x="28575" y="38100"/>
                    </a:cubicBezTo>
                    <a:cubicBezTo>
                      <a:pt x="32317" y="41842"/>
                      <a:pt x="35065" y="46465"/>
                      <a:pt x="38100" y="50800"/>
                    </a:cubicBezTo>
                    <a:cubicBezTo>
                      <a:pt x="42477" y="57052"/>
                      <a:pt x="44450" y="65617"/>
                      <a:pt x="50800" y="69850"/>
                    </a:cubicBezTo>
                    <a:lnTo>
                      <a:pt x="60325" y="76200"/>
                    </a:lnTo>
                    <a:cubicBezTo>
                      <a:pt x="62442" y="79375"/>
                      <a:pt x="63695" y="83341"/>
                      <a:pt x="66675" y="85725"/>
                    </a:cubicBezTo>
                    <a:cubicBezTo>
                      <a:pt x="69288" y="87816"/>
                      <a:pt x="73124" y="87582"/>
                      <a:pt x="76200" y="88900"/>
                    </a:cubicBezTo>
                    <a:cubicBezTo>
                      <a:pt x="103663" y="100670"/>
                      <a:pt x="76087" y="90979"/>
                      <a:pt x="98425" y="98425"/>
                    </a:cubicBezTo>
                    <a:cubicBezTo>
                      <a:pt x="101600" y="96308"/>
                      <a:pt x="105252" y="94773"/>
                      <a:pt x="107950" y="92075"/>
                    </a:cubicBezTo>
                    <a:cubicBezTo>
                      <a:pt x="117049" y="82976"/>
                      <a:pt x="112310" y="83354"/>
                      <a:pt x="117475" y="73025"/>
                    </a:cubicBezTo>
                    <a:cubicBezTo>
                      <a:pt x="119182" y="69612"/>
                      <a:pt x="122118" y="66913"/>
                      <a:pt x="123825" y="63500"/>
                    </a:cubicBezTo>
                    <a:cubicBezTo>
                      <a:pt x="125322" y="60507"/>
                      <a:pt x="125375" y="56901"/>
                      <a:pt x="127000" y="53975"/>
                    </a:cubicBezTo>
                    <a:cubicBezTo>
                      <a:pt x="130706" y="47304"/>
                      <a:pt x="135467" y="41275"/>
                      <a:pt x="139700" y="34925"/>
                    </a:cubicBezTo>
                    <a:cubicBezTo>
                      <a:pt x="141817" y="31750"/>
                      <a:pt x="142875" y="27517"/>
                      <a:pt x="146050" y="25400"/>
                    </a:cubicBezTo>
                    <a:lnTo>
                      <a:pt x="155575" y="19050"/>
                    </a:lnTo>
                    <a:cubicBezTo>
                      <a:pt x="157692" y="15875"/>
                      <a:pt x="159227" y="12223"/>
                      <a:pt x="161925" y="9525"/>
                    </a:cubicBezTo>
                    <a:cubicBezTo>
                      <a:pt x="168080" y="3370"/>
                      <a:pt x="173228" y="2582"/>
                      <a:pt x="180975" y="0"/>
                    </a:cubicBezTo>
                    <a:cubicBezTo>
                      <a:pt x="188383" y="1058"/>
                      <a:pt x="196167" y="618"/>
                      <a:pt x="203200" y="3175"/>
                    </a:cubicBezTo>
                    <a:cubicBezTo>
                      <a:pt x="216294" y="7937"/>
                      <a:pt x="214882" y="13383"/>
                      <a:pt x="222250" y="22225"/>
                    </a:cubicBezTo>
                    <a:cubicBezTo>
                      <a:pt x="229890" y="31392"/>
                      <a:pt x="231934" y="31856"/>
                      <a:pt x="241300" y="38100"/>
                    </a:cubicBezTo>
                    <a:cubicBezTo>
                      <a:pt x="242358" y="41275"/>
                      <a:pt x="242108" y="45258"/>
                      <a:pt x="244475" y="47625"/>
                    </a:cubicBezTo>
                    <a:cubicBezTo>
                      <a:pt x="249871" y="53021"/>
                      <a:pt x="263525" y="60325"/>
                      <a:pt x="263525" y="60325"/>
                    </a:cubicBezTo>
                    <a:cubicBezTo>
                      <a:pt x="265642" y="63500"/>
                      <a:pt x="266895" y="67466"/>
                      <a:pt x="269875" y="69850"/>
                    </a:cubicBezTo>
                    <a:cubicBezTo>
                      <a:pt x="272488" y="71941"/>
                      <a:pt x="276407" y="71528"/>
                      <a:pt x="279400" y="73025"/>
                    </a:cubicBezTo>
                    <a:cubicBezTo>
                      <a:pt x="282813" y="74732"/>
                      <a:pt x="285750" y="77258"/>
                      <a:pt x="288925" y="79375"/>
                    </a:cubicBezTo>
                    <a:cubicBezTo>
                      <a:pt x="342189" y="71766"/>
                      <a:pt x="289902" y="83771"/>
                      <a:pt x="320675" y="66675"/>
                    </a:cubicBezTo>
                    <a:cubicBezTo>
                      <a:pt x="326526" y="63424"/>
                      <a:pt x="339725" y="60325"/>
                      <a:pt x="339725" y="60325"/>
                    </a:cubicBezTo>
                    <a:cubicBezTo>
                      <a:pt x="341842" y="57150"/>
                      <a:pt x="343377" y="53498"/>
                      <a:pt x="346075" y="50800"/>
                    </a:cubicBezTo>
                    <a:cubicBezTo>
                      <a:pt x="352230" y="44645"/>
                      <a:pt x="357378" y="43857"/>
                      <a:pt x="365125" y="41275"/>
                    </a:cubicBezTo>
                    <a:cubicBezTo>
                      <a:pt x="366183" y="38100"/>
                      <a:pt x="365933" y="34117"/>
                      <a:pt x="368300" y="31750"/>
                    </a:cubicBezTo>
                    <a:cubicBezTo>
                      <a:pt x="370667" y="29383"/>
                      <a:pt x="374832" y="30072"/>
                      <a:pt x="377825" y="28575"/>
                    </a:cubicBezTo>
                    <a:cubicBezTo>
                      <a:pt x="381238" y="26868"/>
                      <a:pt x="384175" y="24342"/>
                      <a:pt x="387350" y="22225"/>
                    </a:cubicBezTo>
                    <a:cubicBezTo>
                      <a:pt x="389467" y="19050"/>
                      <a:pt x="390464" y="14722"/>
                      <a:pt x="393700" y="12700"/>
                    </a:cubicBezTo>
                    <a:cubicBezTo>
                      <a:pt x="399376" y="9152"/>
                      <a:pt x="412750" y="6350"/>
                      <a:pt x="412750" y="6350"/>
                    </a:cubicBezTo>
                    <a:cubicBezTo>
                      <a:pt x="423082" y="10483"/>
                      <a:pt x="433774" y="13164"/>
                      <a:pt x="441325" y="22225"/>
                    </a:cubicBezTo>
                    <a:cubicBezTo>
                      <a:pt x="443468" y="24796"/>
                      <a:pt x="443003" y="28757"/>
                      <a:pt x="444500" y="31750"/>
                    </a:cubicBezTo>
                    <a:cubicBezTo>
                      <a:pt x="446207" y="35163"/>
                      <a:pt x="449300" y="37788"/>
                      <a:pt x="450850" y="41275"/>
                    </a:cubicBezTo>
                    <a:cubicBezTo>
                      <a:pt x="453568" y="47392"/>
                      <a:pt x="450706" y="58702"/>
                      <a:pt x="457200" y="60325"/>
                    </a:cubicBezTo>
                    <a:lnTo>
                      <a:pt x="469900" y="63500"/>
                    </a:lnTo>
                    <a:cubicBezTo>
                      <a:pt x="473075" y="65617"/>
                      <a:pt x="475938" y="68300"/>
                      <a:pt x="479425" y="69850"/>
                    </a:cubicBezTo>
                    <a:cubicBezTo>
                      <a:pt x="485542" y="72568"/>
                      <a:pt x="498475" y="76200"/>
                      <a:pt x="498475" y="76200"/>
                    </a:cubicBezTo>
                    <a:cubicBezTo>
                      <a:pt x="511175" y="74083"/>
                      <a:pt x="524286" y="73690"/>
                      <a:pt x="536575" y="69850"/>
                    </a:cubicBezTo>
                    <a:cubicBezTo>
                      <a:pt x="556301" y="63686"/>
                      <a:pt x="545077" y="60528"/>
                      <a:pt x="552450" y="47625"/>
                    </a:cubicBezTo>
                    <a:cubicBezTo>
                      <a:pt x="554678" y="43726"/>
                      <a:pt x="558800" y="41275"/>
                      <a:pt x="561975" y="38100"/>
                    </a:cubicBezTo>
                    <a:cubicBezTo>
                      <a:pt x="563312" y="34090"/>
                      <a:pt x="566766" y="20944"/>
                      <a:pt x="571500" y="19050"/>
                    </a:cubicBezTo>
                    <a:cubicBezTo>
                      <a:pt x="574607" y="17807"/>
                      <a:pt x="577807" y="21306"/>
                      <a:pt x="581025" y="22225"/>
                    </a:cubicBezTo>
                    <a:cubicBezTo>
                      <a:pt x="585221" y="23424"/>
                      <a:pt x="589529" y="24201"/>
                      <a:pt x="593725" y="25400"/>
                    </a:cubicBezTo>
                    <a:cubicBezTo>
                      <a:pt x="596943" y="26319"/>
                      <a:pt x="599942" y="28066"/>
                      <a:pt x="603250" y="28575"/>
                    </a:cubicBezTo>
                    <a:cubicBezTo>
                      <a:pt x="613762" y="30192"/>
                      <a:pt x="624417" y="30692"/>
                      <a:pt x="635000" y="31750"/>
                    </a:cubicBezTo>
                    <a:cubicBezTo>
                      <a:pt x="652462" y="43392"/>
                      <a:pt x="637646" y="31750"/>
                      <a:pt x="650875" y="47625"/>
                    </a:cubicBezTo>
                    <a:cubicBezTo>
                      <a:pt x="653750" y="51074"/>
                      <a:pt x="657643" y="53606"/>
                      <a:pt x="660400" y="57150"/>
                    </a:cubicBezTo>
                    <a:cubicBezTo>
                      <a:pt x="665085" y="63174"/>
                      <a:pt x="668867" y="69850"/>
                      <a:pt x="673100" y="76200"/>
                    </a:cubicBezTo>
                    <a:cubicBezTo>
                      <a:pt x="675217" y="79375"/>
                      <a:pt x="676275" y="83608"/>
                      <a:pt x="679450" y="85725"/>
                    </a:cubicBezTo>
                    <a:cubicBezTo>
                      <a:pt x="693465" y="95068"/>
                      <a:pt x="685233" y="91327"/>
                      <a:pt x="704850" y="95250"/>
                    </a:cubicBezTo>
                    <a:cubicBezTo>
                      <a:pt x="727075" y="94192"/>
                      <a:pt x="749634" y="96055"/>
                      <a:pt x="771525" y="92075"/>
                    </a:cubicBezTo>
                    <a:cubicBezTo>
                      <a:pt x="774818" y="91476"/>
                      <a:pt x="773075" y="85476"/>
                      <a:pt x="774700" y="82550"/>
                    </a:cubicBezTo>
                    <a:cubicBezTo>
                      <a:pt x="778406" y="75879"/>
                      <a:pt x="784987" y="70740"/>
                      <a:pt x="787400" y="63500"/>
                    </a:cubicBezTo>
                    <a:cubicBezTo>
                      <a:pt x="795380" y="39559"/>
                      <a:pt x="784615" y="69069"/>
                      <a:pt x="796925" y="44450"/>
                    </a:cubicBezTo>
                    <a:cubicBezTo>
                      <a:pt x="798422" y="41457"/>
                      <a:pt x="798009" y="37538"/>
                      <a:pt x="800100" y="34925"/>
                    </a:cubicBezTo>
                    <a:cubicBezTo>
                      <a:pt x="806166" y="27342"/>
                      <a:pt x="811481" y="29235"/>
                      <a:pt x="819150" y="25400"/>
                    </a:cubicBezTo>
                    <a:cubicBezTo>
                      <a:pt x="822563" y="23693"/>
                      <a:pt x="825500" y="21167"/>
                      <a:pt x="828675" y="19050"/>
                    </a:cubicBezTo>
                    <a:cubicBezTo>
                      <a:pt x="835025" y="21167"/>
                      <a:pt x="842441" y="21291"/>
                      <a:pt x="847725" y="25400"/>
                    </a:cubicBezTo>
                    <a:cubicBezTo>
                      <a:pt x="852596" y="29189"/>
                      <a:pt x="853979" y="36042"/>
                      <a:pt x="857250" y="41275"/>
                    </a:cubicBezTo>
                    <a:cubicBezTo>
                      <a:pt x="859272" y="44511"/>
                      <a:pt x="862050" y="47313"/>
                      <a:pt x="863600" y="50800"/>
                    </a:cubicBezTo>
                    <a:cubicBezTo>
                      <a:pt x="866318" y="56917"/>
                      <a:pt x="867833" y="63500"/>
                      <a:pt x="869950" y="69850"/>
                    </a:cubicBezTo>
                    <a:cubicBezTo>
                      <a:pt x="871008" y="73025"/>
                      <a:pt x="869950" y="78317"/>
                      <a:pt x="873125" y="79375"/>
                    </a:cubicBezTo>
                    <a:cubicBezTo>
                      <a:pt x="886270" y="83757"/>
                      <a:pt x="879865" y="80694"/>
                      <a:pt x="892175" y="88900"/>
                    </a:cubicBezTo>
                    <a:cubicBezTo>
                      <a:pt x="901700" y="87842"/>
                      <a:pt x="911297" y="87301"/>
                      <a:pt x="920750" y="85725"/>
                    </a:cubicBezTo>
                    <a:cubicBezTo>
                      <a:pt x="924051" y="85175"/>
                      <a:pt x="927908" y="84917"/>
                      <a:pt x="930275" y="82550"/>
                    </a:cubicBezTo>
                    <a:cubicBezTo>
                      <a:pt x="932642" y="80183"/>
                      <a:pt x="931953" y="76018"/>
                      <a:pt x="933450" y="73025"/>
                    </a:cubicBezTo>
                    <a:cubicBezTo>
                      <a:pt x="935157" y="69612"/>
                      <a:pt x="938093" y="66913"/>
                      <a:pt x="939800" y="63500"/>
                    </a:cubicBezTo>
                    <a:cubicBezTo>
                      <a:pt x="943635" y="55831"/>
                      <a:pt x="941742" y="50516"/>
                      <a:pt x="949325" y="44450"/>
                    </a:cubicBezTo>
                    <a:cubicBezTo>
                      <a:pt x="951938" y="42359"/>
                      <a:pt x="955675" y="42333"/>
                      <a:pt x="958850" y="41275"/>
                    </a:cubicBezTo>
                    <a:cubicBezTo>
                      <a:pt x="962025" y="38100"/>
                      <a:pt x="964926" y="34625"/>
                      <a:pt x="968375" y="31750"/>
                    </a:cubicBezTo>
                    <a:cubicBezTo>
                      <a:pt x="971306" y="29307"/>
                      <a:pt x="975202" y="28098"/>
                      <a:pt x="977900" y="25400"/>
                    </a:cubicBezTo>
                    <a:cubicBezTo>
                      <a:pt x="980598" y="22702"/>
                      <a:pt x="982133" y="19050"/>
                      <a:pt x="984250" y="15875"/>
                    </a:cubicBezTo>
                    <a:cubicBezTo>
                      <a:pt x="987425" y="16933"/>
                      <a:pt x="991204" y="16907"/>
                      <a:pt x="993775" y="19050"/>
                    </a:cubicBezTo>
                    <a:cubicBezTo>
                      <a:pt x="1004931" y="28347"/>
                      <a:pt x="1002830" y="32301"/>
                      <a:pt x="1006475" y="44450"/>
                    </a:cubicBezTo>
                    <a:cubicBezTo>
                      <a:pt x="1008398" y="50861"/>
                      <a:pt x="1007256" y="59787"/>
                      <a:pt x="1012825" y="63500"/>
                    </a:cubicBezTo>
                    <a:cubicBezTo>
                      <a:pt x="1019175" y="67733"/>
                      <a:pt x="1024635" y="73787"/>
                      <a:pt x="1031875" y="76200"/>
                    </a:cubicBezTo>
                    <a:lnTo>
                      <a:pt x="1041400" y="7937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52196" y="3391260"/>
                <a:ext cx="1122947" cy="98425"/>
              </a:xfrm>
              <a:custGeom>
                <a:avLst/>
                <a:gdLst>
                  <a:gd name="connsiteX0" fmla="*/ 0 w 1041400"/>
                  <a:gd name="connsiteY0" fmla="*/ 3175 h 98425"/>
                  <a:gd name="connsiteX1" fmla="*/ 12700 w 1041400"/>
                  <a:gd name="connsiteY1" fmla="*/ 19050 h 98425"/>
                  <a:gd name="connsiteX2" fmla="*/ 19050 w 1041400"/>
                  <a:gd name="connsiteY2" fmla="*/ 31750 h 98425"/>
                  <a:gd name="connsiteX3" fmla="*/ 28575 w 1041400"/>
                  <a:gd name="connsiteY3" fmla="*/ 38100 h 98425"/>
                  <a:gd name="connsiteX4" fmla="*/ 38100 w 1041400"/>
                  <a:gd name="connsiteY4" fmla="*/ 50800 h 98425"/>
                  <a:gd name="connsiteX5" fmla="*/ 50800 w 1041400"/>
                  <a:gd name="connsiteY5" fmla="*/ 69850 h 98425"/>
                  <a:gd name="connsiteX6" fmla="*/ 60325 w 1041400"/>
                  <a:gd name="connsiteY6" fmla="*/ 76200 h 98425"/>
                  <a:gd name="connsiteX7" fmla="*/ 66675 w 1041400"/>
                  <a:gd name="connsiteY7" fmla="*/ 85725 h 98425"/>
                  <a:gd name="connsiteX8" fmla="*/ 76200 w 1041400"/>
                  <a:gd name="connsiteY8" fmla="*/ 88900 h 98425"/>
                  <a:gd name="connsiteX9" fmla="*/ 98425 w 1041400"/>
                  <a:gd name="connsiteY9" fmla="*/ 98425 h 98425"/>
                  <a:gd name="connsiteX10" fmla="*/ 107950 w 1041400"/>
                  <a:gd name="connsiteY10" fmla="*/ 92075 h 98425"/>
                  <a:gd name="connsiteX11" fmla="*/ 117475 w 1041400"/>
                  <a:gd name="connsiteY11" fmla="*/ 73025 h 98425"/>
                  <a:gd name="connsiteX12" fmla="*/ 123825 w 1041400"/>
                  <a:gd name="connsiteY12" fmla="*/ 63500 h 98425"/>
                  <a:gd name="connsiteX13" fmla="*/ 127000 w 1041400"/>
                  <a:gd name="connsiteY13" fmla="*/ 53975 h 98425"/>
                  <a:gd name="connsiteX14" fmla="*/ 139700 w 1041400"/>
                  <a:gd name="connsiteY14" fmla="*/ 34925 h 98425"/>
                  <a:gd name="connsiteX15" fmla="*/ 146050 w 1041400"/>
                  <a:gd name="connsiteY15" fmla="*/ 25400 h 98425"/>
                  <a:gd name="connsiteX16" fmla="*/ 155575 w 1041400"/>
                  <a:gd name="connsiteY16" fmla="*/ 19050 h 98425"/>
                  <a:gd name="connsiteX17" fmla="*/ 161925 w 1041400"/>
                  <a:gd name="connsiteY17" fmla="*/ 9525 h 98425"/>
                  <a:gd name="connsiteX18" fmla="*/ 180975 w 1041400"/>
                  <a:gd name="connsiteY18" fmla="*/ 0 h 98425"/>
                  <a:gd name="connsiteX19" fmla="*/ 203200 w 1041400"/>
                  <a:gd name="connsiteY19" fmla="*/ 3175 h 98425"/>
                  <a:gd name="connsiteX20" fmla="*/ 222250 w 1041400"/>
                  <a:gd name="connsiteY20" fmla="*/ 22225 h 98425"/>
                  <a:gd name="connsiteX21" fmla="*/ 241300 w 1041400"/>
                  <a:gd name="connsiteY21" fmla="*/ 38100 h 98425"/>
                  <a:gd name="connsiteX22" fmla="*/ 244475 w 1041400"/>
                  <a:gd name="connsiteY22" fmla="*/ 47625 h 98425"/>
                  <a:gd name="connsiteX23" fmla="*/ 263525 w 1041400"/>
                  <a:gd name="connsiteY23" fmla="*/ 60325 h 98425"/>
                  <a:gd name="connsiteX24" fmla="*/ 269875 w 1041400"/>
                  <a:gd name="connsiteY24" fmla="*/ 69850 h 98425"/>
                  <a:gd name="connsiteX25" fmla="*/ 279400 w 1041400"/>
                  <a:gd name="connsiteY25" fmla="*/ 73025 h 98425"/>
                  <a:gd name="connsiteX26" fmla="*/ 288925 w 1041400"/>
                  <a:gd name="connsiteY26" fmla="*/ 79375 h 98425"/>
                  <a:gd name="connsiteX27" fmla="*/ 320675 w 1041400"/>
                  <a:gd name="connsiteY27" fmla="*/ 66675 h 98425"/>
                  <a:gd name="connsiteX28" fmla="*/ 339725 w 1041400"/>
                  <a:gd name="connsiteY28" fmla="*/ 60325 h 98425"/>
                  <a:gd name="connsiteX29" fmla="*/ 346075 w 1041400"/>
                  <a:gd name="connsiteY29" fmla="*/ 50800 h 98425"/>
                  <a:gd name="connsiteX30" fmla="*/ 365125 w 1041400"/>
                  <a:gd name="connsiteY30" fmla="*/ 41275 h 98425"/>
                  <a:gd name="connsiteX31" fmla="*/ 368300 w 1041400"/>
                  <a:gd name="connsiteY31" fmla="*/ 31750 h 98425"/>
                  <a:gd name="connsiteX32" fmla="*/ 377825 w 1041400"/>
                  <a:gd name="connsiteY32" fmla="*/ 28575 h 98425"/>
                  <a:gd name="connsiteX33" fmla="*/ 387350 w 1041400"/>
                  <a:gd name="connsiteY33" fmla="*/ 22225 h 98425"/>
                  <a:gd name="connsiteX34" fmla="*/ 393700 w 1041400"/>
                  <a:gd name="connsiteY34" fmla="*/ 12700 h 98425"/>
                  <a:gd name="connsiteX35" fmla="*/ 412750 w 1041400"/>
                  <a:gd name="connsiteY35" fmla="*/ 6350 h 98425"/>
                  <a:gd name="connsiteX36" fmla="*/ 441325 w 1041400"/>
                  <a:gd name="connsiteY36" fmla="*/ 22225 h 98425"/>
                  <a:gd name="connsiteX37" fmla="*/ 444500 w 1041400"/>
                  <a:gd name="connsiteY37" fmla="*/ 31750 h 98425"/>
                  <a:gd name="connsiteX38" fmla="*/ 450850 w 1041400"/>
                  <a:gd name="connsiteY38" fmla="*/ 41275 h 98425"/>
                  <a:gd name="connsiteX39" fmla="*/ 457200 w 1041400"/>
                  <a:gd name="connsiteY39" fmla="*/ 60325 h 98425"/>
                  <a:gd name="connsiteX40" fmla="*/ 469900 w 1041400"/>
                  <a:gd name="connsiteY40" fmla="*/ 63500 h 98425"/>
                  <a:gd name="connsiteX41" fmla="*/ 479425 w 1041400"/>
                  <a:gd name="connsiteY41" fmla="*/ 69850 h 98425"/>
                  <a:gd name="connsiteX42" fmla="*/ 498475 w 1041400"/>
                  <a:gd name="connsiteY42" fmla="*/ 76200 h 98425"/>
                  <a:gd name="connsiteX43" fmla="*/ 536575 w 1041400"/>
                  <a:gd name="connsiteY43" fmla="*/ 69850 h 98425"/>
                  <a:gd name="connsiteX44" fmla="*/ 552450 w 1041400"/>
                  <a:gd name="connsiteY44" fmla="*/ 47625 h 98425"/>
                  <a:gd name="connsiteX45" fmla="*/ 561975 w 1041400"/>
                  <a:gd name="connsiteY45" fmla="*/ 38100 h 98425"/>
                  <a:gd name="connsiteX46" fmla="*/ 571500 w 1041400"/>
                  <a:gd name="connsiteY46" fmla="*/ 19050 h 98425"/>
                  <a:gd name="connsiteX47" fmla="*/ 581025 w 1041400"/>
                  <a:gd name="connsiteY47" fmla="*/ 22225 h 98425"/>
                  <a:gd name="connsiteX48" fmla="*/ 593725 w 1041400"/>
                  <a:gd name="connsiteY48" fmla="*/ 25400 h 98425"/>
                  <a:gd name="connsiteX49" fmla="*/ 603250 w 1041400"/>
                  <a:gd name="connsiteY49" fmla="*/ 28575 h 98425"/>
                  <a:gd name="connsiteX50" fmla="*/ 635000 w 1041400"/>
                  <a:gd name="connsiteY50" fmla="*/ 31750 h 98425"/>
                  <a:gd name="connsiteX51" fmla="*/ 650875 w 1041400"/>
                  <a:gd name="connsiteY51" fmla="*/ 47625 h 98425"/>
                  <a:gd name="connsiteX52" fmla="*/ 660400 w 1041400"/>
                  <a:gd name="connsiteY52" fmla="*/ 57150 h 98425"/>
                  <a:gd name="connsiteX53" fmla="*/ 673100 w 1041400"/>
                  <a:gd name="connsiteY53" fmla="*/ 76200 h 98425"/>
                  <a:gd name="connsiteX54" fmla="*/ 679450 w 1041400"/>
                  <a:gd name="connsiteY54" fmla="*/ 85725 h 98425"/>
                  <a:gd name="connsiteX55" fmla="*/ 704850 w 1041400"/>
                  <a:gd name="connsiteY55" fmla="*/ 95250 h 98425"/>
                  <a:gd name="connsiteX56" fmla="*/ 771525 w 1041400"/>
                  <a:gd name="connsiteY56" fmla="*/ 92075 h 98425"/>
                  <a:gd name="connsiteX57" fmla="*/ 774700 w 1041400"/>
                  <a:gd name="connsiteY57" fmla="*/ 82550 h 98425"/>
                  <a:gd name="connsiteX58" fmla="*/ 787400 w 1041400"/>
                  <a:gd name="connsiteY58" fmla="*/ 63500 h 98425"/>
                  <a:gd name="connsiteX59" fmla="*/ 796925 w 1041400"/>
                  <a:gd name="connsiteY59" fmla="*/ 44450 h 98425"/>
                  <a:gd name="connsiteX60" fmla="*/ 800100 w 1041400"/>
                  <a:gd name="connsiteY60" fmla="*/ 34925 h 98425"/>
                  <a:gd name="connsiteX61" fmla="*/ 819150 w 1041400"/>
                  <a:gd name="connsiteY61" fmla="*/ 25400 h 98425"/>
                  <a:gd name="connsiteX62" fmla="*/ 828675 w 1041400"/>
                  <a:gd name="connsiteY62" fmla="*/ 19050 h 98425"/>
                  <a:gd name="connsiteX63" fmla="*/ 847725 w 1041400"/>
                  <a:gd name="connsiteY63" fmla="*/ 25400 h 98425"/>
                  <a:gd name="connsiteX64" fmla="*/ 857250 w 1041400"/>
                  <a:gd name="connsiteY64" fmla="*/ 41275 h 98425"/>
                  <a:gd name="connsiteX65" fmla="*/ 863600 w 1041400"/>
                  <a:gd name="connsiteY65" fmla="*/ 50800 h 98425"/>
                  <a:gd name="connsiteX66" fmla="*/ 869950 w 1041400"/>
                  <a:gd name="connsiteY66" fmla="*/ 69850 h 98425"/>
                  <a:gd name="connsiteX67" fmla="*/ 873125 w 1041400"/>
                  <a:gd name="connsiteY67" fmla="*/ 79375 h 98425"/>
                  <a:gd name="connsiteX68" fmla="*/ 892175 w 1041400"/>
                  <a:gd name="connsiteY68" fmla="*/ 88900 h 98425"/>
                  <a:gd name="connsiteX69" fmla="*/ 920750 w 1041400"/>
                  <a:gd name="connsiteY69" fmla="*/ 85725 h 98425"/>
                  <a:gd name="connsiteX70" fmla="*/ 930275 w 1041400"/>
                  <a:gd name="connsiteY70" fmla="*/ 82550 h 98425"/>
                  <a:gd name="connsiteX71" fmla="*/ 933450 w 1041400"/>
                  <a:gd name="connsiteY71" fmla="*/ 73025 h 98425"/>
                  <a:gd name="connsiteX72" fmla="*/ 939800 w 1041400"/>
                  <a:gd name="connsiteY72" fmla="*/ 63500 h 98425"/>
                  <a:gd name="connsiteX73" fmla="*/ 949325 w 1041400"/>
                  <a:gd name="connsiteY73" fmla="*/ 44450 h 98425"/>
                  <a:gd name="connsiteX74" fmla="*/ 958850 w 1041400"/>
                  <a:gd name="connsiteY74" fmla="*/ 41275 h 98425"/>
                  <a:gd name="connsiteX75" fmla="*/ 968375 w 1041400"/>
                  <a:gd name="connsiteY75" fmla="*/ 31750 h 98425"/>
                  <a:gd name="connsiteX76" fmla="*/ 977900 w 1041400"/>
                  <a:gd name="connsiteY76" fmla="*/ 25400 h 98425"/>
                  <a:gd name="connsiteX77" fmla="*/ 984250 w 1041400"/>
                  <a:gd name="connsiteY77" fmla="*/ 15875 h 98425"/>
                  <a:gd name="connsiteX78" fmla="*/ 993775 w 1041400"/>
                  <a:gd name="connsiteY78" fmla="*/ 19050 h 98425"/>
                  <a:gd name="connsiteX79" fmla="*/ 1006475 w 1041400"/>
                  <a:gd name="connsiteY79" fmla="*/ 44450 h 98425"/>
                  <a:gd name="connsiteX80" fmla="*/ 1012825 w 1041400"/>
                  <a:gd name="connsiteY80" fmla="*/ 63500 h 98425"/>
                  <a:gd name="connsiteX81" fmla="*/ 1031875 w 1041400"/>
                  <a:gd name="connsiteY81" fmla="*/ 76200 h 98425"/>
                  <a:gd name="connsiteX82" fmla="*/ 1041400 w 1041400"/>
                  <a:gd name="connsiteY82" fmla="*/ 79375 h 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1041400" h="98425">
                    <a:moveTo>
                      <a:pt x="0" y="3175"/>
                    </a:moveTo>
                    <a:cubicBezTo>
                      <a:pt x="4233" y="8467"/>
                      <a:pt x="8941" y="13411"/>
                      <a:pt x="12700" y="19050"/>
                    </a:cubicBezTo>
                    <a:cubicBezTo>
                      <a:pt x="15325" y="22988"/>
                      <a:pt x="16020" y="28114"/>
                      <a:pt x="19050" y="31750"/>
                    </a:cubicBezTo>
                    <a:cubicBezTo>
                      <a:pt x="21493" y="34681"/>
                      <a:pt x="25877" y="35402"/>
                      <a:pt x="28575" y="38100"/>
                    </a:cubicBezTo>
                    <a:cubicBezTo>
                      <a:pt x="32317" y="41842"/>
                      <a:pt x="35065" y="46465"/>
                      <a:pt x="38100" y="50800"/>
                    </a:cubicBezTo>
                    <a:cubicBezTo>
                      <a:pt x="42477" y="57052"/>
                      <a:pt x="44450" y="65617"/>
                      <a:pt x="50800" y="69850"/>
                    </a:cubicBezTo>
                    <a:lnTo>
                      <a:pt x="60325" y="76200"/>
                    </a:lnTo>
                    <a:cubicBezTo>
                      <a:pt x="62442" y="79375"/>
                      <a:pt x="63695" y="83341"/>
                      <a:pt x="66675" y="85725"/>
                    </a:cubicBezTo>
                    <a:cubicBezTo>
                      <a:pt x="69288" y="87816"/>
                      <a:pt x="73124" y="87582"/>
                      <a:pt x="76200" y="88900"/>
                    </a:cubicBezTo>
                    <a:cubicBezTo>
                      <a:pt x="103663" y="100670"/>
                      <a:pt x="76087" y="90979"/>
                      <a:pt x="98425" y="98425"/>
                    </a:cubicBezTo>
                    <a:cubicBezTo>
                      <a:pt x="101600" y="96308"/>
                      <a:pt x="105252" y="94773"/>
                      <a:pt x="107950" y="92075"/>
                    </a:cubicBezTo>
                    <a:cubicBezTo>
                      <a:pt x="117049" y="82976"/>
                      <a:pt x="112310" y="83354"/>
                      <a:pt x="117475" y="73025"/>
                    </a:cubicBezTo>
                    <a:cubicBezTo>
                      <a:pt x="119182" y="69612"/>
                      <a:pt x="122118" y="66913"/>
                      <a:pt x="123825" y="63500"/>
                    </a:cubicBezTo>
                    <a:cubicBezTo>
                      <a:pt x="125322" y="60507"/>
                      <a:pt x="125375" y="56901"/>
                      <a:pt x="127000" y="53975"/>
                    </a:cubicBezTo>
                    <a:cubicBezTo>
                      <a:pt x="130706" y="47304"/>
                      <a:pt x="135467" y="41275"/>
                      <a:pt x="139700" y="34925"/>
                    </a:cubicBezTo>
                    <a:cubicBezTo>
                      <a:pt x="141817" y="31750"/>
                      <a:pt x="142875" y="27517"/>
                      <a:pt x="146050" y="25400"/>
                    </a:cubicBezTo>
                    <a:lnTo>
                      <a:pt x="155575" y="19050"/>
                    </a:lnTo>
                    <a:cubicBezTo>
                      <a:pt x="157692" y="15875"/>
                      <a:pt x="159227" y="12223"/>
                      <a:pt x="161925" y="9525"/>
                    </a:cubicBezTo>
                    <a:cubicBezTo>
                      <a:pt x="168080" y="3370"/>
                      <a:pt x="173228" y="2582"/>
                      <a:pt x="180975" y="0"/>
                    </a:cubicBezTo>
                    <a:cubicBezTo>
                      <a:pt x="188383" y="1058"/>
                      <a:pt x="196167" y="618"/>
                      <a:pt x="203200" y="3175"/>
                    </a:cubicBezTo>
                    <a:cubicBezTo>
                      <a:pt x="216294" y="7937"/>
                      <a:pt x="214882" y="13383"/>
                      <a:pt x="222250" y="22225"/>
                    </a:cubicBezTo>
                    <a:cubicBezTo>
                      <a:pt x="229890" y="31392"/>
                      <a:pt x="231934" y="31856"/>
                      <a:pt x="241300" y="38100"/>
                    </a:cubicBezTo>
                    <a:cubicBezTo>
                      <a:pt x="242358" y="41275"/>
                      <a:pt x="242108" y="45258"/>
                      <a:pt x="244475" y="47625"/>
                    </a:cubicBezTo>
                    <a:cubicBezTo>
                      <a:pt x="249871" y="53021"/>
                      <a:pt x="263525" y="60325"/>
                      <a:pt x="263525" y="60325"/>
                    </a:cubicBezTo>
                    <a:cubicBezTo>
                      <a:pt x="265642" y="63500"/>
                      <a:pt x="266895" y="67466"/>
                      <a:pt x="269875" y="69850"/>
                    </a:cubicBezTo>
                    <a:cubicBezTo>
                      <a:pt x="272488" y="71941"/>
                      <a:pt x="276407" y="71528"/>
                      <a:pt x="279400" y="73025"/>
                    </a:cubicBezTo>
                    <a:cubicBezTo>
                      <a:pt x="282813" y="74732"/>
                      <a:pt x="285750" y="77258"/>
                      <a:pt x="288925" y="79375"/>
                    </a:cubicBezTo>
                    <a:cubicBezTo>
                      <a:pt x="342189" y="71766"/>
                      <a:pt x="289902" y="83771"/>
                      <a:pt x="320675" y="66675"/>
                    </a:cubicBezTo>
                    <a:cubicBezTo>
                      <a:pt x="326526" y="63424"/>
                      <a:pt x="339725" y="60325"/>
                      <a:pt x="339725" y="60325"/>
                    </a:cubicBezTo>
                    <a:cubicBezTo>
                      <a:pt x="341842" y="57150"/>
                      <a:pt x="343377" y="53498"/>
                      <a:pt x="346075" y="50800"/>
                    </a:cubicBezTo>
                    <a:cubicBezTo>
                      <a:pt x="352230" y="44645"/>
                      <a:pt x="357378" y="43857"/>
                      <a:pt x="365125" y="41275"/>
                    </a:cubicBezTo>
                    <a:cubicBezTo>
                      <a:pt x="366183" y="38100"/>
                      <a:pt x="365933" y="34117"/>
                      <a:pt x="368300" y="31750"/>
                    </a:cubicBezTo>
                    <a:cubicBezTo>
                      <a:pt x="370667" y="29383"/>
                      <a:pt x="374832" y="30072"/>
                      <a:pt x="377825" y="28575"/>
                    </a:cubicBezTo>
                    <a:cubicBezTo>
                      <a:pt x="381238" y="26868"/>
                      <a:pt x="384175" y="24342"/>
                      <a:pt x="387350" y="22225"/>
                    </a:cubicBezTo>
                    <a:cubicBezTo>
                      <a:pt x="389467" y="19050"/>
                      <a:pt x="390464" y="14722"/>
                      <a:pt x="393700" y="12700"/>
                    </a:cubicBezTo>
                    <a:cubicBezTo>
                      <a:pt x="399376" y="9152"/>
                      <a:pt x="412750" y="6350"/>
                      <a:pt x="412750" y="6350"/>
                    </a:cubicBezTo>
                    <a:cubicBezTo>
                      <a:pt x="423082" y="10483"/>
                      <a:pt x="433774" y="13164"/>
                      <a:pt x="441325" y="22225"/>
                    </a:cubicBezTo>
                    <a:cubicBezTo>
                      <a:pt x="443468" y="24796"/>
                      <a:pt x="443003" y="28757"/>
                      <a:pt x="444500" y="31750"/>
                    </a:cubicBezTo>
                    <a:cubicBezTo>
                      <a:pt x="446207" y="35163"/>
                      <a:pt x="449300" y="37788"/>
                      <a:pt x="450850" y="41275"/>
                    </a:cubicBezTo>
                    <a:cubicBezTo>
                      <a:pt x="453568" y="47392"/>
                      <a:pt x="450706" y="58702"/>
                      <a:pt x="457200" y="60325"/>
                    </a:cubicBezTo>
                    <a:lnTo>
                      <a:pt x="469900" y="63500"/>
                    </a:lnTo>
                    <a:cubicBezTo>
                      <a:pt x="473075" y="65617"/>
                      <a:pt x="475938" y="68300"/>
                      <a:pt x="479425" y="69850"/>
                    </a:cubicBezTo>
                    <a:cubicBezTo>
                      <a:pt x="485542" y="72568"/>
                      <a:pt x="498475" y="76200"/>
                      <a:pt x="498475" y="76200"/>
                    </a:cubicBezTo>
                    <a:cubicBezTo>
                      <a:pt x="511175" y="74083"/>
                      <a:pt x="524286" y="73690"/>
                      <a:pt x="536575" y="69850"/>
                    </a:cubicBezTo>
                    <a:cubicBezTo>
                      <a:pt x="556301" y="63686"/>
                      <a:pt x="545077" y="60528"/>
                      <a:pt x="552450" y="47625"/>
                    </a:cubicBezTo>
                    <a:cubicBezTo>
                      <a:pt x="554678" y="43726"/>
                      <a:pt x="558800" y="41275"/>
                      <a:pt x="561975" y="38100"/>
                    </a:cubicBezTo>
                    <a:cubicBezTo>
                      <a:pt x="563312" y="34090"/>
                      <a:pt x="566766" y="20944"/>
                      <a:pt x="571500" y="19050"/>
                    </a:cubicBezTo>
                    <a:cubicBezTo>
                      <a:pt x="574607" y="17807"/>
                      <a:pt x="577807" y="21306"/>
                      <a:pt x="581025" y="22225"/>
                    </a:cubicBezTo>
                    <a:cubicBezTo>
                      <a:pt x="585221" y="23424"/>
                      <a:pt x="589529" y="24201"/>
                      <a:pt x="593725" y="25400"/>
                    </a:cubicBezTo>
                    <a:cubicBezTo>
                      <a:pt x="596943" y="26319"/>
                      <a:pt x="599942" y="28066"/>
                      <a:pt x="603250" y="28575"/>
                    </a:cubicBezTo>
                    <a:cubicBezTo>
                      <a:pt x="613762" y="30192"/>
                      <a:pt x="624417" y="30692"/>
                      <a:pt x="635000" y="31750"/>
                    </a:cubicBezTo>
                    <a:cubicBezTo>
                      <a:pt x="652462" y="43392"/>
                      <a:pt x="637646" y="31750"/>
                      <a:pt x="650875" y="47625"/>
                    </a:cubicBezTo>
                    <a:cubicBezTo>
                      <a:pt x="653750" y="51074"/>
                      <a:pt x="657643" y="53606"/>
                      <a:pt x="660400" y="57150"/>
                    </a:cubicBezTo>
                    <a:cubicBezTo>
                      <a:pt x="665085" y="63174"/>
                      <a:pt x="668867" y="69850"/>
                      <a:pt x="673100" y="76200"/>
                    </a:cubicBezTo>
                    <a:cubicBezTo>
                      <a:pt x="675217" y="79375"/>
                      <a:pt x="676275" y="83608"/>
                      <a:pt x="679450" y="85725"/>
                    </a:cubicBezTo>
                    <a:cubicBezTo>
                      <a:pt x="693465" y="95068"/>
                      <a:pt x="685233" y="91327"/>
                      <a:pt x="704850" y="95250"/>
                    </a:cubicBezTo>
                    <a:cubicBezTo>
                      <a:pt x="727075" y="94192"/>
                      <a:pt x="749634" y="96055"/>
                      <a:pt x="771525" y="92075"/>
                    </a:cubicBezTo>
                    <a:cubicBezTo>
                      <a:pt x="774818" y="91476"/>
                      <a:pt x="773075" y="85476"/>
                      <a:pt x="774700" y="82550"/>
                    </a:cubicBezTo>
                    <a:cubicBezTo>
                      <a:pt x="778406" y="75879"/>
                      <a:pt x="784987" y="70740"/>
                      <a:pt x="787400" y="63500"/>
                    </a:cubicBezTo>
                    <a:cubicBezTo>
                      <a:pt x="795380" y="39559"/>
                      <a:pt x="784615" y="69069"/>
                      <a:pt x="796925" y="44450"/>
                    </a:cubicBezTo>
                    <a:cubicBezTo>
                      <a:pt x="798422" y="41457"/>
                      <a:pt x="798009" y="37538"/>
                      <a:pt x="800100" y="34925"/>
                    </a:cubicBezTo>
                    <a:cubicBezTo>
                      <a:pt x="806166" y="27342"/>
                      <a:pt x="811481" y="29235"/>
                      <a:pt x="819150" y="25400"/>
                    </a:cubicBezTo>
                    <a:cubicBezTo>
                      <a:pt x="822563" y="23693"/>
                      <a:pt x="825500" y="21167"/>
                      <a:pt x="828675" y="19050"/>
                    </a:cubicBezTo>
                    <a:cubicBezTo>
                      <a:pt x="835025" y="21167"/>
                      <a:pt x="842441" y="21291"/>
                      <a:pt x="847725" y="25400"/>
                    </a:cubicBezTo>
                    <a:cubicBezTo>
                      <a:pt x="852596" y="29189"/>
                      <a:pt x="853979" y="36042"/>
                      <a:pt x="857250" y="41275"/>
                    </a:cubicBezTo>
                    <a:cubicBezTo>
                      <a:pt x="859272" y="44511"/>
                      <a:pt x="862050" y="47313"/>
                      <a:pt x="863600" y="50800"/>
                    </a:cubicBezTo>
                    <a:cubicBezTo>
                      <a:pt x="866318" y="56917"/>
                      <a:pt x="867833" y="63500"/>
                      <a:pt x="869950" y="69850"/>
                    </a:cubicBezTo>
                    <a:cubicBezTo>
                      <a:pt x="871008" y="73025"/>
                      <a:pt x="869950" y="78317"/>
                      <a:pt x="873125" y="79375"/>
                    </a:cubicBezTo>
                    <a:cubicBezTo>
                      <a:pt x="886270" y="83757"/>
                      <a:pt x="879865" y="80694"/>
                      <a:pt x="892175" y="88900"/>
                    </a:cubicBezTo>
                    <a:cubicBezTo>
                      <a:pt x="901700" y="87842"/>
                      <a:pt x="911297" y="87301"/>
                      <a:pt x="920750" y="85725"/>
                    </a:cubicBezTo>
                    <a:cubicBezTo>
                      <a:pt x="924051" y="85175"/>
                      <a:pt x="927908" y="84917"/>
                      <a:pt x="930275" y="82550"/>
                    </a:cubicBezTo>
                    <a:cubicBezTo>
                      <a:pt x="932642" y="80183"/>
                      <a:pt x="931953" y="76018"/>
                      <a:pt x="933450" y="73025"/>
                    </a:cubicBezTo>
                    <a:cubicBezTo>
                      <a:pt x="935157" y="69612"/>
                      <a:pt x="938093" y="66913"/>
                      <a:pt x="939800" y="63500"/>
                    </a:cubicBezTo>
                    <a:cubicBezTo>
                      <a:pt x="943635" y="55831"/>
                      <a:pt x="941742" y="50516"/>
                      <a:pt x="949325" y="44450"/>
                    </a:cubicBezTo>
                    <a:cubicBezTo>
                      <a:pt x="951938" y="42359"/>
                      <a:pt x="955675" y="42333"/>
                      <a:pt x="958850" y="41275"/>
                    </a:cubicBezTo>
                    <a:cubicBezTo>
                      <a:pt x="962025" y="38100"/>
                      <a:pt x="964926" y="34625"/>
                      <a:pt x="968375" y="31750"/>
                    </a:cubicBezTo>
                    <a:cubicBezTo>
                      <a:pt x="971306" y="29307"/>
                      <a:pt x="975202" y="28098"/>
                      <a:pt x="977900" y="25400"/>
                    </a:cubicBezTo>
                    <a:cubicBezTo>
                      <a:pt x="980598" y="22702"/>
                      <a:pt x="982133" y="19050"/>
                      <a:pt x="984250" y="15875"/>
                    </a:cubicBezTo>
                    <a:cubicBezTo>
                      <a:pt x="987425" y="16933"/>
                      <a:pt x="991204" y="16907"/>
                      <a:pt x="993775" y="19050"/>
                    </a:cubicBezTo>
                    <a:cubicBezTo>
                      <a:pt x="1004931" y="28347"/>
                      <a:pt x="1002830" y="32301"/>
                      <a:pt x="1006475" y="44450"/>
                    </a:cubicBezTo>
                    <a:cubicBezTo>
                      <a:pt x="1008398" y="50861"/>
                      <a:pt x="1007256" y="59787"/>
                      <a:pt x="1012825" y="63500"/>
                    </a:cubicBezTo>
                    <a:cubicBezTo>
                      <a:pt x="1019175" y="67733"/>
                      <a:pt x="1024635" y="73787"/>
                      <a:pt x="1031875" y="76200"/>
                    </a:cubicBezTo>
                    <a:lnTo>
                      <a:pt x="1041400" y="7937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5622925" y="2523490"/>
                <a:ext cx="936272" cy="753645"/>
              </a:xfrm>
              <a:custGeom>
                <a:avLst/>
                <a:gdLst>
                  <a:gd name="connsiteX0" fmla="*/ 22225 w 868365"/>
                  <a:gd name="connsiteY0" fmla="*/ 0 h 746659"/>
                  <a:gd name="connsiteX1" fmla="*/ 171450 w 868365"/>
                  <a:gd name="connsiteY1" fmla="*/ 3175 h 746659"/>
                  <a:gd name="connsiteX2" fmla="*/ 206375 w 868365"/>
                  <a:gd name="connsiteY2" fmla="*/ 6350 h 746659"/>
                  <a:gd name="connsiteX3" fmla="*/ 266700 w 868365"/>
                  <a:gd name="connsiteY3" fmla="*/ 9525 h 746659"/>
                  <a:gd name="connsiteX4" fmla="*/ 298450 w 868365"/>
                  <a:gd name="connsiteY4" fmla="*/ 12700 h 746659"/>
                  <a:gd name="connsiteX5" fmla="*/ 517525 w 868365"/>
                  <a:gd name="connsiteY5" fmla="*/ 15875 h 746659"/>
                  <a:gd name="connsiteX6" fmla="*/ 628650 w 868365"/>
                  <a:gd name="connsiteY6" fmla="*/ 22225 h 746659"/>
                  <a:gd name="connsiteX7" fmla="*/ 663575 w 868365"/>
                  <a:gd name="connsiteY7" fmla="*/ 25400 h 746659"/>
                  <a:gd name="connsiteX8" fmla="*/ 854075 w 868365"/>
                  <a:gd name="connsiteY8" fmla="*/ 28575 h 746659"/>
                  <a:gd name="connsiteX9" fmla="*/ 844550 w 868365"/>
                  <a:gd name="connsiteY9" fmla="*/ 76200 h 746659"/>
                  <a:gd name="connsiteX10" fmla="*/ 841375 w 868365"/>
                  <a:gd name="connsiteY10" fmla="*/ 85725 h 746659"/>
                  <a:gd name="connsiteX11" fmla="*/ 831850 w 868365"/>
                  <a:gd name="connsiteY11" fmla="*/ 92075 h 746659"/>
                  <a:gd name="connsiteX12" fmla="*/ 561975 w 868365"/>
                  <a:gd name="connsiteY12" fmla="*/ 88900 h 746659"/>
                  <a:gd name="connsiteX13" fmla="*/ 539750 w 868365"/>
                  <a:gd name="connsiteY13" fmla="*/ 85725 h 746659"/>
                  <a:gd name="connsiteX14" fmla="*/ 508000 w 868365"/>
                  <a:gd name="connsiteY14" fmla="*/ 82550 h 746659"/>
                  <a:gd name="connsiteX15" fmla="*/ 358775 w 868365"/>
                  <a:gd name="connsiteY15" fmla="*/ 76200 h 746659"/>
                  <a:gd name="connsiteX16" fmla="*/ 60325 w 868365"/>
                  <a:gd name="connsiteY16" fmla="*/ 85725 h 746659"/>
                  <a:gd name="connsiteX17" fmla="*/ 19050 w 868365"/>
                  <a:gd name="connsiteY17" fmla="*/ 95250 h 746659"/>
                  <a:gd name="connsiteX18" fmla="*/ 22225 w 868365"/>
                  <a:gd name="connsiteY18" fmla="*/ 158750 h 746659"/>
                  <a:gd name="connsiteX19" fmla="*/ 25400 w 868365"/>
                  <a:gd name="connsiteY19" fmla="*/ 168275 h 746659"/>
                  <a:gd name="connsiteX20" fmla="*/ 34925 w 868365"/>
                  <a:gd name="connsiteY20" fmla="*/ 171450 h 746659"/>
                  <a:gd name="connsiteX21" fmla="*/ 57150 w 868365"/>
                  <a:gd name="connsiteY21" fmla="*/ 165100 h 746659"/>
                  <a:gd name="connsiteX22" fmla="*/ 85725 w 868365"/>
                  <a:gd name="connsiteY22" fmla="*/ 161925 h 746659"/>
                  <a:gd name="connsiteX23" fmla="*/ 203200 w 868365"/>
                  <a:gd name="connsiteY23" fmla="*/ 168275 h 746659"/>
                  <a:gd name="connsiteX24" fmla="*/ 215900 w 868365"/>
                  <a:gd name="connsiteY24" fmla="*/ 171450 h 746659"/>
                  <a:gd name="connsiteX25" fmla="*/ 231775 w 868365"/>
                  <a:gd name="connsiteY25" fmla="*/ 174625 h 746659"/>
                  <a:gd name="connsiteX26" fmla="*/ 282575 w 868365"/>
                  <a:gd name="connsiteY26" fmla="*/ 180975 h 746659"/>
                  <a:gd name="connsiteX27" fmla="*/ 292100 w 868365"/>
                  <a:gd name="connsiteY27" fmla="*/ 184150 h 746659"/>
                  <a:gd name="connsiteX28" fmla="*/ 517525 w 868365"/>
                  <a:gd name="connsiteY28" fmla="*/ 184150 h 746659"/>
                  <a:gd name="connsiteX29" fmla="*/ 577850 w 868365"/>
                  <a:gd name="connsiteY29" fmla="*/ 180975 h 746659"/>
                  <a:gd name="connsiteX30" fmla="*/ 854075 w 868365"/>
                  <a:gd name="connsiteY30" fmla="*/ 187325 h 746659"/>
                  <a:gd name="connsiteX31" fmla="*/ 854075 w 868365"/>
                  <a:gd name="connsiteY31" fmla="*/ 244475 h 746659"/>
                  <a:gd name="connsiteX32" fmla="*/ 850900 w 868365"/>
                  <a:gd name="connsiteY32" fmla="*/ 254000 h 746659"/>
                  <a:gd name="connsiteX33" fmla="*/ 828675 w 868365"/>
                  <a:gd name="connsiteY33" fmla="*/ 260350 h 746659"/>
                  <a:gd name="connsiteX34" fmla="*/ 749300 w 868365"/>
                  <a:gd name="connsiteY34" fmla="*/ 254000 h 746659"/>
                  <a:gd name="connsiteX35" fmla="*/ 654050 w 868365"/>
                  <a:gd name="connsiteY35" fmla="*/ 250825 h 746659"/>
                  <a:gd name="connsiteX36" fmla="*/ 520700 w 868365"/>
                  <a:gd name="connsiteY36" fmla="*/ 244475 h 746659"/>
                  <a:gd name="connsiteX37" fmla="*/ 492125 w 868365"/>
                  <a:gd name="connsiteY37" fmla="*/ 241300 h 746659"/>
                  <a:gd name="connsiteX38" fmla="*/ 476250 w 868365"/>
                  <a:gd name="connsiteY38" fmla="*/ 238125 h 746659"/>
                  <a:gd name="connsiteX39" fmla="*/ 374650 w 868365"/>
                  <a:gd name="connsiteY39" fmla="*/ 234950 h 746659"/>
                  <a:gd name="connsiteX40" fmla="*/ 365125 w 868365"/>
                  <a:gd name="connsiteY40" fmla="*/ 231775 h 746659"/>
                  <a:gd name="connsiteX41" fmla="*/ 346075 w 868365"/>
                  <a:gd name="connsiteY41" fmla="*/ 228600 h 746659"/>
                  <a:gd name="connsiteX42" fmla="*/ 101600 w 868365"/>
                  <a:gd name="connsiteY42" fmla="*/ 231775 h 746659"/>
                  <a:gd name="connsiteX43" fmla="*/ 41275 w 868365"/>
                  <a:gd name="connsiteY43" fmla="*/ 238125 h 746659"/>
                  <a:gd name="connsiteX44" fmla="*/ 31750 w 868365"/>
                  <a:gd name="connsiteY44" fmla="*/ 241300 h 746659"/>
                  <a:gd name="connsiteX45" fmla="*/ 31750 w 868365"/>
                  <a:gd name="connsiteY45" fmla="*/ 336550 h 746659"/>
                  <a:gd name="connsiteX46" fmla="*/ 44450 w 868365"/>
                  <a:gd name="connsiteY46" fmla="*/ 342900 h 746659"/>
                  <a:gd name="connsiteX47" fmla="*/ 82550 w 868365"/>
                  <a:gd name="connsiteY47" fmla="*/ 336550 h 746659"/>
                  <a:gd name="connsiteX48" fmla="*/ 114300 w 868365"/>
                  <a:gd name="connsiteY48" fmla="*/ 330200 h 746659"/>
                  <a:gd name="connsiteX49" fmla="*/ 615950 w 868365"/>
                  <a:gd name="connsiteY49" fmla="*/ 336550 h 746659"/>
                  <a:gd name="connsiteX50" fmla="*/ 644525 w 868365"/>
                  <a:gd name="connsiteY50" fmla="*/ 339725 h 746659"/>
                  <a:gd name="connsiteX51" fmla="*/ 850900 w 868365"/>
                  <a:gd name="connsiteY51" fmla="*/ 342900 h 746659"/>
                  <a:gd name="connsiteX52" fmla="*/ 857250 w 868365"/>
                  <a:gd name="connsiteY52" fmla="*/ 352425 h 746659"/>
                  <a:gd name="connsiteX53" fmla="*/ 857250 w 868365"/>
                  <a:gd name="connsiteY53" fmla="*/ 422275 h 746659"/>
                  <a:gd name="connsiteX54" fmla="*/ 812800 w 868365"/>
                  <a:gd name="connsiteY54" fmla="*/ 412750 h 746659"/>
                  <a:gd name="connsiteX55" fmla="*/ 800100 w 868365"/>
                  <a:gd name="connsiteY55" fmla="*/ 409575 h 746659"/>
                  <a:gd name="connsiteX56" fmla="*/ 730250 w 868365"/>
                  <a:gd name="connsiteY56" fmla="*/ 403225 h 746659"/>
                  <a:gd name="connsiteX57" fmla="*/ 558800 w 868365"/>
                  <a:gd name="connsiteY57" fmla="*/ 400050 h 746659"/>
                  <a:gd name="connsiteX58" fmla="*/ 517525 w 868365"/>
                  <a:gd name="connsiteY58" fmla="*/ 393700 h 746659"/>
                  <a:gd name="connsiteX59" fmla="*/ 180975 w 868365"/>
                  <a:gd name="connsiteY59" fmla="*/ 396875 h 746659"/>
                  <a:gd name="connsiteX60" fmla="*/ 123825 w 868365"/>
                  <a:gd name="connsiteY60" fmla="*/ 400050 h 746659"/>
                  <a:gd name="connsiteX61" fmla="*/ 114300 w 868365"/>
                  <a:gd name="connsiteY61" fmla="*/ 403225 h 746659"/>
                  <a:gd name="connsiteX62" fmla="*/ 25400 w 868365"/>
                  <a:gd name="connsiteY62" fmla="*/ 409575 h 746659"/>
                  <a:gd name="connsiteX63" fmla="*/ 22225 w 868365"/>
                  <a:gd name="connsiteY63" fmla="*/ 498475 h 746659"/>
                  <a:gd name="connsiteX64" fmla="*/ 47625 w 868365"/>
                  <a:gd name="connsiteY64" fmla="*/ 485775 h 746659"/>
                  <a:gd name="connsiteX65" fmla="*/ 82550 w 868365"/>
                  <a:gd name="connsiteY65" fmla="*/ 479425 h 746659"/>
                  <a:gd name="connsiteX66" fmla="*/ 120650 w 868365"/>
                  <a:gd name="connsiteY66" fmla="*/ 473075 h 746659"/>
                  <a:gd name="connsiteX67" fmla="*/ 396875 w 868365"/>
                  <a:gd name="connsiteY67" fmla="*/ 476250 h 746659"/>
                  <a:gd name="connsiteX68" fmla="*/ 415925 w 868365"/>
                  <a:gd name="connsiteY68" fmla="*/ 479425 h 746659"/>
                  <a:gd name="connsiteX69" fmla="*/ 438150 w 868365"/>
                  <a:gd name="connsiteY69" fmla="*/ 482600 h 746659"/>
                  <a:gd name="connsiteX70" fmla="*/ 488950 w 868365"/>
                  <a:gd name="connsiteY70" fmla="*/ 485775 h 746659"/>
                  <a:gd name="connsiteX71" fmla="*/ 517525 w 868365"/>
                  <a:gd name="connsiteY71" fmla="*/ 488950 h 746659"/>
                  <a:gd name="connsiteX72" fmla="*/ 619125 w 868365"/>
                  <a:gd name="connsiteY72" fmla="*/ 492125 h 746659"/>
                  <a:gd name="connsiteX73" fmla="*/ 790575 w 868365"/>
                  <a:gd name="connsiteY73" fmla="*/ 488950 h 746659"/>
                  <a:gd name="connsiteX74" fmla="*/ 860425 w 868365"/>
                  <a:gd name="connsiteY74" fmla="*/ 492125 h 746659"/>
                  <a:gd name="connsiteX75" fmla="*/ 857250 w 868365"/>
                  <a:gd name="connsiteY75" fmla="*/ 568325 h 746659"/>
                  <a:gd name="connsiteX76" fmla="*/ 825500 w 868365"/>
                  <a:gd name="connsiteY76" fmla="*/ 577850 h 746659"/>
                  <a:gd name="connsiteX77" fmla="*/ 669925 w 868365"/>
                  <a:gd name="connsiteY77" fmla="*/ 581025 h 746659"/>
                  <a:gd name="connsiteX78" fmla="*/ 184150 w 868365"/>
                  <a:gd name="connsiteY78" fmla="*/ 577850 h 746659"/>
                  <a:gd name="connsiteX79" fmla="*/ 25400 w 868365"/>
                  <a:gd name="connsiteY79" fmla="*/ 581025 h 746659"/>
                  <a:gd name="connsiteX80" fmla="*/ 19050 w 868365"/>
                  <a:gd name="connsiteY80" fmla="*/ 631825 h 746659"/>
                  <a:gd name="connsiteX81" fmla="*/ 12700 w 868365"/>
                  <a:gd name="connsiteY81" fmla="*/ 650875 h 746659"/>
                  <a:gd name="connsiteX82" fmla="*/ 28575 w 868365"/>
                  <a:gd name="connsiteY82" fmla="*/ 654050 h 746659"/>
                  <a:gd name="connsiteX83" fmla="*/ 53975 w 868365"/>
                  <a:gd name="connsiteY83" fmla="*/ 647700 h 746659"/>
                  <a:gd name="connsiteX84" fmla="*/ 73025 w 868365"/>
                  <a:gd name="connsiteY84" fmla="*/ 644525 h 746659"/>
                  <a:gd name="connsiteX85" fmla="*/ 146050 w 868365"/>
                  <a:gd name="connsiteY85" fmla="*/ 647700 h 746659"/>
                  <a:gd name="connsiteX86" fmla="*/ 187325 w 868365"/>
                  <a:gd name="connsiteY86" fmla="*/ 650875 h 746659"/>
                  <a:gd name="connsiteX87" fmla="*/ 349250 w 868365"/>
                  <a:gd name="connsiteY87" fmla="*/ 647700 h 746659"/>
                  <a:gd name="connsiteX88" fmla="*/ 387350 w 868365"/>
                  <a:gd name="connsiteY88" fmla="*/ 644525 h 746659"/>
                  <a:gd name="connsiteX89" fmla="*/ 425450 w 868365"/>
                  <a:gd name="connsiteY89" fmla="*/ 638175 h 746659"/>
                  <a:gd name="connsiteX90" fmla="*/ 441325 w 868365"/>
                  <a:gd name="connsiteY90" fmla="*/ 635000 h 746659"/>
                  <a:gd name="connsiteX91" fmla="*/ 555625 w 868365"/>
                  <a:gd name="connsiteY91" fmla="*/ 625475 h 746659"/>
                  <a:gd name="connsiteX92" fmla="*/ 673100 w 868365"/>
                  <a:gd name="connsiteY92" fmla="*/ 631825 h 746659"/>
                  <a:gd name="connsiteX93" fmla="*/ 692150 w 868365"/>
                  <a:gd name="connsiteY93" fmla="*/ 635000 h 746659"/>
                  <a:gd name="connsiteX94" fmla="*/ 733425 w 868365"/>
                  <a:gd name="connsiteY94" fmla="*/ 641350 h 746659"/>
                  <a:gd name="connsiteX95" fmla="*/ 742950 w 868365"/>
                  <a:gd name="connsiteY95" fmla="*/ 644525 h 746659"/>
                  <a:gd name="connsiteX96" fmla="*/ 762000 w 868365"/>
                  <a:gd name="connsiteY96" fmla="*/ 647700 h 746659"/>
                  <a:gd name="connsiteX97" fmla="*/ 771525 w 868365"/>
                  <a:gd name="connsiteY97" fmla="*/ 650875 h 746659"/>
                  <a:gd name="connsiteX98" fmla="*/ 825500 w 868365"/>
                  <a:gd name="connsiteY98" fmla="*/ 657225 h 746659"/>
                  <a:gd name="connsiteX99" fmla="*/ 838200 w 868365"/>
                  <a:gd name="connsiteY99" fmla="*/ 660400 h 746659"/>
                  <a:gd name="connsiteX100" fmla="*/ 854075 w 868365"/>
                  <a:gd name="connsiteY100" fmla="*/ 663575 h 746659"/>
                  <a:gd name="connsiteX101" fmla="*/ 857250 w 868365"/>
                  <a:gd name="connsiteY101" fmla="*/ 673100 h 746659"/>
                  <a:gd name="connsiteX102" fmla="*/ 854075 w 868365"/>
                  <a:gd name="connsiteY102" fmla="*/ 711200 h 746659"/>
                  <a:gd name="connsiteX103" fmla="*/ 847725 w 868365"/>
                  <a:gd name="connsiteY103" fmla="*/ 730250 h 746659"/>
                  <a:gd name="connsiteX104" fmla="*/ 822325 w 868365"/>
                  <a:gd name="connsiteY104" fmla="*/ 736600 h 746659"/>
                  <a:gd name="connsiteX105" fmla="*/ 660400 w 868365"/>
                  <a:gd name="connsiteY105" fmla="*/ 739775 h 746659"/>
                  <a:gd name="connsiteX106" fmla="*/ 438150 w 868365"/>
                  <a:gd name="connsiteY106" fmla="*/ 742950 h 746659"/>
                  <a:gd name="connsiteX107" fmla="*/ 384175 w 868365"/>
                  <a:gd name="connsiteY107" fmla="*/ 739775 h 746659"/>
                  <a:gd name="connsiteX108" fmla="*/ 371475 w 868365"/>
                  <a:gd name="connsiteY108" fmla="*/ 736600 h 746659"/>
                  <a:gd name="connsiteX109" fmla="*/ 320675 w 868365"/>
                  <a:gd name="connsiteY109" fmla="*/ 733425 h 746659"/>
                  <a:gd name="connsiteX110" fmla="*/ 298450 w 868365"/>
                  <a:gd name="connsiteY110" fmla="*/ 730250 h 746659"/>
                  <a:gd name="connsiteX111" fmla="*/ 279400 w 868365"/>
                  <a:gd name="connsiteY111" fmla="*/ 727075 h 746659"/>
                  <a:gd name="connsiteX112" fmla="*/ 155575 w 868365"/>
                  <a:gd name="connsiteY112" fmla="*/ 723900 h 746659"/>
                  <a:gd name="connsiteX113" fmla="*/ 38100 w 868365"/>
                  <a:gd name="connsiteY113" fmla="*/ 717550 h 746659"/>
                  <a:gd name="connsiteX114" fmla="*/ 0 w 868365"/>
                  <a:gd name="connsiteY114" fmla="*/ 717550 h 74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868365" h="746659">
                    <a:moveTo>
                      <a:pt x="22225" y="0"/>
                    </a:moveTo>
                    <a:lnTo>
                      <a:pt x="171450" y="3175"/>
                    </a:lnTo>
                    <a:cubicBezTo>
                      <a:pt x="183133" y="3578"/>
                      <a:pt x="194711" y="5572"/>
                      <a:pt x="206375" y="6350"/>
                    </a:cubicBezTo>
                    <a:cubicBezTo>
                      <a:pt x="226467" y="7689"/>
                      <a:pt x="246612" y="8140"/>
                      <a:pt x="266700" y="9525"/>
                    </a:cubicBezTo>
                    <a:cubicBezTo>
                      <a:pt x="277311" y="10257"/>
                      <a:pt x="287817" y="12431"/>
                      <a:pt x="298450" y="12700"/>
                    </a:cubicBezTo>
                    <a:cubicBezTo>
                      <a:pt x="371459" y="14548"/>
                      <a:pt x="444500" y="14817"/>
                      <a:pt x="517525" y="15875"/>
                    </a:cubicBezTo>
                    <a:cubicBezTo>
                      <a:pt x="554567" y="17992"/>
                      <a:pt x="591700" y="18866"/>
                      <a:pt x="628650" y="22225"/>
                    </a:cubicBezTo>
                    <a:cubicBezTo>
                      <a:pt x="640292" y="23283"/>
                      <a:pt x="651890" y="25071"/>
                      <a:pt x="663575" y="25400"/>
                    </a:cubicBezTo>
                    <a:cubicBezTo>
                      <a:pt x="727059" y="27188"/>
                      <a:pt x="790575" y="27517"/>
                      <a:pt x="854075" y="28575"/>
                    </a:cubicBezTo>
                    <a:cubicBezTo>
                      <a:pt x="851416" y="47187"/>
                      <a:pt x="850674" y="57829"/>
                      <a:pt x="844550" y="76200"/>
                    </a:cubicBezTo>
                    <a:cubicBezTo>
                      <a:pt x="843492" y="79375"/>
                      <a:pt x="843466" y="83112"/>
                      <a:pt x="841375" y="85725"/>
                    </a:cubicBezTo>
                    <a:cubicBezTo>
                      <a:pt x="838991" y="88705"/>
                      <a:pt x="835025" y="89958"/>
                      <a:pt x="831850" y="92075"/>
                    </a:cubicBezTo>
                    <a:lnTo>
                      <a:pt x="561975" y="88900"/>
                    </a:lnTo>
                    <a:cubicBezTo>
                      <a:pt x="554493" y="88737"/>
                      <a:pt x="547182" y="86599"/>
                      <a:pt x="539750" y="85725"/>
                    </a:cubicBezTo>
                    <a:cubicBezTo>
                      <a:pt x="529187" y="84482"/>
                      <a:pt x="518611" y="83282"/>
                      <a:pt x="508000" y="82550"/>
                    </a:cubicBezTo>
                    <a:cubicBezTo>
                      <a:pt x="462243" y="79394"/>
                      <a:pt x="402741" y="77770"/>
                      <a:pt x="358775" y="76200"/>
                    </a:cubicBezTo>
                    <a:cubicBezTo>
                      <a:pt x="92045" y="82953"/>
                      <a:pt x="191400" y="76987"/>
                      <a:pt x="60325" y="85725"/>
                    </a:cubicBezTo>
                    <a:cubicBezTo>
                      <a:pt x="25293" y="92731"/>
                      <a:pt x="38814" y="88662"/>
                      <a:pt x="19050" y="95250"/>
                    </a:cubicBezTo>
                    <a:cubicBezTo>
                      <a:pt x="20108" y="116417"/>
                      <a:pt x="20389" y="137637"/>
                      <a:pt x="22225" y="158750"/>
                    </a:cubicBezTo>
                    <a:cubicBezTo>
                      <a:pt x="22515" y="162084"/>
                      <a:pt x="23033" y="165908"/>
                      <a:pt x="25400" y="168275"/>
                    </a:cubicBezTo>
                    <a:cubicBezTo>
                      <a:pt x="27767" y="170642"/>
                      <a:pt x="31750" y="170392"/>
                      <a:pt x="34925" y="171450"/>
                    </a:cubicBezTo>
                    <a:cubicBezTo>
                      <a:pt x="42038" y="169079"/>
                      <a:pt x="49746" y="166239"/>
                      <a:pt x="57150" y="165100"/>
                    </a:cubicBezTo>
                    <a:cubicBezTo>
                      <a:pt x="66622" y="163643"/>
                      <a:pt x="76200" y="162983"/>
                      <a:pt x="85725" y="161925"/>
                    </a:cubicBezTo>
                    <a:cubicBezTo>
                      <a:pt x="128670" y="163357"/>
                      <a:pt x="163610" y="161077"/>
                      <a:pt x="203200" y="168275"/>
                    </a:cubicBezTo>
                    <a:cubicBezTo>
                      <a:pt x="207493" y="169056"/>
                      <a:pt x="211640" y="170503"/>
                      <a:pt x="215900" y="171450"/>
                    </a:cubicBezTo>
                    <a:cubicBezTo>
                      <a:pt x="221168" y="172621"/>
                      <a:pt x="226433" y="173862"/>
                      <a:pt x="231775" y="174625"/>
                    </a:cubicBezTo>
                    <a:cubicBezTo>
                      <a:pt x="248669" y="177038"/>
                      <a:pt x="282575" y="180975"/>
                      <a:pt x="282575" y="180975"/>
                    </a:cubicBezTo>
                    <a:cubicBezTo>
                      <a:pt x="285750" y="182033"/>
                      <a:pt x="288768" y="183833"/>
                      <a:pt x="292100" y="184150"/>
                    </a:cubicBezTo>
                    <a:cubicBezTo>
                      <a:pt x="365910" y="191180"/>
                      <a:pt x="445896" y="185501"/>
                      <a:pt x="517525" y="184150"/>
                    </a:cubicBezTo>
                    <a:cubicBezTo>
                      <a:pt x="537633" y="183092"/>
                      <a:pt x="557714" y="180975"/>
                      <a:pt x="577850" y="180975"/>
                    </a:cubicBezTo>
                    <a:cubicBezTo>
                      <a:pt x="838252" y="180975"/>
                      <a:pt x="760569" y="156156"/>
                      <a:pt x="854075" y="187325"/>
                    </a:cubicBezTo>
                    <a:cubicBezTo>
                      <a:pt x="861924" y="210872"/>
                      <a:pt x="859171" y="198607"/>
                      <a:pt x="854075" y="244475"/>
                    </a:cubicBezTo>
                    <a:cubicBezTo>
                      <a:pt x="853705" y="247801"/>
                      <a:pt x="853267" y="251633"/>
                      <a:pt x="850900" y="254000"/>
                    </a:cubicBezTo>
                    <a:cubicBezTo>
                      <a:pt x="849382" y="255518"/>
                      <a:pt x="828785" y="260323"/>
                      <a:pt x="828675" y="260350"/>
                    </a:cubicBezTo>
                    <a:cubicBezTo>
                      <a:pt x="797288" y="249888"/>
                      <a:pt x="820757" y="256748"/>
                      <a:pt x="749300" y="254000"/>
                    </a:cubicBezTo>
                    <a:lnTo>
                      <a:pt x="654050" y="250825"/>
                    </a:lnTo>
                    <a:cubicBezTo>
                      <a:pt x="603815" y="249062"/>
                      <a:pt x="568263" y="248439"/>
                      <a:pt x="520700" y="244475"/>
                    </a:cubicBezTo>
                    <a:cubicBezTo>
                      <a:pt x="511149" y="243679"/>
                      <a:pt x="501612" y="242655"/>
                      <a:pt x="492125" y="241300"/>
                    </a:cubicBezTo>
                    <a:cubicBezTo>
                      <a:pt x="486783" y="240537"/>
                      <a:pt x="481639" y="238416"/>
                      <a:pt x="476250" y="238125"/>
                    </a:cubicBezTo>
                    <a:cubicBezTo>
                      <a:pt x="442416" y="236296"/>
                      <a:pt x="408517" y="236008"/>
                      <a:pt x="374650" y="234950"/>
                    </a:cubicBezTo>
                    <a:cubicBezTo>
                      <a:pt x="371475" y="233892"/>
                      <a:pt x="368392" y="232501"/>
                      <a:pt x="365125" y="231775"/>
                    </a:cubicBezTo>
                    <a:cubicBezTo>
                      <a:pt x="358841" y="230378"/>
                      <a:pt x="352513" y="228600"/>
                      <a:pt x="346075" y="228600"/>
                    </a:cubicBezTo>
                    <a:cubicBezTo>
                      <a:pt x="264576" y="228600"/>
                      <a:pt x="183092" y="230717"/>
                      <a:pt x="101600" y="231775"/>
                    </a:cubicBezTo>
                    <a:cubicBezTo>
                      <a:pt x="75229" y="233659"/>
                      <a:pt x="63192" y="232646"/>
                      <a:pt x="41275" y="238125"/>
                    </a:cubicBezTo>
                    <a:cubicBezTo>
                      <a:pt x="38028" y="238937"/>
                      <a:pt x="34925" y="240242"/>
                      <a:pt x="31750" y="241300"/>
                    </a:cubicBezTo>
                    <a:cubicBezTo>
                      <a:pt x="20463" y="275162"/>
                      <a:pt x="20504" y="271322"/>
                      <a:pt x="31750" y="336550"/>
                    </a:cubicBezTo>
                    <a:cubicBezTo>
                      <a:pt x="32554" y="341214"/>
                      <a:pt x="40217" y="340783"/>
                      <a:pt x="44450" y="342900"/>
                    </a:cubicBezTo>
                    <a:cubicBezTo>
                      <a:pt x="96062" y="332578"/>
                      <a:pt x="15601" y="348365"/>
                      <a:pt x="82550" y="336550"/>
                    </a:cubicBezTo>
                    <a:cubicBezTo>
                      <a:pt x="93179" y="334674"/>
                      <a:pt x="103717" y="332317"/>
                      <a:pt x="114300" y="330200"/>
                    </a:cubicBezTo>
                    <a:lnTo>
                      <a:pt x="615950" y="336550"/>
                    </a:lnTo>
                    <a:cubicBezTo>
                      <a:pt x="625530" y="336802"/>
                      <a:pt x="634945" y="339466"/>
                      <a:pt x="644525" y="339725"/>
                    </a:cubicBezTo>
                    <a:cubicBezTo>
                      <a:pt x="713300" y="341584"/>
                      <a:pt x="782108" y="341842"/>
                      <a:pt x="850900" y="342900"/>
                    </a:cubicBezTo>
                    <a:cubicBezTo>
                      <a:pt x="853017" y="346075"/>
                      <a:pt x="855910" y="348852"/>
                      <a:pt x="857250" y="352425"/>
                    </a:cubicBezTo>
                    <a:cubicBezTo>
                      <a:pt x="864756" y="372440"/>
                      <a:pt x="858083" y="408109"/>
                      <a:pt x="857250" y="422275"/>
                    </a:cubicBezTo>
                    <a:cubicBezTo>
                      <a:pt x="800607" y="408114"/>
                      <a:pt x="858897" y="421969"/>
                      <a:pt x="812800" y="412750"/>
                    </a:cubicBezTo>
                    <a:cubicBezTo>
                      <a:pt x="808521" y="411894"/>
                      <a:pt x="804413" y="410239"/>
                      <a:pt x="800100" y="409575"/>
                    </a:cubicBezTo>
                    <a:cubicBezTo>
                      <a:pt x="785787" y="407373"/>
                      <a:pt x="740798" y="403540"/>
                      <a:pt x="730250" y="403225"/>
                    </a:cubicBezTo>
                    <a:cubicBezTo>
                      <a:pt x="673116" y="401519"/>
                      <a:pt x="615950" y="401108"/>
                      <a:pt x="558800" y="400050"/>
                    </a:cubicBezTo>
                    <a:cubicBezTo>
                      <a:pt x="553455" y="399159"/>
                      <a:pt x="521610" y="393700"/>
                      <a:pt x="517525" y="393700"/>
                    </a:cubicBezTo>
                    <a:lnTo>
                      <a:pt x="180975" y="396875"/>
                    </a:lnTo>
                    <a:cubicBezTo>
                      <a:pt x="161925" y="397933"/>
                      <a:pt x="142818" y="398241"/>
                      <a:pt x="123825" y="400050"/>
                    </a:cubicBezTo>
                    <a:cubicBezTo>
                      <a:pt x="120493" y="400367"/>
                      <a:pt x="117631" y="402903"/>
                      <a:pt x="114300" y="403225"/>
                    </a:cubicBezTo>
                    <a:cubicBezTo>
                      <a:pt x="84729" y="406087"/>
                      <a:pt x="25400" y="409575"/>
                      <a:pt x="25400" y="409575"/>
                    </a:cubicBezTo>
                    <a:cubicBezTo>
                      <a:pt x="24342" y="439208"/>
                      <a:pt x="17716" y="469168"/>
                      <a:pt x="22225" y="498475"/>
                    </a:cubicBezTo>
                    <a:cubicBezTo>
                      <a:pt x="23037" y="503755"/>
                      <a:pt x="45815" y="486551"/>
                      <a:pt x="47625" y="485775"/>
                    </a:cubicBezTo>
                    <a:cubicBezTo>
                      <a:pt x="55584" y="482364"/>
                      <a:pt x="76587" y="480509"/>
                      <a:pt x="82550" y="479425"/>
                    </a:cubicBezTo>
                    <a:cubicBezTo>
                      <a:pt x="128701" y="471034"/>
                      <a:pt x="41696" y="482944"/>
                      <a:pt x="120650" y="473075"/>
                    </a:cubicBezTo>
                    <a:lnTo>
                      <a:pt x="396875" y="476250"/>
                    </a:lnTo>
                    <a:cubicBezTo>
                      <a:pt x="403311" y="476388"/>
                      <a:pt x="409562" y="478446"/>
                      <a:pt x="415925" y="479425"/>
                    </a:cubicBezTo>
                    <a:cubicBezTo>
                      <a:pt x="423322" y="480563"/>
                      <a:pt x="430695" y="481952"/>
                      <a:pt x="438150" y="482600"/>
                    </a:cubicBezTo>
                    <a:cubicBezTo>
                      <a:pt x="455053" y="484070"/>
                      <a:pt x="472038" y="484422"/>
                      <a:pt x="488950" y="485775"/>
                    </a:cubicBezTo>
                    <a:cubicBezTo>
                      <a:pt x="498503" y="486539"/>
                      <a:pt x="507953" y="488483"/>
                      <a:pt x="517525" y="488950"/>
                    </a:cubicBezTo>
                    <a:cubicBezTo>
                      <a:pt x="551368" y="490601"/>
                      <a:pt x="585258" y="491067"/>
                      <a:pt x="619125" y="492125"/>
                    </a:cubicBezTo>
                    <a:lnTo>
                      <a:pt x="790575" y="488950"/>
                    </a:lnTo>
                    <a:cubicBezTo>
                      <a:pt x="813882" y="488950"/>
                      <a:pt x="845434" y="474278"/>
                      <a:pt x="860425" y="492125"/>
                    </a:cubicBezTo>
                    <a:cubicBezTo>
                      <a:pt x="876776" y="511591"/>
                      <a:pt x="863859" y="543777"/>
                      <a:pt x="857250" y="568325"/>
                    </a:cubicBezTo>
                    <a:cubicBezTo>
                      <a:pt x="857085" y="568937"/>
                      <a:pt x="829683" y="577692"/>
                      <a:pt x="825500" y="577850"/>
                    </a:cubicBezTo>
                    <a:cubicBezTo>
                      <a:pt x="773668" y="579806"/>
                      <a:pt x="721783" y="579967"/>
                      <a:pt x="669925" y="581025"/>
                    </a:cubicBezTo>
                    <a:lnTo>
                      <a:pt x="184150" y="577850"/>
                    </a:lnTo>
                    <a:cubicBezTo>
                      <a:pt x="28560" y="576294"/>
                      <a:pt x="76518" y="546947"/>
                      <a:pt x="25400" y="581025"/>
                    </a:cubicBezTo>
                    <a:cubicBezTo>
                      <a:pt x="23270" y="606582"/>
                      <a:pt x="24834" y="612545"/>
                      <a:pt x="19050" y="631825"/>
                    </a:cubicBezTo>
                    <a:cubicBezTo>
                      <a:pt x="17127" y="638236"/>
                      <a:pt x="12700" y="650875"/>
                      <a:pt x="12700" y="650875"/>
                    </a:cubicBezTo>
                    <a:cubicBezTo>
                      <a:pt x="17992" y="651933"/>
                      <a:pt x="23194" y="654464"/>
                      <a:pt x="28575" y="654050"/>
                    </a:cubicBezTo>
                    <a:cubicBezTo>
                      <a:pt x="37277" y="653381"/>
                      <a:pt x="45367" y="649135"/>
                      <a:pt x="53975" y="647700"/>
                    </a:cubicBezTo>
                    <a:lnTo>
                      <a:pt x="73025" y="644525"/>
                    </a:lnTo>
                    <a:lnTo>
                      <a:pt x="146050" y="647700"/>
                    </a:lnTo>
                    <a:cubicBezTo>
                      <a:pt x="159828" y="648465"/>
                      <a:pt x="173526" y="650875"/>
                      <a:pt x="187325" y="650875"/>
                    </a:cubicBezTo>
                    <a:cubicBezTo>
                      <a:pt x="241310" y="650875"/>
                      <a:pt x="295275" y="648758"/>
                      <a:pt x="349250" y="647700"/>
                    </a:cubicBezTo>
                    <a:cubicBezTo>
                      <a:pt x="361950" y="646642"/>
                      <a:pt x="374704" y="646106"/>
                      <a:pt x="387350" y="644525"/>
                    </a:cubicBezTo>
                    <a:cubicBezTo>
                      <a:pt x="400126" y="642928"/>
                      <a:pt x="412825" y="640700"/>
                      <a:pt x="425450" y="638175"/>
                    </a:cubicBezTo>
                    <a:cubicBezTo>
                      <a:pt x="430742" y="637117"/>
                      <a:pt x="435967" y="635643"/>
                      <a:pt x="441325" y="635000"/>
                    </a:cubicBezTo>
                    <a:cubicBezTo>
                      <a:pt x="493748" y="628709"/>
                      <a:pt x="505894" y="628583"/>
                      <a:pt x="555625" y="625475"/>
                    </a:cubicBezTo>
                    <a:cubicBezTo>
                      <a:pt x="590917" y="626945"/>
                      <a:pt x="636166" y="627937"/>
                      <a:pt x="673100" y="631825"/>
                    </a:cubicBezTo>
                    <a:cubicBezTo>
                      <a:pt x="679502" y="632499"/>
                      <a:pt x="685777" y="634090"/>
                      <a:pt x="692150" y="635000"/>
                    </a:cubicBezTo>
                    <a:cubicBezTo>
                      <a:pt x="710143" y="637570"/>
                      <a:pt x="717254" y="637307"/>
                      <a:pt x="733425" y="641350"/>
                    </a:cubicBezTo>
                    <a:cubicBezTo>
                      <a:pt x="736672" y="642162"/>
                      <a:pt x="739683" y="643799"/>
                      <a:pt x="742950" y="644525"/>
                    </a:cubicBezTo>
                    <a:cubicBezTo>
                      <a:pt x="749234" y="645922"/>
                      <a:pt x="755716" y="646303"/>
                      <a:pt x="762000" y="647700"/>
                    </a:cubicBezTo>
                    <a:cubicBezTo>
                      <a:pt x="765267" y="648426"/>
                      <a:pt x="768224" y="650325"/>
                      <a:pt x="771525" y="650875"/>
                    </a:cubicBezTo>
                    <a:cubicBezTo>
                      <a:pt x="789394" y="653853"/>
                      <a:pt x="807631" y="654247"/>
                      <a:pt x="825500" y="657225"/>
                    </a:cubicBezTo>
                    <a:cubicBezTo>
                      <a:pt x="829804" y="657942"/>
                      <a:pt x="833940" y="659453"/>
                      <a:pt x="838200" y="660400"/>
                    </a:cubicBezTo>
                    <a:cubicBezTo>
                      <a:pt x="843468" y="661571"/>
                      <a:pt x="848783" y="662517"/>
                      <a:pt x="854075" y="663575"/>
                    </a:cubicBezTo>
                    <a:cubicBezTo>
                      <a:pt x="855133" y="666750"/>
                      <a:pt x="857250" y="669753"/>
                      <a:pt x="857250" y="673100"/>
                    </a:cubicBezTo>
                    <a:cubicBezTo>
                      <a:pt x="857250" y="685844"/>
                      <a:pt x="856170" y="698629"/>
                      <a:pt x="854075" y="711200"/>
                    </a:cubicBezTo>
                    <a:cubicBezTo>
                      <a:pt x="852975" y="717802"/>
                      <a:pt x="854075" y="728133"/>
                      <a:pt x="847725" y="730250"/>
                    </a:cubicBezTo>
                    <a:cubicBezTo>
                      <a:pt x="839639" y="732945"/>
                      <a:pt x="830907" y="736293"/>
                      <a:pt x="822325" y="736600"/>
                    </a:cubicBezTo>
                    <a:cubicBezTo>
                      <a:pt x="768374" y="738527"/>
                      <a:pt x="714375" y="738717"/>
                      <a:pt x="660400" y="739775"/>
                    </a:cubicBezTo>
                    <a:cubicBezTo>
                      <a:pt x="535673" y="750169"/>
                      <a:pt x="609682" y="746679"/>
                      <a:pt x="438150" y="742950"/>
                    </a:cubicBezTo>
                    <a:cubicBezTo>
                      <a:pt x="420158" y="741892"/>
                      <a:pt x="402117" y="741484"/>
                      <a:pt x="384175" y="739775"/>
                    </a:cubicBezTo>
                    <a:cubicBezTo>
                      <a:pt x="379831" y="739361"/>
                      <a:pt x="375817" y="737034"/>
                      <a:pt x="371475" y="736600"/>
                    </a:cubicBezTo>
                    <a:cubicBezTo>
                      <a:pt x="354593" y="734912"/>
                      <a:pt x="337608" y="734483"/>
                      <a:pt x="320675" y="733425"/>
                    </a:cubicBezTo>
                    <a:lnTo>
                      <a:pt x="298450" y="730250"/>
                    </a:lnTo>
                    <a:cubicBezTo>
                      <a:pt x="292087" y="729271"/>
                      <a:pt x="285831" y="727361"/>
                      <a:pt x="279400" y="727075"/>
                    </a:cubicBezTo>
                    <a:cubicBezTo>
                      <a:pt x="238152" y="725242"/>
                      <a:pt x="196850" y="724958"/>
                      <a:pt x="155575" y="723900"/>
                    </a:cubicBezTo>
                    <a:cubicBezTo>
                      <a:pt x="105455" y="720320"/>
                      <a:pt x="95404" y="719187"/>
                      <a:pt x="38100" y="717550"/>
                    </a:cubicBezTo>
                    <a:cubicBezTo>
                      <a:pt x="25405" y="717187"/>
                      <a:pt x="12700" y="717550"/>
                      <a:pt x="0" y="7175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553200" y="3473450"/>
                <a:ext cx="1098550" cy="304800"/>
              </a:xfrm>
              <a:custGeom>
                <a:avLst/>
                <a:gdLst>
                  <a:gd name="connsiteX0" fmla="*/ 0 w 1098550"/>
                  <a:gd name="connsiteY0" fmla="*/ 0 h 304800"/>
                  <a:gd name="connsiteX1" fmla="*/ 482600 w 1098550"/>
                  <a:gd name="connsiteY1" fmla="*/ 190500 h 304800"/>
                  <a:gd name="connsiteX2" fmla="*/ 501650 w 1098550"/>
                  <a:gd name="connsiteY2" fmla="*/ 196850 h 304800"/>
                  <a:gd name="connsiteX3" fmla="*/ 558800 w 1098550"/>
                  <a:gd name="connsiteY3" fmla="*/ 203200 h 304800"/>
                  <a:gd name="connsiteX4" fmla="*/ 584200 w 1098550"/>
                  <a:gd name="connsiteY4" fmla="*/ 209550 h 304800"/>
                  <a:gd name="connsiteX5" fmla="*/ 615950 w 1098550"/>
                  <a:gd name="connsiteY5" fmla="*/ 215900 h 304800"/>
                  <a:gd name="connsiteX6" fmla="*/ 654050 w 1098550"/>
                  <a:gd name="connsiteY6" fmla="*/ 228600 h 304800"/>
                  <a:gd name="connsiteX7" fmla="*/ 711200 w 1098550"/>
                  <a:gd name="connsiteY7" fmla="*/ 273050 h 304800"/>
                  <a:gd name="connsiteX8" fmla="*/ 749300 w 1098550"/>
                  <a:gd name="connsiteY8" fmla="*/ 292100 h 304800"/>
                  <a:gd name="connsiteX9" fmla="*/ 800100 w 1098550"/>
                  <a:gd name="connsiteY9" fmla="*/ 304800 h 304800"/>
                  <a:gd name="connsiteX10" fmla="*/ 901700 w 1098550"/>
                  <a:gd name="connsiteY10" fmla="*/ 298450 h 304800"/>
                  <a:gd name="connsiteX11" fmla="*/ 939800 w 1098550"/>
                  <a:gd name="connsiteY11" fmla="*/ 292100 h 304800"/>
                  <a:gd name="connsiteX12" fmla="*/ 984250 w 1098550"/>
                  <a:gd name="connsiteY12" fmla="*/ 285750 h 304800"/>
                  <a:gd name="connsiteX13" fmla="*/ 1028700 w 1098550"/>
                  <a:gd name="connsiteY13" fmla="*/ 273050 h 304800"/>
                  <a:gd name="connsiteX14" fmla="*/ 1060450 w 1098550"/>
                  <a:gd name="connsiteY14" fmla="*/ 266700 h 304800"/>
                  <a:gd name="connsiteX15" fmla="*/ 1098550 w 1098550"/>
                  <a:gd name="connsiteY15" fmla="*/ 26035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8550" h="304800">
                    <a:moveTo>
                      <a:pt x="0" y="0"/>
                    </a:moveTo>
                    <a:lnTo>
                      <a:pt x="482600" y="190500"/>
                    </a:lnTo>
                    <a:cubicBezTo>
                      <a:pt x="488831" y="192945"/>
                      <a:pt x="495048" y="195750"/>
                      <a:pt x="501650" y="196850"/>
                    </a:cubicBezTo>
                    <a:cubicBezTo>
                      <a:pt x="520556" y="200001"/>
                      <a:pt x="539750" y="201083"/>
                      <a:pt x="558800" y="203200"/>
                    </a:cubicBezTo>
                    <a:cubicBezTo>
                      <a:pt x="567267" y="205317"/>
                      <a:pt x="575681" y="207657"/>
                      <a:pt x="584200" y="209550"/>
                    </a:cubicBezTo>
                    <a:cubicBezTo>
                      <a:pt x="594736" y="211891"/>
                      <a:pt x="605537" y="213060"/>
                      <a:pt x="615950" y="215900"/>
                    </a:cubicBezTo>
                    <a:cubicBezTo>
                      <a:pt x="628865" y="219422"/>
                      <a:pt x="654050" y="228600"/>
                      <a:pt x="654050" y="228600"/>
                    </a:cubicBezTo>
                    <a:cubicBezTo>
                      <a:pt x="683893" y="258443"/>
                      <a:pt x="665628" y="242669"/>
                      <a:pt x="711200" y="273050"/>
                    </a:cubicBezTo>
                    <a:cubicBezTo>
                      <a:pt x="731208" y="286388"/>
                      <a:pt x="727055" y="286033"/>
                      <a:pt x="749300" y="292100"/>
                    </a:cubicBezTo>
                    <a:cubicBezTo>
                      <a:pt x="766139" y="296693"/>
                      <a:pt x="800100" y="304800"/>
                      <a:pt x="800100" y="304800"/>
                    </a:cubicBezTo>
                    <a:cubicBezTo>
                      <a:pt x="833967" y="302683"/>
                      <a:pt x="867907" y="301522"/>
                      <a:pt x="901700" y="298450"/>
                    </a:cubicBezTo>
                    <a:cubicBezTo>
                      <a:pt x="914522" y="297284"/>
                      <a:pt x="927075" y="294058"/>
                      <a:pt x="939800" y="292100"/>
                    </a:cubicBezTo>
                    <a:cubicBezTo>
                      <a:pt x="954593" y="289824"/>
                      <a:pt x="969433" y="287867"/>
                      <a:pt x="984250" y="285750"/>
                    </a:cubicBezTo>
                    <a:cubicBezTo>
                      <a:pt x="1005464" y="278679"/>
                      <a:pt x="1004780" y="278366"/>
                      <a:pt x="1028700" y="273050"/>
                    </a:cubicBezTo>
                    <a:cubicBezTo>
                      <a:pt x="1039236" y="270709"/>
                      <a:pt x="1049979" y="269318"/>
                      <a:pt x="1060450" y="266700"/>
                    </a:cubicBezTo>
                    <a:cubicBezTo>
                      <a:pt x="1093882" y="258342"/>
                      <a:pt x="1064877" y="260350"/>
                      <a:pt x="1098550" y="2603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553200" y="3543300"/>
                <a:ext cx="1339850" cy="406400"/>
              </a:xfrm>
              <a:custGeom>
                <a:avLst/>
                <a:gdLst>
                  <a:gd name="connsiteX0" fmla="*/ 0 w 1339850"/>
                  <a:gd name="connsiteY0" fmla="*/ 0 h 406400"/>
                  <a:gd name="connsiteX1" fmla="*/ 393700 w 1339850"/>
                  <a:gd name="connsiteY1" fmla="*/ 215900 h 406400"/>
                  <a:gd name="connsiteX2" fmla="*/ 412750 w 1339850"/>
                  <a:gd name="connsiteY2" fmla="*/ 222250 h 406400"/>
                  <a:gd name="connsiteX3" fmla="*/ 431800 w 1339850"/>
                  <a:gd name="connsiteY3" fmla="*/ 234950 h 406400"/>
                  <a:gd name="connsiteX4" fmla="*/ 450850 w 1339850"/>
                  <a:gd name="connsiteY4" fmla="*/ 241300 h 406400"/>
                  <a:gd name="connsiteX5" fmla="*/ 476250 w 1339850"/>
                  <a:gd name="connsiteY5" fmla="*/ 254000 h 406400"/>
                  <a:gd name="connsiteX6" fmla="*/ 514350 w 1339850"/>
                  <a:gd name="connsiteY6" fmla="*/ 266700 h 406400"/>
                  <a:gd name="connsiteX7" fmla="*/ 539750 w 1339850"/>
                  <a:gd name="connsiteY7" fmla="*/ 279400 h 406400"/>
                  <a:gd name="connsiteX8" fmla="*/ 558800 w 1339850"/>
                  <a:gd name="connsiteY8" fmla="*/ 285750 h 406400"/>
                  <a:gd name="connsiteX9" fmla="*/ 577850 w 1339850"/>
                  <a:gd name="connsiteY9" fmla="*/ 298450 h 406400"/>
                  <a:gd name="connsiteX10" fmla="*/ 596900 w 1339850"/>
                  <a:gd name="connsiteY10" fmla="*/ 304800 h 406400"/>
                  <a:gd name="connsiteX11" fmla="*/ 615950 w 1339850"/>
                  <a:gd name="connsiteY11" fmla="*/ 317500 h 406400"/>
                  <a:gd name="connsiteX12" fmla="*/ 711200 w 1339850"/>
                  <a:gd name="connsiteY12" fmla="*/ 330200 h 406400"/>
                  <a:gd name="connsiteX13" fmla="*/ 850900 w 1339850"/>
                  <a:gd name="connsiteY13" fmla="*/ 336550 h 406400"/>
                  <a:gd name="connsiteX14" fmla="*/ 1022350 w 1339850"/>
                  <a:gd name="connsiteY14" fmla="*/ 349250 h 406400"/>
                  <a:gd name="connsiteX15" fmla="*/ 1028700 w 1339850"/>
                  <a:gd name="connsiteY15" fmla="*/ 374650 h 406400"/>
                  <a:gd name="connsiteX16" fmla="*/ 1073150 w 1339850"/>
                  <a:gd name="connsiteY16" fmla="*/ 393700 h 406400"/>
                  <a:gd name="connsiteX17" fmla="*/ 1092200 w 1339850"/>
                  <a:gd name="connsiteY17" fmla="*/ 406400 h 406400"/>
                  <a:gd name="connsiteX18" fmla="*/ 1136650 w 1339850"/>
                  <a:gd name="connsiteY18" fmla="*/ 400050 h 406400"/>
                  <a:gd name="connsiteX19" fmla="*/ 1155700 w 1339850"/>
                  <a:gd name="connsiteY19" fmla="*/ 387350 h 406400"/>
                  <a:gd name="connsiteX20" fmla="*/ 1193800 w 1339850"/>
                  <a:gd name="connsiteY20" fmla="*/ 374650 h 406400"/>
                  <a:gd name="connsiteX21" fmla="*/ 1231900 w 1339850"/>
                  <a:gd name="connsiteY21" fmla="*/ 355600 h 406400"/>
                  <a:gd name="connsiteX22" fmla="*/ 1257300 w 1339850"/>
                  <a:gd name="connsiteY22" fmla="*/ 342900 h 406400"/>
                  <a:gd name="connsiteX23" fmla="*/ 1276350 w 1339850"/>
                  <a:gd name="connsiteY23" fmla="*/ 323850 h 406400"/>
                  <a:gd name="connsiteX24" fmla="*/ 1314450 w 1339850"/>
                  <a:gd name="connsiteY24" fmla="*/ 311150 h 406400"/>
                  <a:gd name="connsiteX25" fmla="*/ 1339850 w 1339850"/>
                  <a:gd name="connsiteY25" fmla="*/ 273050 h 406400"/>
                  <a:gd name="connsiteX26" fmla="*/ 1333500 w 1339850"/>
                  <a:gd name="connsiteY26" fmla="*/ 2667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39850" h="406400">
                    <a:moveTo>
                      <a:pt x="0" y="0"/>
                    </a:moveTo>
                    <a:lnTo>
                      <a:pt x="393700" y="215900"/>
                    </a:lnTo>
                    <a:cubicBezTo>
                      <a:pt x="399593" y="219073"/>
                      <a:pt x="406763" y="219257"/>
                      <a:pt x="412750" y="222250"/>
                    </a:cubicBezTo>
                    <a:cubicBezTo>
                      <a:pt x="419576" y="225663"/>
                      <a:pt x="424974" y="231537"/>
                      <a:pt x="431800" y="234950"/>
                    </a:cubicBezTo>
                    <a:cubicBezTo>
                      <a:pt x="437787" y="237943"/>
                      <a:pt x="444698" y="238663"/>
                      <a:pt x="450850" y="241300"/>
                    </a:cubicBezTo>
                    <a:cubicBezTo>
                      <a:pt x="459551" y="245029"/>
                      <a:pt x="467461" y="250484"/>
                      <a:pt x="476250" y="254000"/>
                    </a:cubicBezTo>
                    <a:cubicBezTo>
                      <a:pt x="488679" y="258972"/>
                      <a:pt x="502376" y="260713"/>
                      <a:pt x="514350" y="266700"/>
                    </a:cubicBezTo>
                    <a:cubicBezTo>
                      <a:pt x="522817" y="270933"/>
                      <a:pt x="531049" y="275671"/>
                      <a:pt x="539750" y="279400"/>
                    </a:cubicBezTo>
                    <a:cubicBezTo>
                      <a:pt x="545902" y="282037"/>
                      <a:pt x="552813" y="282757"/>
                      <a:pt x="558800" y="285750"/>
                    </a:cubicBezTo>
                    <a:cubicBezTo>
                      <a:pt x="565626" y="289163"/>
                      <a:pt x="571024" y="295037"/>
                      <a:pt x="577850" y="298450"/>
                    </a:cubicBezTo>
                    <a:cubicBezTo>
                      <a:pt x="583837" y="301443"/>
                      <a:pt x="590913" y="301807"/>
                      <a:pt x="596900" y="304800"/>
                    </a:cubicBezTo>
                    <a:cubicBezTo>
                      <a:pt x="603726" y="308213"/>
                      <a:pt x="608804" y="314820"/>
                      <a:pt x="615950" y="317500"/>
                    </a:cubicBezTo>
                    <a:cubicBezTo>
                      <a:pt x="634578" y="324485"/>
                      <a:pt x="703936" y="329746"/>
                      <a:pt x="711200" y="330200"/>
                    </a:cubicBezTo>
                    <a:cubicBezTo>
                      <a:pt x="757724" y="333108"/>
                      <a:pt x="804372" y="333701"/>
                      <a:pt x="850900" y="336550"/>
                    </a:cubicBezTo>
                    <a:cubicBezTo>
                      <a:pt x="908099" y="340052"/>
                      <a:pt x="1022350" y="349250"/>
                      <a:pt x="1022350" y="349250"/>
                    </a:cubicBezTo>
                    <a:cubicBezTo>
                      <a:pt x="1024467" y="357717"/>
                      <a:pt x="1023113" y="367946"/>
                      <a:pt x="1028700" y="374650"/>
                    </a:cubicBezTo>
                    <a:cubicBezTo>
                      <a:pt x="1038138" y="385976"/>
                      <a:pt x="1060640" y="387445"/>
                      <a:pt x="1073150" y="393700"/>
                    </a:cubicBezTo>
                    <a:cubicBezTo>
                      <a:pt x="1079976" y="397113"/>
                      <a:pt x="1085850" y="402167"/>
                      <a:pt x="1092200" y="406400"/>
                    </a:cubicBezTo>
                    <a:cubicBezTo>
                      <a:pt x="1107017" y="404283"/>
                      <a:pt x="1122314" y="404351"/>
                      <a:pt x="1136650" y="400050"/>
                    </a:cubicBezTo>
                    <a:cubicBezTo>
                      <a:pt x="1143960" y="397857"/>
                      <a:pt x="1148726" y="390450"/>
                      <a:pt x="1155700" y="387350"/>
                    </a:cubicBezTo>
                    <a:cubicBezTo>
                      <a:pt x="1167933" y="381913"/>
                      <a:pt x="1182661" y="382076"/>
                      <a:pt x="1193800" y="374650"/>
                    </a:cubicBezTo>
                    <a:cubicBezTo>
                      <a:pt x="1230409" y="350244"/>
                      <a:pt x="1195094" y="371374"/>
                      <a:pt x="1231900" y="355600"/>
                    </a:cubicBezTo>
                    <a:cubicBezTo>
                      <a:pt x="1240601" y="351871"/>
                      <a:pt x="1249597" y="348402"/>
                      <a:pt x="1257300" y="342900"/>
                    </a:cubicBezTo>
                    <a:cubicBezTo>
                      <a:pt x="1264608" y="337680"/>
                      <a:pt x="1268500" y="328211"/>
                      <a:pt x="1276350" y="323850"/>
                    </a:cubicBezTo>
                    <a:cubicBezTo>
                      <a:pt x="1288052" y="317349"/>
                      <a:pt x="1314450" y="311150"/>
                      <a:pt x="1314450" y="311150"/>
                    </a:cubicBezTo>
                    <a:cubicBezTo>
                      <a:pt x="1325904" y="299696"/>
                      <a:pt x="1339850" y="291430"/>
                      <a:pt x="1339850" y="273050"/>
                    </a:cubicBezTo>
                    <a:lnTo>
                      <a:pt x="1333500" y="2667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07981" y="3535999"/>
                <a:ext cx="621431" cy="221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488179" y="2815490"/>
                <a:ext cx="1061721" cy="230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341095" y="2355959"/>
                <a:ext cx="1291390" cy="457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4513266" y="1996992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6645355" y="2815490"/>
                <a:ext cx="1061721" cy="230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H="1">
                <a:off x="6562770" y="2355959"/>
                <a:ext cx="1291390" cy="457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 flipH="1">
                <a:off x="6562205" y="1996992"/>
                <a:ext cx="1132484" cy="361712"/>
              </a:xfrm>
              <a:custGeom>
                <a:avLst/>
                <a:gdLst>
                  <a:gd name="connsiteX0" fmla="*/ 0 w 1070810"/>
                  <a:gd name="connsiteY0" fmla="*/ 348916 h 385010"/>
                  <a:gd name="connsiteX1" fmla="*/ 1070810 w 1070810"/>
                  <a:gd name="connsiteY1" fmla="*/ 0 h 385010"/>
                  <a:gd name="connsiteX2" fmla="*/ 1058779 w 1070810"/>
                  <a:gd name="connsiteY2" fmla="*/ 216568 h 385010"/>
                  <a:gd name="connsiteX3" fmla="*/ 709863 w 1070810"/>
                  <a:gd name="connsiteY3" fmla="*/ 385010 h 385010"/>
                  <a:gd name="connsiteX4" fmla="*/ 0 w 1070810"/>
                  <a:gd name="connsiteY4" fmla="*/ 348916 h 385010"/>
                  <a:gd name="connsiteX0" fmla="*/ 0 w 1070810"/>
                  <a:gd name="connsiteY0" fmla="*/ 348916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48916 h 365747"/>
                  <a:gd name="connsiteX0" fmla="*/ 0 w 1070810"/>
                  <a:gd name="connsiteY0" fmla="*/ 361758 h 365747"/>
                  <a:gd name="connsiteX1" fmla="*/ 1070810 w 1070810"/>
                  <a:gd name="connsiteY1" fmla="*/ 0 h 365747"/>
                  <a:gd name="connsiteX2" fmla="*/ 1058779 w 1070810"/>
                  <a:gd name="connsiteY2" fmla="*/ 216568 h 365747"/>
                  <a:gd name="connsiteX3" fmla="*/ 718894 w 1070810"/>
                  <a:gd name="connsiteY3" fmla="*/ 365747 h 365747"/>
                  <a:gd name="connsiteX4" fmla="*/ 0 w 1070810"/>
                  <a:gd name="connsiteY4" fmla="*/ 361758 h 365747"/>
                  <a:gd name="connsiteX0" fmla="*/ 0 w 1073832"/>
                  <a:gd name="connsiteY0" fmla="*/ 361758 h 365747"/>
                  <a:gd name="connsiteX1" fmla="*/ 1070810 w 1073832"/>
                  <a:gd name="connsiteY1" fmla="*/ 0 h 365747"/>
                  <a:gd name="connsiteX2" fmla="*/ 1073832 w 1073832"/>
                  <a:gd name="connsiteY2" fmla="*/ 216568 h 365747"/>
                  <a:gd name="connsiteX3" fmla="*/ 718894 w 1073832"/>
                  <a:gd name="connsiteY3" fmla="*/ 365747 h 365747"/>
                  <a:gd name="connsiteX4" fmla="*/ 0 w 1073832"/>
                  <a:gd name="connsiteY4" fmla="*/ 361758 h 365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3832" h="365747">
                    <a:moveTo>
                      <a:pt x="0" y="361758"/>
                    </a:moveTo>
                    <a:lnTo>
                      <a:pt x="1070810" y="0"/>
                    </a:lnTo>
                    <a:cubicBezTo>
                      <a:pt x="1071817" y="72189"/>
                      <a:pt x="1072825" y="144379"/>
                      <a:pt x="1073832" y="216568"/>
                    </a:cubicBezTo>
                    <a:lnTo>
                      <a:pt x="718894" y="365747"/>
                    </a:lnTo>
                    <a:lnTo>
                      <a:pt x="0" y="361758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7656376" y="3610202"/>
                <a:ext cx="615283" cy="429442"/>
                <a:chOff x="7656093" y="3578405"/>
                <a:chExt cx="615283" cy="42944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656093" y="3578405"/>
                  <a:ext cx="615283" cy="2120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Can 28"/>
                <p:cNvSpPr/>
                <p:nvPr/>
              </p:nvSpPr>
              <p:spPr>
                <a:xfrm flipV="1">
                  <a:off x="7759700" y="3626212"/>
                  <a:ext cx="165100" cy="374290"/>
                </a:xfrm>
                <a:prstGeom prst="ca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Can 29"/>
                <p:cNvSpPr/>
                <p:nvPr/>
              </p:nvSpPr>
              <p:spPr>
                <a:xfrm flipV="1">
                  <a:off x="8052266" y="3633557"/>
                  <a:ext cx="165100" cy="374290"/>
                </a:xfrm>
                <a:prstGeom prst="ca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6" name="Freeform 85"/>
            <p:cNvSpPr/>
            <p:nvPr/>
          </p:nvSpPr>
          <p:spPr>
            <a:xfrm>
              <a:off x="3307981" y="4978400"/>
              <a:ext cx="458181" cy="184150"/>
            </a:xfrm>
            <a:custGeom>
              <a:avLst/>
              <a:gdLst>
                <a:gd name="connsiteX0" fmla="*/ 22964 w 454764"/>
                <a:gd name="connsiteY0" fmla="*/ 88900 h 184150"/>
                <a:gd name="connsiteX1" fmla="*/ 54714 w 454764"/>
                <a:gd name="connsiteY1" fmla="*/ 107950 h 184150"/>
                <a:gd name="connsiteX2" fmla="*/ 73764 w 454764"/>
                <a:gd name="connsiteY2" fmla="*/ 114300 h 184150"/>
                <a:gd name="connsiteX3" fmla="*/ 111864 w 454764"/>
                <a:gd name="connsiteY3" fmla="*/ 146050 h 184150"/>
                <a:gd name="connsiteX4" fmla="*/ 130914 w 454764"/>
                <a:gd name="connsiteY4" fmla="*/ 152400 h 184150"/>
                <a:gd name="connsiteX5" fmla="*/ 149964 w 454764"/>
                <a:gd name="connsiteY5" fmla="*/ 165100 h 184150"/>
                <a:gd name="connsiteX6" fmla="*/ 188064 w 454764"/>
                <a:gd name="connsiteY6" fmla="*/ 177800 h 184150"/>
                <a:gd name="connsiteX7" fmla="*/ 207114 w 454764"/>
                <a:gd name="connsiteY7" fmla="*/ 184150 h 184150"/>
                <a:gd name="connsiteX8" fmla="*/ 334114 w 454764"/>
                <a:gd name="connsiteY8" fmla="*/ 165100 h 184150"/>
                <a:gd name="connsiteX9" fmla="*/ 372214 w 454764"/>
                <a:gd name="connsiteY9" fmla="*/ 139700 h 184150"/>
                <a:gd name="connsiteX10" fmla="*/ 391264 w 454764"/>
                <a:gd name="connsiteY10" fmla="*/ 127000 h 184150"/>
                <a:gd name="connsiteX11" fmla="*/ 403964 w 454764"/>
                <a:gd name="connsiteY11" fmla="*/ 107950 h 184150"/>
                <a:gd name="connsiteX12" fmla="*/ 423014 w 454764"/>
                <a:gd name="connsiteY12" fmla="*/ 101600 h 184150"/>
                <a:gd name="connsiteX13" fmla="*/ 429364 w 454764"/>
                <a:gd name="connsiteY13" fmla="*/ 82550 h 184150"/>
                <a:gd name="connsiteX14" fmla="*/ 454764 w 454764"/>
                <a:gd name="connsiteY14" fmla="*/ 44450 h 184150"/>
                <a:gd name="connsiteX15" fmla="*/ 448414 w 454764"/>
                <a:gd name="connsiteY15" fmla="*/ 19050 h 184150"/>
                <a:gd name="connsiteX16" fmla="*/ 397614 w 454764"/>
                <a:gd name="connsiteY16" fmla="*/ 6350 h 184150"/>
                <a:gd name="connsiteX17" fmla="*/ 378564 w 454764"/>
                <a:gd name="connsiteY17" fmla="*/ 0 h 184150"/>
                <a:gd name="connsiteX18" fmla="*/ 3914 w 454764"/>
                <a:gd name="connsiteY18" fmla="*/ 6350 h 184150"/>
                <a:gd name="connsiteX19" fmla="*/ 10264 w 454764"/>
                <a:gd name="connsiteY19" fmla="*/ 38100 h 184150"/>
                <a:gd name="connsiteX20" fmla="*/ 29314 w 454764"/>
                <a:gd name="connsiteY20" fmla="*/ 76200 h 184150"/>
                <a:gd name="connsiteX21" fmla="*/ 22964 w 454764"/>
                <a:gd name="connsiteY21" fmla="*/ 88900 h 184150"/>
                <a:gd name="connsiteX0" fmla="*/ 22964 w 458181"/>
                <a:gd name="connsiteY0" fmla="*/ 88900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111864 w 458181"/>
                <a:gd name="connsiteY3" fmla="*/ 146050 h 184150"/>
                <a:gd name="connsiteX4" fmla="*/ 130914 w 458181"/>
                <a:gd name="connsiteY4" fmla="*/ 152400 h 184150"/>
                <a:gd name="connsiteX5" fmla="*/ 149964 w 458181"/>
                <a:gd name="connsiteY5" fmla="*/ 165100 h 184150"/>
                <a:gd name="connsiteX6" fmla="*/ 188064 w 458181"/>
                <a:gd name="connsiteY6" fmla="*/ 177800 h 184150"/>
                <a:gd name="connsiteX7" fmla="*/ 207114 w 458181"/>
                <a:gd name="connsiteY7" fmla="*/ 184150 h 184150"/>
                <a:gd name="connsiteX8" fmla="*/ 334114 w 458181"/>
                <a:gd name="connsiteY8" fmla="*/ 165100 h 184150"/>
                <a:gd name="connsiteX9" fmla="*/ 372214 w 458181"/>
                <a:gd name="connsiteY9" fmla="*/ 139700 h 184150"/>
                <a:gd name="connsiteX10" fmla="*/ 391264 w 458181"/>
                <a:gd name="connsiteY10" fmla="*/ 127000 h 184150"/>
                <a:gd name="connsiteX11" fmla="*/ 403964 w 458181"/>
                <a:gd name="connsiteY11" fmla="*/ 107950 h 184150"/>
                <a:gd name="connsiteX12" fmla="*/ 423014 w 458181"/>
                <a:gd name="connsiteY12" fmla="*/ 101600 h 184150"/>
                <a:gd name="connsiteX13" fmla="*/ 429364 w 458181"/>
                <a:gd name="connsiteY13" fmla="*/ 82550 h 184150"/>
                <a:gd name="connsiteX14" fmla="*/ 454764 w 458181"/>
                <a:gd name="connsiteY14" fmla="*/ 44450 h 184150"/>
                <a:gd name="connsiteX15" fmla="*/ 453176 w 458181"/>
                <a:gd name="connsiteY15" fmla="*/ 11906 h 184150"/>
                <a:gd name="connsiteX16" fmla="*/ 397614 w 458181"/>
                <a:gd name="connsiteY16" fmla="*/ 6350 h 184150"/>
                <a:gd name="connsiteX17" fmla="*/ 378564 w 458181"/>
                <a:gd name="connsiteY17" fmla="*/ 0 h 184150"/>
                <a:gd name="connsiteX18" fmla="*/ 3914 w 458181"/>
                <a:gd name="connsiteY18" fmla="*/ 6350 h 184150"/>
                <a:gd name="connsiteX19" fmla="*/ 10264 w 458181"/>
                <a:gd name="connsiteY19" fmla="*/ 38100 h 184150"/>
                <a:gd name="connsiteX20" fmla="*/ 29314 w 458181"/>
                <a:gd name="connsiteY20" fmla="*/ 76200 h 184150"/>
                <a:gd name="connsiteX21" fmla="*/ 22964 w 458181"/>
                <a:gd name="connsiteY21" fmla="*/ 88900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111864 w 458181"/>
                <a:gd name="connsiteY3" fmla="*/ 146050 h 184150"/>
                <a:gd name="connsiteX4" fmla="*/ 130914 w 458181"/>
                <a:gd name="connsiteY4" fmla="*/ 152400 h 184150"/>
                <a:gd name="connsiteX5" fmla="*/ 149964 w 458181"/>
                <a:gd name="connsiteY5" fmla="*/ 165100 h 184150"/>
                <a:gd name="connsiteX6" fmla="*/ 188064 w 458181"/>
                <a:gd name="connsiteY6" fmla="*/ 177800 h 184150"/>
                <a:gd name="connsiteX7" fmla="*/ 207114 w 458181"/>
                <a:gd name="connsiteY7" fmla="*/ 184150 h 184150"/>
                <a:gd name="connsiteX8" fmla="*/ 334114 w 458181"/>
                <a:gd name="connsiteY8" fmla="*/ 165100 h 184150"/>
                <a:gd name="connsiteX9" fmla="*/ 372214 w 458181"/>
                <a:gd name="connsiteY9" fmla="*/ 139700 h 184150"/>
                <a:gd name="connsiteX10" fmla="*/ 391264 w 458181"/>
                <a:gd name="connsiteY10" fmla="*/ 127000 h 184150"/>
                <a:gd name="connsiteX11" fmla="*/ 403964 w 458181"/>
                <a:gd name="connsiteY11" fmla="*/ 107950 h 184150"/>
                <a:gd name="connsiteX12" fmla="*/ 423014 w 458181"/>
                <a:gd name="connsiteY12" fmla="*/ 101600 h 184150"/>
                <a:gd name="connsiteX13" fmla="*/ 429364 w 458181"/>
                <a:gd name="connsiteY13" fmla="*/ 82550 h 184150"/>
                <a:gd name="connsiteX14" fmla="*/ 454764 w 458181"/>
                <a:gd name="connsiteY14" fmla="*/ 44450 h 184150"/>
                <a:gd name="connsiteX15" fmla="*/ 453176 w 458181"/>
                <a:gd name="connsiteY15" fmla="*/ 11906 h 184150"/>
                <a:gd name="connsiteX16" fmla="*/ 397614 w 458181"/>
                <a:gd name="connsiteY16" fmla="*/ 6350 h 184150"/>
                <a:gd name="connsiteX17" fmla="*/ 378564 w 458181"/>
                <a:gd name="connsiteY17" fmla="*/ 0 h 184150"/>
                <a:gd name="connsiteX18" fmla="*/ 3914 w 458181"/>
                <a:gd name="connsiteY18" fmla="*/ 6350 h 184150"/>
                <a:gd name="connsiteX19" fmla="*/ 10264 w 458181"/>
                <a:gd name="connsiteY19" fmla="*/ 38100 h 184150"/>
                <a:gd name="connsiteX20" fmla="*/ 29314 w 458181"/>
                <a:gd name="connsiteY20" fmla="*/ 76200 h 184150"/>
                <a:gd name="connsiteX21" fmla="*/ 39632 w 458181"/>
                <a:gd name="connsiteY21" fmla="*/ 86518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89110 w 458181"/>
                <a:gd name="connsiteY3" fmla="*/ 136525 h 184150"/>
                <a:gd name="connsiteX4" fmla="*/ 111864 w 458181"/>
                <a:gd name="connsiteY4" fmla="*/ 146050 h 184150"/>
                <a:gd name="connsiteX5" fmla="*/ 130914 w 458181"/>
                <a:gd name="connsiteY5" fmla="*/ 152400 h 184150"/>
                <a:gd name="connsiteX6" fmla="*/ 149964 w 458181"/>
                <a:gd name="connsiteY6" fmla="*/ 165100 h 184150"/>
                <a:gd name="connsiteX7" fmla="*/ 188064 w 458181"/>
                <a:gd name="connsiteY7" fmla="*/ 177800 h 184150"/>
                <a:gd name="connsiteX8" fmla="*/ 207114 w 458181"/>
                <a:gd name="connsiteY8" fmla="*/ 184150 h 184150"/>
                <a:gd name="connsiteX9" fmla="*/ 334114 w 458181"/>
                <a:gd name="connsiteY9" fmla="*/ 165100 h 184150"/>
                <a:gd name="connsiteX10" fmla="*/ 372214 w 458181"/>
                <a:gd name="connsiteY10" fmla="*/ 139700 h 184150"/>
                <a:gd name="connsiteX11" fmla="*/ 391264 w 458181"/>
                <a:gd name="connsiteY11" fmla="*/ 127000 h 184150"/>
                <a:gd name="connsiteX12" fmla="*/ 403964 w 458181"/>
                <a:gd name="connsiteY12" fmla="*/ 107950 h 184150"/>
                <a:gd name="connsiteX13" fmla="*/ 423014 w 458181"/>
                <a:gd name="connsiteY13" fmla="*/ 101600 h 184150"/>
                <a:gd name="connsiteX14" fmla="*/ 429364 w 458181"/>
                <a:gd name="connsiteY14" fmla="*/ 82550 h 184150"/>
                <a:gd name="connsiteX15" fmla="*/ 454764 w 458181"/>
                <a:gd name="connsiteY15" fmla="*/ 44450 h 184150"/>
                <a:gd name="connsiteX16" fmla="*/ 453176 w 458181"/>
                <a:gd name="connsiteY16" fmla="*/ 11906 h 184150"/>
                <a:gd name="connsiteX17" fmla="*/ 397614 w 458181"/>
                <a:gd name="connsiteY17" fmla="*/ 6350 h 184150"/>
                <a:gd name="connsiteX18" fmla="*/ 378564 w 458181"/>
                <a:gd name="connsiteY18" fmla="*/ 0 h 184150"/>
                <a:gd name="connsiteX19" fmla="*/ 3914 w 458181"/>
                <a:gd name="connsiteY19" fmla="*/ 6350 h 184150"/>
                <a:gd name="connsiteX20" fmla="*/ 10264 w 458181"/>
                <a:gd name="connsiteY20" fmla="*/ 38100 h 184150"/>
                <a:gd name="connsiteX21" fmla="*/ 29314 w 458181"/>
                <a:gd name="connsiteY21" fmla="*/ 76200 h 184150"/>
                <a:gd name="connsiteX22" fmla="*/ 39632 w 458181"/>
                <a:gd name="connsiteY22" fmla="*/ 86518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89110 w 458181"/>
                <a:gd name="connsiteY3" fmla="*/ 136525 h 184150"/>
                <a:gd name="connsiteX4" fmla="*/ 111864 w 458181"/>
                <a:gd name="connsiteY4" fmla="*/ 146050 h 184150"/>
                <a:gd name="connsiteX5" fmla="*/ 130914 w 458181"/>
                <a:gd name="connsiteY5" fmla="*/ 152400 h 184150"/>
                <a:gd name="connsiteX6" fmla="*/ 149964 w 458181"/>
                <a:gd name="connsiteY6" fmla="*/ 165100 h 184150"/>
                <a:gd name="connsiteX7" fmla="*/ 188064 w 458181"/>
                <a:gd name="connsiteY7" fmla="*/ 177800 h 184150"/>
                <a:gd name="connsiteX8" fmla="*/ 207114 w 458181"/>
                <a:gd name="connsiteY8" fmla="*/ 184150 h 184150"/>
                <a:gd name="connsiteX9" fmla="*/ 334114 w 458181"/>
                <a:gd name="connsiteY9" fmla="*/ 165100 h 184150"/>
                <a:gd name="connsiteX10" fmla="*/ 372214 w 458181"/>
                <a:gd name="connsiteY10" fmla="*/ 139700 h 184150"/>
                <a:gd name="connsiteX11" fmla="*/ 391264 w 458181"/>
                <a:gd name="connsiteY11" fmla="*/ 127000 h 184150"/>
                <a:gd name="connsiteX12" fmla="*/ 413489 w 458181"/>
                <a:gd name="connsiteY12" fmla="*/ 115093 h 184150"/>
                <a:gd name="connsiteX13" fmla="*/ 423014 w 458181"/>
                <a:gd name="connsiteY13" fmla="*/ 101600 h 184150"/>
                <a:gd name="connsiteX14" fmla="*/ 429364 w 458181"/>
                <a:gd name="connsiteY14" fmla="*/ 82550 h 184150"/>
                <a:gd name="connsiteX15" fmla="*/ 454764 w 458181"/>
                <a:gd name="connsiteY15" fmla="*/ 44450 h 184150"/>
                <a:gd name="connsiteX16" fmla="*/ 453176 w 458181"/>
                <a:gd name="connsiteY16" fmla="*/ 11906 h 184150"/>
                <a:gd name="connsiteX17" fmla="*/ 397614 w 458181"/>
                <a:gd name="connsiteY17" fmla="*/ 6350 h 184150"/>
                <a:gd name="connsiteX18" fmla="*/ 378564 w 458181"/>
                <a:gd name="connsiteY18" fmla="*/ 0 h 184150"/>
                <a:gd name="connsiteX19" fmla="*/ 3914 w 458181"/>
                <a:gd name="connsiteY19" fmla="*/ 6350 h 184150"/>
                <a:gd name="connsiteX20" fmla="*/ 10264 w 458181"/>
                <a:gd name="connsiteY20" fmla="*/ 38100 h 184150"/>
                <a:gd name="connsiteX21" fmla="*/ 29314 w 458181"/>
                <a:gd name="connsiteY21" fmla="*/ 76200 h 184150"/>
                <a:gd name="connsiteX22" fmla="*/ 39632 w 458181"/>
                <a:gd name="connsiteY22" fmla="*/ 8651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8181" h="184150">
                  <a:moveTo>
                    <a:pt x="39632" y="86518"/>
                  </a:moveTo>
                  <a:cubicBezTo>
                    <a:pt x="43865" y="91810"/>
                    <a:pt x="49025" y="103320"/>
                    <a:pt x="54714" y="107950"/>
                  </a:cubicBezTo>
                  <a:cubicBezTo>
                    <a:pt x="60403" y="112580"/>
                    <a:pt x="68031" y="109538"/>
                    <a:pt x="73764" y="114300"/>
                  </a:cubicBezTo>
                  <a:cubicBezTo>
                    <a:pt x="79497" y="119062"/>
                    <a:pt x="82760" y="131233"/>
                    <a:pt x="89110" y="136525"/>
                  </a:cubicBezTo>
                  <a:cubicBezTo>
                    <a:pt x="95460" y="141817"/>
                    <a:pt x="104897" y="143404"/>
                    <a:pt x="111864" y="146050"/>
                  </a:cubicBezTo>
                  <a:cubicBezTo>
                    <a:pt x="118831" y="148696"/>
                    <a:pt x="124927" y="149407"/>
                    <a:pt x="130914" y="152400"/>
                  </a:cubicBezTo>
                  <a:cubicBezTo>
                    <a:pt x="137740" y="155813"/>
                    <a:pt x="142990" y="162000"/>
                    <a:pt x="149964" y="165100"/>
                  </a:cubicBezTo>
                  <a:cubicBezTo>
                    <a:pt x="162197" y="170537"/>
                    <a:pt x="175364" y="173567"/>
                    <a:pt x="188064" y="177800"/>
                  </a:cubicBezTo>
                  <a:lnTo>
                    <a:pt x="207114" y="184150"/>
                  </a:lnTo>
                  <a:cubicBezTo>
                    <a:pt x="226991" y="182730"/>
                    <a:pt x="304949" y="184543"/>
                    <a:pt x="334114" y="165100"/>
                  </a:cubicBezTo>
                  <a:lnTo>
                    <a:pt x="372214" y="139700"/>
                  </a:lnTo>
                  <a:cubicBezTo>
                    <a:pt x="378564" y="135467"/>
                    <a:pt x="384385" y="131101"/>
                    <a:pt x="391264" y="127000"/>
                  </a:cubicBezTo>
                  <a:cubicBezTo>
                    <a:pt x="398143" y="122899"/>
                    <a:pt x="407530" y="119861"/>
                    <a:pt x="413489" y="115093"/>
                  </a:cubicBezTo>
                  <a:cubicBezTo>
                    <a:pt x="418716" y="110912"/>
                    <a:pt x="420368" y="107024"/>
                    <a:pt x="423014" y="101600"/>
                  </a:cubicBezTo>
                  <a:cubicBezTo>
                    <a:pt x="425660" y="96176"/>
                    <a:pt x="426113" y="88401"/>
                    <a:pt x="429364" y="82550"/>
                  </a:cubicBezTo>
                  <a:cubicBezTo>
                    <a:pt x="436777" y="69207"/>
                    <a:pt x="450795" y="56224"/>
                    <a:pt x="454764" y="44450"/>
                  </a:cubicBezTo>
                  <a:cubicBezTo>
                    <a:pt x="458733" y="32676"/>
                    <a:pt x="460438" y="16747"/>
                    <a:pt x="453176" y="11906"/>
                  </a:cubicBezTo>
                  <a:cubicBezTo>
                    <a:pt x="438653" y="2224"/>
                    <a:pt x="410049" y="8334"/>
                    <a:pt x="397614" y="6350"/>
                  </a:cubicBezTo>
                  <a:cubicBezTo>
                    <a:pt x="385179" y="4366"/>
                    <a:pt x="384914" y="2117"/>
                    <a:pt x="378564" y="0"/>
                  </a:cubicBezTo>
                  <a:lnTo>
                    <a:pt x="3914" y="6350"/>
                  </a:lnTo>
                  <a:cubicBezTo>
                    <a:pt x="-6822" y="7461"/>
                    <a:pt x="7646" y="27629"/>
                    <a:pt x="10264" y="38100"/>
                  </a:cubicBezTo>
                  <a:cubicBezTo>
                    <a:pt x="13707" y="51872"/>
                    <a:pt x="18967" y="65853"/>
                    <a:pt x="29314" y="76200"/>
                  </a:cubicBezTo>
                  <a:cubicBezTo>
                    <a:pt x="34710" y="81596"/>
                    <a:pt x="35399" y="81226"/>
                    <a:pt x="39632" y="865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415495" y="4978400"/>
              <a:ext cx="458181" cy="184150"/>
            </a:xfrm>
            <a:custGeom>
              <a:avLst/>
              <a:gdLst>
                <a:gd name="connsiteX0" fmla="*/ 22964 w 454764"/>
                <a:gd name="connsiteY0" fmla="*/ 88900 h 184150"/>
                <a:gd name="connsiteX1" fmla="*/ 54714 w 454764"/>
                <a:gd name="connsiteY1" fmla="*/ 107950 h 184150"/>
                <a:gd name="connsiteX2" fmla="*/ 73764 w 454764"/>
                <a:gd name="connsiteY2" fmla="*/ 114300 h 184150"/>
                <a:gd name="connsiteX3" fmla="*/ 111864 w 454764"/>
                <a:gd name="connsiteY3" fmla="*/ 146050 h 184150"/>
                <a:gd name="connsiteX4" fmla="*/ 130914 w 454764"/>
                <a:gd name="connsiteY4" fmla="*/ 152400 h 184150"/>
                <a:gd name="connsiteX5" fmla="*/ 149964 w 454764"/>
                <a:gd name="connsiteY5" fmla="*/ 165100 h 184150"/>
                <a:gd name="connsiteX6" fmla="*/ 188064 w 454764"/>
                <a:gd name="connsiteY6" fmla="*/ 177800 h 184150"/>
                <a:gd name="connsiteX7" fmla="*/ 207114 w 454764"/>
                <a:gd name="connsiteY7" fmla="*/ 184150 h 184150"/>
                <a:gd name="connsiteX8" fmla="*/ 334114 w 454764"/>
                <a:gd name="connsiteY8" fmla="*/ 165100 h 184150"/>
                <a:gd name="connsiteX9" fmla="*/ 372214 w 454764"/>
                <a:gd name="connsiteY9" fmla="*/ 139700 h 184150"/>
                <a:gd name="connsiteX10" fmla="*/ 391264 w 454764"/>
                <a:gd name="connsiteY10" fmla="*/ 127000 h 184150"/>
                <a:gd name="connsiteX11" fmla="*/ 403964 w 454764"/>
                <a:gd name="connsiteY11" fmla="*/ 107950 h 184150"/>
                <a:gd name="connsiteX12" fmla="*/ 423014 w 454764"/>
                <a:gd name="connsiteY12" fmla="*/ 101600 h 184150"/>
                <a:gd name="connsiteX13" fmla="*/ 429364 w 454764"/>
                <a:gd name="connsiteY13" fmla="*/ 82550 h 184150"/>
                <a:gd name="connsiteX14" fmla="*/ 454764 w 454764"/>
                <a:gd name="connsiteY14" fmla="*/ 44450 h 184150"/>
                <a:gd name="connsiteX15" fmla="*/ 448414 w 454764"/>
                <a:gd name="connsiteY15" fmla="*/ 19050 h 184150"/>
                <a:gd name="connsiteX16" fmla="*/ 397614 w 454764"/>
                <a:gd name="connsiteY16" fmla="*/ 6350 h 184150"/>
                <a:gd name="connsiteX17" fmla="*/ 378564 w 454764"/>
                <a:gd name="connsiteY17" fmla="*/ 0 h 184150"/>
                <a:gd name="connsiteX18" fmla="*/ 3914 w 454764"/>
                <a:gd name="connsiteY18" fmla="*/ 6350 h 184150"/>
                <a:gd name="connsiteX19" fmla="*/ 10264 w 454764"/>
                <a:gd name="connsiteY19" fmla="*/ 38100 h 184150"/>
                <a:gd name="connsiteX20" fmla="*/ 29314 w 454764"/>
                <a:gd name="connsiteY20" fmla="*/ 76200 h 184150"/>
                <a:gd name="connsiteX21" fmla="*/ 22964 w 454764"/>
                <a:gd name="connsiteY21" fmla="*/ 88900 h 184150"/>
                <a:gd name="connsiteX0" fmla="*/ 22964 w 458181"/>
                <a:gd name="connsiteY0" fmla="*/ 88900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111864 w 458181"/>
                <a:gd name="connsiteY3" fmla="*/ 146050 h 184150"/>
                <a:gd name="connsiteX4" fmla="*/ 130914 w 458181"/>
                <a:gd name="connsiteY4" fmla="*/ 152400 h 184150"/>
                <a:gd name="connsiteX5" fmla="*/ 149964 w 458181"/>
                <a:gd name="connsiteY5" fmla="*/ 165100 h 184150"/>
                <a:gd name="connsiteX6" fmla="*/ 188064 w 458181"/>
                <a:gd name="connsiteY6" fmla="*/ 177800 h 184150"/>
                <a:gd name="connsiteX7" fmla="*/ 207114 w 458181"/>
                <a:gd name="connsiteY7" fmla="*/ 184150 h 184150"/>
                <a:gd name="connsiteX8" fmla="*/ 334114 w 458181"/>
                <a:gd name="connsiteY8" fmla="*/ 165100 h 184150"/>
                <a:gd name="connsiteX9" fmla="*/ 372214 w 458181"/>
                <a:gd name="connsiteY9" fmla="*/ 139700 h 184150"/>
                <a:gd name="connsiteX10" fmla="*/ 391264 w 458181"/>
                <a:gd name="connsiteY10" fmla="*/ 127000 h 184150"/>
                <a:gd name="connsiteX11" fmla="*/ 403964 w 458181"/>
                <a:gd name="connsiteY11" fmla="*/ 107950 h 184150"/>
                <a:gd name="connsiteX12" fmla="*/ 423014 w 458181"/>
                <a:gd name="connsiteY12" fmla="*/ 101600 h 184150"/>
                <a:gd name="connsiteX13" fmla="*/ 429364 w 458181"/>
                <a:gd name="connsiteY13" fmla="*/ 82550 h 184150"/>
                <a:gd name="connsiteX14" fmla="*/ 454764 w 458181"/>
                <a:gd name="connsiteY14" fmla="*/ 44450 h 184150"/>
                <a:gd name="connsiteX15" fmla="*/ 453176 w 458181"/>
                <a:gd name="connsiteY15" fmla="*/ 11906 h 184150"/>
                <a:gd name="connsiteX16" fmla="*/ 397614 w 458181"/>
                <a:gd name="connsiteY16" fmla="*/ 6350 h 184150"/>
                <a:gd name="connsiteX17" fmla="*/ 378564 w 458181"/>
                <a:gd name="connsiteY17" fmla="*/ 0 h 184150"/>
                <a:gd name="connsiteX18" fmla="*/ 3914 w 458181"/>
                <a:gd name="connsiteY18" fmla="*/ 6350 h 184150"/>
                <a:gd name="connsiteX19" fmla="*/ 10264 w 458181"/>
                <a:gd name="connsiteY19" fmla="*/ 38100 h 184150"/>
                <a:gd name="connsiteX20" fmla="*/ 29314 w 458181"/>
                <a:gd name="connsiteY20" fmla="*/ 76200 h 184150"/>
                <a:gd name="connsiteX21" fmla="*/ 22964 w 458181"/>
                <a:gd name="connsiteY21" fmla="*/ 88900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111864 w 458181"/>
                <a:gd name="connsiteY3" fmla="*/ 146050 h 184150"/>
                <a:gd name="connsiteX4" fmla="*/ 130914 w 458181"/>
                <a:gd name="connsiteY4" fmla="*/ 152400 h 184150"/>
                <a:gd name="connsiteX5" fmla="*/ 149964 w 458181"/>
                <a:gd name="connsiteY5" fmla="*/ 165100 h 184150"/>
                <a:gd name="connsiteX6" fmla="*/ 188064 w 458181"/>
                <a:gd name="connsiteY6" fmla="*/ 177800 h 184150"/>
                <a:gd name="connsiteX7" fmla="*/ 207114 w 458181"/>
                <a:gd name="connsiteY7" fmla="*/ 184150 h 184150"/>
                <a:gd name="connsiteX8" fmla="*/ 334114 w 458181"/>
                <a:gd name="connsiteY8" fmla="*/ 165100 h 184150"/>
                <a:gd name="connsiteX9" fmla="*/ 372214 w 458181"/>
                <a:gd name="connsiteY9" fmla="*/ 139700 h 184150"/>
                <a:gd name="connsiteX10" fmla="*/ 391264 w 458181"/>
                <a:gd name="connsiteY10" fmla="*/ 127000 h 184150"/>
                <a:gd name="connsiteX11" fmla="*/ 403964 w 458181"/>
                <a:gd name="connsiteY11" fmla="*/ 107950 h 184150"/>
                <a:gd name="connsiteX12" fmla="*/ 423014 w 458181"/>
                <a:gd name="connsiteY12" fmla="*/ 101600 h 184150"/>
                <a:gd name="connsiteX13" fmla="*/ 429364 w 458181"/>
                <a:gd name="connsiteY13" fmla="*/ 82550 h 184150"/>
                <a:gd name="connsiteX14" fmla="*/ 454764 w 458181"/>
                <a:gd name="connsiteY14" fmla="*/ 44450 h 184150"/>
                <a:gd name="connsiteX15" fmla="*/ 453176 w 458181"/>
                <a:gd name="connsiteY15" fmla="*/ 11906 h 184150"/>
                <a:gd name="connsiteX16" fmla="*/ 397614 w 458181"/>
                <a:gd name="connsiteY16" fmla="*/ 6350 h 184150"/>
                <a:gd name="connsiteX17" fmla="*/ 378564 w 458181"/>
                <a:gd name="connsiteY17" fmla="*/ 0 h 184150"/>
                <a:gd name="connsiteX18" fmla="*/ 3914 w 458181"/>
                <a:gd name="connsiteY18" fmla="*/ 6350 h 184150"/>
                <a:gd name="connsiteX19" fmla="*/ 10264 w 458181"/>
                <a:gd name="connsiteY19" fmla="*/ 38100 h 184150"/>
                <a:gd name="connsiteX20" fmla="*/ 29314 w 458181"/>
                <a:gd name="connsiteY20" fmla="*/ 76200 h 184150"/>
                <a:gd name="connsiteX21" fmla="*/ 39632 w 458181"/>
                <a:gd name="connsiteY21" fmla="*/ 86518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89110 w 458181"/>
                <a:gd name="connsiteY3" fmla="*/ 136525 h 184150"/>
                <a:gd name="connsiteX4" fmla="*/ 111864 w 458181"/>
                <a:gd name="connsiteY4" fmla="*/ 146050 h 184150"/>
                <a:gd name="connsiteX5" fmla="*/ 130914 w 458181"/>
                <a:gd name="connsiteY5" fmla="*/ 152400 h 184150"/>
                <a:gd name="connsiteX6" fmla="*/ 149964 w 458181"/>
                <a:gd name="connsiteY6" fmla="*/ 165100 h 184150"/>
                <a:gd name="connsiteX7" fmla="*/ 188064 w 458181"/>
                <a:gd name="connsiteY7" fmla="*/ 177800 h 184150"/>
                <a:gd name="connsiteX8" fmla="*/ 207114 w 458181"/>
                <a:gd name="connsiteY8" fmla="*/ 184150 h 184150"/>
                <a:gd name="connsiteX9" fmla="*/ 334114 w 458181"/>
                <a:gd name="connsiteY9" fmla="*/ 165100 h 184150"/>
                <a:gd name="connsiteX10" fmla="*/ 372214 w 458181"/>
                <a:gd name="connsiteY10" fmla="*/ 139700 h 184150"/>
                <a:gd name="connsiteX11" fmla="*/ 391264 w 458181"/>
                <a:gd name="connsiteY11" fmla="*/ 127000 h 184150"/>
                <a:gd name="connsiteX12" fmla="*/ 403964 w 458181"/>
                <a:gd name="connsiteY12" fmla="*/ 107950 h 184150"/>
                <a:gd name="connsiteX13" fmla="*/ 423014 w 458181"/>
                <a:gd name="connsiteY13" fmla="*/ 101600 h 184150"/>
                <a:gd name="connsiteX14" fmla="*/ 429364 w 458181"/>
                <a:gd name="connsiteY14" fmla="*/ 82550 h 184150"/>
                <a:gd name="connsiteX15" fmla="*/ 454764 w 458181"/>
                <a:gd name="connsiteY15" fmla="*/ 44450 h 184150"/>
                <a:gd name="connsiteX16" fmla="*/ 453176 w 458181"/>
                <a:gd name="connsiteY16" fmla="*/ 11906 h 184150"/>
                <a:gd name="connsiteX17" fmla="*/ 397614 w 458181"/>
                <a:gd name="connsiteY17" fmla="*/ 6350 h 184150"/>
                <a:gd name="connsiteX18" fmla="*/ 378564 w 458181"/>
                <a:gd name="connsiteY18" fmla="*/ 0 h 184150"/>
                <a:gd name="connsiteX19" fmla="*/ 3914 w 458181"/>
                <a:gd name="connsiteY19" fmla="*/ 6350 h 184150"/>
                <a:gd name="connsiteX20" fmla="*/ 10264 w 458181"/>
                <a:gd name="connsiteY20" fmla="*/ 38100 h 184150"/>
                <a:gd name="connsiteX21" fmla="*/ 29314 w 458181"/>
                <a:gd name="connsiteY21" fmla="*/ 76200 h 184150"/>
                <a:gd name="connsiteX22" fmla="*/ 39632 w 458181"/>
                <a:gd name="connsiteY22" fmla="*/ 86518 h 184150"/>
                <a:gd name="connsiteX0" fmla="*/ 39632 w 458181"/>
                <a:gd name="connsiteY0" fmla="*/ 86518 h 184150"/>
                <a:gd name="connsiteX1" fmla="*/ 54714 w 458181"/>
                <a:gd name="connsiteY1" fmla="*/ 107950 h 184150"/>
                <a:gd name="connsiteX2" fmla="*/ 73764 w 458181"/>
                <a:gd name="connsiteY2" fmla="*/ 114300 h 184150"/>
                <a:gd name="connsiteX3" fmla="*/ 89110 w 458181"/>
                <a:gd name="connsiteY3" fmla="*/ 136525 h 184150"/>
                <a:gd name="connsiteX4" fmla="*/ 111864 w 458181"/>
                <a:gd name="connsiteY4" fmla="*/ 146050 h 184150"/>
                <a:gd name="connsiteX5" fmla="*/ 130914 w 458181"/>
                <a:gd name="connsiteY5" fmla="*/ 152400 h 184150"/>
                <a:gd name="connsiteX6" fmla="*/ 149964 w 458181"/>
                <a:gd name="connsiteY6" fmla="*/ 165100 h 184150"/>
                <a:gd name="connsiteX7" fmla="*/ 188064 w 458181"/>
                <a:gd name="connsiteY7" fmla="*/ 177800 h 184150"/>
                <a:gd name="connsiteX8" fmla="*/ 207114 w 458181"/>
                <a:gd name="connsiteY8" fmla="*/ 184150 h 184150"/>
                <a:gd name="connsiteX9" fmla="*/ 334114 w 458181"/>
                <a:gd name="connsiteY9" fmla="*/ 165100 h 184150"/>
                <a:gd name="connsiteX10" fmla="*/ 372214 w 458181"/>
                <a:gd name="connsiteY10" fmla="*/ 139700 h 184150"/>
                <a:gd name="connsiteX11" fmla="*/ 391264 w 458181"/>
                <a:gd name="connsiteY11" fmla="*/ 127000 h 184150"/>
                <a:gd name="connsiteX12" fmla="*/ 413489 w 458181"/>
                <a:gd name="connsiteY12" fmla="*/ 115093 h 184150"/>
                <a:gd name="connsiteX13" fmla="*/ 423014 w 458181"/>
                <a:gd name="connsiteY13" fmla="*/ 101600 h 184150"/>
                <a:gd name="connsiteX14" fmla="*/ 429364 w 458181"/>
                <a:gd name="connsiteY14" fmla="*/ 82550 h 184150"/>
                <a:gd name="connsiteX15" fmla="*/ 454764 w 458181"/>
                <a:gd name="connsiteY15" fmla="*/ 44450 h 184150"/>
                <a:gd name="connsiteX16" fmla="*/ 453176 w 458181"/>
                <a:gd name="connsiteY16" fmla="*/ 11906 h 184150"/>
                <a:gd name="connsiteX17" fmla="*/ 397614 w 458181"/>
                <a:gd name="connsiteY17" fmla="*/ 6350 h 184150"/>
                <a:gd name="connsiteX18" fmla="*/ 378564 w 458181"/>
                <a:gd name="connsiteY18" fmla="*/ 0 h 184150"/>
                <a:gd name="connsiteX19" fmla="*/ 3914 w 458181"/>
                <a:gd name="connsiteY19" fmla="*/ 6350 h 184150"/>
                <a:gd name="connsiteX20" fmla="*/ 10264 w 458181"/>
                <a:gd name="connsiteY20" fmla="*/ 38100 h 184150"/>
                <a:gd name="connsiteX21" fmla="*/ 29314 w 458181"/>
                <a:gd name="connsiteY21" fmla="*/ 76200 h 184150"/>
                <a:gd name="connsiteX22" fmla="*/ 39632 w 458181"/>
                <a:gd name="connsiteY22" fmla="*/ 86518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58181" h="184150">
                  <a:moveTo>
                    <a:pt x="39632" y="86518"/>
                  </a:moveTo>
                  <a:cubicBezTo>
                    <a:pt x="43865" y="91810"/>
                    <a:pt x="49025" y="103320"/>
                    <a:pt x="54714" y="107950"/>
                  </a:cubicBezTo>
                  <a:cubicBezTo>
                    <a:pt x="60403" y="112580"/>
                    <a:pt x="68031" y="109538"/>
                    <a:pt x="73764" y="114300"/>
                  </a:cubicBezTo>
                  <a:cubicBezTo>
                    <a:pt x="79497" y="119062"/>
                    <a:pt x="82760" y="131233"/>
                    <a:pt x="89110" y="136525"/>
                  </a:cubicBezTo>
                  <a:cubicBezTo>
                    <a:pt x="95460" y="141817"/>
                    <a:pt x="104897" y="143404"/>
                    <a:pt x="111864" y="146050"/>
                  </a:cubicBezTo>
                  <a:cubicBezTo>
                    <a:pt x="118831" y="148696"/>
                    <a:pt x="124927" y="149407"/>
                    <a:pt x="130914" y="152400"/>
                  </a:cubicBezTo>
                  <a:cubicBezTo>
                    <a:pt x="137740" y="155813"/>
                    <a:pt x="142990" y="162000"/>
                    <a:pt x="149964" y="165100"/>
                  </a:cubicBezTo>
                  <a:cubicBezTo>
                    <a:pt x="162197" y="170537"/>
                    <a:pt x="175364" y="173567"/>
                    <a:pt x="188064" y="177800"/>
                  </a:cubicBezTo>
                  <a:lnTo>
                    <a:pt x="207114" y="184150"/>
                  </a:lnTo>
                  <a:cubicBezTo>
                    <a:pt x="226991" y="182730"/>
                    <a:pt x="304949" y="184543"/>
                    <a:pt x="334114" y="165100"/>
                  </a:cubicBezTo>
                  <a:lnTo>
                    <a:pt x="372214" y="139700"/>
                  </a:lnTo>
                  <a:cubicBezTo>
                    <a:pt x="378564" y="135467"/>
                    <a:pt x="384385" y="131101"/>
                    <a:pt x="391264" y="127000"/>
                  </a:cubicBezTo>
                  <a:cubicBezTo>
                    <a:pt x="398143" y="122899"/>
                    <a:pt x="407530" y="119861"/>
                    <a:pt x="413489" y="115093"/>
                  </a:cubicBezTo>
                  <a:cubicBezTo>
                    <a:pt x="418716" y="110912"/>
                    <a:pt x="420368" y="107024"/>
                    <a:pt x="423014" y="101600"/>
                  </a:cubicBezTo>
                  <a:cubicBezTo>
                    <a:pt x="425660" y="96176"/>
                    <a:pt x="426113" y="88401"/>
                    <a:pt x="429364" y="82550"/>
                  </a:cubicBezTo>
                  <a:cubicBezTo>
                    <a:pt x="436777" y="69207"/>
                    <a:pt x="450795" y="56224"/>
                    <a:pt x="454764" y="44450"/>
                  </a:cubicBezTo>
                  <a:cubicBezTo>
                    <a:pt x="458733" y="32676"/>
                    <a:pt x="460438" y="16747"/>
                    <a:pt x="453176" y="11906"/>
                  </a:cubicBezTo>
                  <a:cubicBezTo>
                    <a:pt x="438653" y="2224"/>
                    <a:pt x="410049" y="8334"/>
                    <a:pt x="397614" y="6350"/>
                  </a:cubicBezTo>
                  <a:cubicBezTo>
                    <a:pt x="385179" y="4366"/>
                    <a:pt x="384914" y="2117"/>
                    <a:pt x="378564" y="0"/>
                  </a:cubicBezTo>
                  <a:lnTo>
                    <a:pt x="3914" y="6350"/>
                  </a:lnTo>
                  <a:cubicBezTo>
                    <a:pt x="-6822" y="7461"/>
                    <a:pt x="7646" y="27629"/>
                    <a:pt x="10264" y="38100"/>
                  </a:cubicBezTo>
                  <a:cubicBezTo>
                    <a:pt x="13707" y="51872"/>
                    <a:pt x="18967" y="65853"/>
                    <a:pt x="29314" y="76200"/>
                  </a:cubicBezTo>
                  <a:cubicBezTo>
                    <a:pt x="34710" y="81596"/>
                    <a:pt x="35399" y="81226"/>
                    <a:pt x="39632" y="865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4456150" y="5499235"/>
            <a:ext cx="1276140" cy="41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8" idx="3"/>
            <a:endCxn id="28" idx="58"/>
          </p:cNvCxnSpPr>
          <p:nvPr/>
        </p:nvCxnSpPr>
        <p:spPr>
          <a:xfrm flipV="1">
            <a:off x="4432077" y="5258381"/>
            <a:ext cx="2968044" cy="68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4" idx="30"/>
          </p:cNvCxnSpPr>
          <p:nvPr/>
        </p:nvCxnSpPr>
        <p:spPr>
          <a:xfrm flipV="1">
            <a:off x="4372596" y="4756620"/>
            <a:ext cx="1793254" cy="363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3" idx="1"/>
          </p:cNvCxnSpPr>
          <p:nvPr/>
        </p:nvCxnSpPr>
        <p:spPr>
          <a:xfrm flipV="1">
            <a:off x="8604432" y="4937353"/>
            <a:ext cx="1683891" cy="6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9173133">
            <a:off x="6118411" y="3976203"/>
            <a:ext cx="1994615" cy="1544926"/>
          </a:xfrm>
          <a:prstGeom prst="arc">
            <a:avLst>
              <a:gd name="adj1" fmla="val 16200000"/>
              <a:gd name="adj2" fmla="val 5305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395527" y="3889626"/>
            <a:ext cx="2691451" cy="345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4"/>
            <a:endCxn id="80" idx="1"/>
          </p:cNvCxnSpPr>
          <p:nvPr/>
        </p:nvCxnSpPr>
        <p:spPr>
          <a:xfrm flipV="1">
            <a:off x="9436864" y="4236976"/>
            <a:ext cx="851459" cy="89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88469" y="5725161"/>
            <a:ext cx="2208584" cy="2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782887" y="5267657"/>
            <a:ext cx="1514166" cy="42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84" idx="1"/>
          </p:cNvCxnSpPr>
          <p:nvPr/>
        </p:nvCxnSpPr>
        <p:spPr>
          <a:xfrm flipV="1">
            <a:off x="8837912" y="3570460"/>
            <a:ext cx="1450396" cy="29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91015" y="3214008"/>
            <a:ext cx="771525" cy="5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0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09902" y="1724025"/>
            <a:ext cx="8810625" cy="569595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561736" y="6007100"/>
            <a:ext cx="454764" cy="184150"/>
          </a:xfrm>
          <a:custGeom>
            <a:avLst/>
            <a:gdLst>
              <a:gd name="connsiteX0" fmla="*/ 22964 w 454764"/>
              <a:gd name="connsiteY0" fmla="*/ 88900 h 184150"/>
              <a:gd name="connsiteX1" fmla="*/ 54714 w 454764"/>
              <a:gd name="connsiteY1" fmla="*/ 107950 h 184150"/>
              <a:gd name="connsiteX2" fmla="*/ 73764 w 454764"/>
              <a:gd name="connsiteY2" fmla="*/ 114300 h 184150"/>
              <a:gd name="connsiteX3" fmla="*/ 111864 w 454764"/>
              <a:gd name="connsiteY3" fmla="*/ 146050 h 184150"/>
              <a:gd name="connsiteX4" fmla="*/ 130914 w 454764"/>
              <a:gd name="connsiteY4" fmla="*/ 152400 h 184150"/>
              <a:gd name="connsiteX5" fmla="*/ 149964 w 454764"/>
              <a:gd name="connsiteY5" fmla="*/ 165100 h 184150"/>
              <a:gd name="connsiteX6" fmla="*/ 188064 w 454764"/>
              <a:gd name="connsiteY6" fmla="*/ 177800 h 184150"/>
              <a:gd name="connsiteX7" fmla="*/ 207114 w 454764"/>
              <a:gd name="connsiteY7" fmla="*/ 184150 h 184150"/>
              <a:gd name="connsiteX8" fmla="*/ 334114 w 454764"/>
              <a:gd name="connsiteY8" fmla="*/ 165100 h 184150"/>
              <a:gd name="connsiteX9" fmla="*/ 372214 w 454764"/>
              <a:gd name="connsiteY9" fmla="*/ 139700 h 184150"/>
              <a:gd name="connsiteX10" fmla="*/ 391264 w 454764"/>
              <a:gd name="connsiteY10" fmla="*/ 127000 h 184150"/>
              <a:gd name="connsiteX11" fmla="*/ 403964 w 454764"/>
              <a:gd name="connsiteY11" fmla="*/ 107950 h 184150"/>
              <a:gd name="connsiteX12" fmla="*/ 423014 w 454764"/>
              <a:gd name="connsiteY12" fmla="*/ 101600 h 184150"/>
              <a:gd name="connsiteX13" fmla="*/ 429364 w 454764"/>
              <a:gd name="connsiteY13" fmla="*/ 82550 h 184150"/>
              <a:gd name="connsiteX14" fmla="*/ 454764 w 454764"/>
              <a:gd name="connsiteY14" fmla="*/ 44450 h 184150"/>
              <a:gd name="connsiteX15" fmla="*/ 448414 w 454764"/>
              <a:gd name="connsiteY15" fmla="*/ 19050 h 184150"/>
              <a:gd name="connsiteX16" fmla="*/ 397614 w 454764"/>
              <a:gd name="connsiteY16" fmla="*/ 6350 h 184150"/>
              <a:gd name="connsiteX17" fmla="*/ 378564 w 454764"/>
              <a:gd name="connsiteY17" fmla="*/ 0 h 184150"/>
              <a:gd name="connsiteX18" fmla="*/ 3914 w 454764"/>
              <a:gd name="connsiteY18" fmla="*/ 6350 h 184150"/>
              <a:gd name="connsiteX19" fmla="*/ 10264 w 454764"/>
              <a:gd name="connsiteY19" fmla="*/ 38100 h 184150"/>
              <a:gd name="connsiteX20" fmla="*/ 29314 w 454764"/>
              <a:gd name="connsiteY20" fmla="*/ 76200 h 184150"/>
              <a:gd name="connsiteX21" fmla="*/ 22964 w 454764"/>
              <a:gd name="connsiteY21" fmla="*/ 8890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4764" h="184150">
                <a:moveTo>
                  <a:pt x="22964" y="88900"/>
                </a:moveTo>
                <a:cubicBezTo>
                  <a:pt x="27197" y="94192"/>
                  <a:pt x="43675" y="102430"/>
                  <a:pt x="54714" y="107950"/>
                </a:cubicBezTo>
                <a:cubicBezTo>
                  <a:pt x="60701" y="110943"/>
                  <a:pt x="67777" y="111307"/>
                  <a:pt x="73764" y="114300"/>
                </a:cubicBezTo>
                <a:cubicBezTo>
                  <a:pt x="115315" y="135075"/>
                  <a:pt x="69733" y="117963"/>
                  <a:pt x="111864" y="146050"/>
                </a:cubicBezTo>
                <a:cubicBezTo>
                  <a:pt x="117433" y="149763"/>
                  <a:pt x="124927" y="149407"/>
                  <a:pt x="130914" y="152400"/>
                </a:cubicBezTo>
                <a:cubicBezTo>
                  <a:pt x="137740" y="155813"/>
                  <a:pt x="142990" y="162000"/>
                  <a:pt x="149964" y="165100"/>
                </a:cubicBezTo>
                <a:cubicBezTo>
                  <a:pt x="162197" y="170537"/>
                  <a:pt x="175364" y="173567"/>
                  <a:pt x="188064" y="177800"/>
                </a:cubicBezTo>
                <a:lnTo>
                  <a:pt x="207114" y="184150"/>
                </a:lnTo>
                <a:cubicBezTo>
                  <a:pt x="226991" y="182730"/>
                  <a:pt x="304949" y="184543"/>
                  <a:pt x="334114" y="165100"/>
                </a:cubicBezTo>
                <a:lnTo>
                  <a:pt x="372214" y="139700"/>
                </a:lnTo>
                <a:lnTo>
                  <a:pt x="391264" y="127000"/>
                </a:lnTo>
                <a:cubicBezTo>
                  <a:pt x="395497" y="120650"/>
                  <a:pt x="398005" y="112718"/>
                  <a:pt x="403964" y="107950"/>
                </a:cubicBezTo>
                <a:cubicBezTo>
                  <a:pt x="409191" y="103769"/>
                  <a:pt x="418281" y="106333"/>
                  <a:pt x="423014" y="101600"/>
                </a:cubicBezTo>
                <a:cubicBezTo>
                  <a:pt x="427747" y="96867"/>
                  <a:pt x="426113" y="88401"/>
                  <a:pt x="429364" y="82550"/>
                </a:cubicBezTo>
                <a:cubicBezTo>
                  <a:pt x="436777" y="69207"/>
                  <a:pt x="454764" y="44450"/>
                  <a:pt x="454764" y="44450"/>
                </a:cubicBezTo>
                <a:cubicBezTo>
                  <a:pt x="452647" y="35983"/>
                  <a:pt x="455676" y="23891"/>
                  <a:pt x="448414" y="19050"/>
                </a:cubicBezTo>
                <a:cubicBezTo>
                  <a:pt x="433891" y="9368"/>
                  <a:pt x="414173" y="11870"/>
                  <a:pt x="397614" y="6350"/>
                </a:cubicBezTo>
                <a:lnTo>
                  <a:pt x="378564" y="0"/>
                </a:lnTo>
                <a:lnTo>
                  <a:pt x="3914" y="6350"/>
                </a:lnTo>
                <a:cubicBezTo>
                  <a:pt x="-6822" y="7461"/>
                  <a:pt x="7646" y="27629"/>
                  <a:pt x="10264" y="38100"/>
                </a:cubicBezTo>
                <a:cubicBezTo>
                  <a:pt x="13707" y="51872"/>
                  <a:pt x="18967" y="65853"/>
                  <a:pt x="29314" y="76200"/>
                </a:cubicBezTo>
                <a:cubicBezTo>
                  <a:pt x="34710" y="81596"/>
                  <a:pt x="18731" y="83608"/>
                  <a:pt x="22964" y="889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82118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FFD478"/>
      </a:lt2>
      <a:accent1>
        <a:srgbClr val="DDDDDD"/>
      </a:accent1>
      <a:accent2>
        <a:srgbClr val="B2B2B2"/>
      </a:accent2>
      <a:accent3>
        <a:srgbClr val="969696"/>
      </a:accent3>
      <a:accent4>
        <a:srgbClr val="005392"/>
      </a:accent4>
      <a:accent5>
        <a:srgbClr val="941100"/>
      </a:accent5>
      <a:accent6>
        <a:srgbClr val="008F51"/>
      </a:accent6>
      <a:hlink>
        <a:srgbClr val="FFD478"/>
      </a:hlink>
      <a:folHlink>
        <a:srgbClr val="FF2F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4553</TotalTime>
  <Words>165</Words>
  <Application>Microsoft Macintosh PowerPoint</Application>
  <PresentationFormat>Custom</PresentationFormat>
  <Paragraphs>83</Paragraphs>
  <Slides>10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 Yang</dc:creator>
  <cp:lastModifiedBy>Ming Li</cp:lastModifiedBy>
  <cp:revision>52</cp:revision>
  <cp:lastPrinted>2019-09-20T16:55:04Z</cp:lastPrinted>
  <dcterms:created xsi:type="dcterms:W3CDTF">2019-05-08T19:35:45Z</dcterms:created>
  <dcterms:modified xsi:type="dcterms:W3CDTF">2020-04-30T08:11:21Z</dcterms:modified>
</cp:coreProperties>
</file>