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0116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>
        <p:scale>
          <a:sx n="42" d="100"/>
          <a:sy n="42" d="100"/>
        </p:scale>
        <p:origin x="74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6484"/>
            <a:ext cx="15087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2717"/>
            <a:ext cx="15087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86834"/>
            <a:ext cx="433768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86834"/>
            <a:ext cx="1276159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279652"/>
            <a:ext cx="1735074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119285"/>
            <a:ext cx="1735074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86834"/>
            <a:ext cx="173507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241551"/>
            <a:ext cx="8510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340100"/>
            <a:ext cx="85103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241551"/>
            <a:ext cx="855226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340100"/>
            <a:ext cx="855226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16567"/>
            <a:ext cx="1018413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16567"/>
            <a:ext cx="1018413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86834"/>
            <a:ext cx="173507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434167"/>
            <a:ext cx="173507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37A2-5675-8C46-A7EA-D2BD69A3A2E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8475134"/>
            <a:ext cx="67894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D80BF2-5C89-4845-AAFD-BB77C8DCDFA2}"/>
              </a:ext>
            </a:extLst>
          </p:cNvPr>
          <p:cNvGrpSpPr/>
          <p:nvPr/>
        </p:nvGrpSpPr>
        <p:grpSpPr>
          <a:xfrm>
            <a:off x="-533481" y="1935137"/>
            <a:ext cx="6258931" cy="7184628"/>
            <a:chOff x="307779" y="624840"/>
            <a:chExt cx="6258931" cy="718462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CBEB3EF-AA41-C344-B3BD-041EBBE90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1" y="3185160"/>
              <a:ext cx="5107167" cy="4624308"/>
            </a:xfrm>
            <a:prstGeom prst="rect">
              <a:avLst/>
            </a:prstGeom>
          </p:spPr>
        </p:pic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0F6482FC-D783-9C46-BBD4-55E78D5F5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778" b="29778"/>
            <a:stretch/>
          </p:blipFill>
          <p:spPr>
            <a:xfrm>
              <a:off x="307779" y="624840"/>
              <a:ext cx="6258931" cy="2560320"/>
            </a:xfrm>
            <a:prstGeom prst="rect">
              <a:avLst/>
            </a:prstGeom>
            <a:scene3d>
              <a:camera prst="orthographicFront">
                <a:rot lat="20999999" lon="19199967" rev="21299999"/>
              </a:camera>
              <a:lightRig rig="threePt" dir="t"/>
            </a:scene3d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24B23B-A78A-B34D-9284-0E0DF68A29F2}"/>
                </a:ext>
              </a:extLst>
            </p:cNvPr>
            <p:cNvCxnSpPr>
              <a:cxnSpLocks/>
            </p:cNvCxnSpPr>
            <p:nvPr/>
          </p:nvCxnSpPr>
          <p:spPr>
            <a:xfrm>
              <a:off x="3255246" y="2717046"/>
              <a:ext cx="0" cy="1950720"/>
            </a:xfrm>
            <a:prstGeom prst="straightConnector1">
              <a:avLst/>
            </a:prstGeom>
            <a:ln w="508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80D59C-5DDF-B347-BFA7-4210F85EDE57}"/>
                </a:ext>
              </a:extLst>
            </p:cNvPr>
            <p:cNvCxnSpPr>
              <a:cxnSpLocks/>
            </p:cNvCxnSpPr>
            <p:nvPr/>
          </p:nvCxnSpPr>
          <p:spPr>
            <a:xfrm>
              <a:off x="4207746" y="2873772"/>
              <a:ext cx="0" cy="1950720"/>
            </a:xfrm>
            <a:prstGeom prst="straightConnector1">
              <a:avLst/>
            </a:prstGeom>
            <a:ln w="508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1E7618-4392-414D-9452-14FEFDB5A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02746" y="2560320"/>
              <a:ext cx="0" cy="1950720"/>
            </a:xfrm>
            <a:prstGeom prst="straightConnector1">
              <a:avLst/>
            </a:prstGeom>
            <a:ln w="508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A7EE65A-4B92-D04C-A745-8FF71FDA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30" y="4495457"/>
            <a:ext cx="5107167" cy="46243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086B5E-9516-AF43-A72A-129611811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14"/>
          <a:stretch/>
        </p:blipFill>
        <p:spPr>
          <a:xfrm rot="6050236" flipV="1">
            <a:off x="7643662" y="-615623"/>
            <a:ext cx="3047023" cy="3993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C52F4A-3167-334F-8EB9-A021A03D8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7641793" y="2442527"/>
            <a:ext cx="4450077" cy="3751772"/>
          </a:xfrm>
          <a:prstGeom prst="rect">
            <a:avLst/>
          </a:prstGeom>
          <a:scene3d>
            <a:camera prst="orthographicFront">
              <a:rot lat="0" lon="900001" rev="20999999"/>
            </a:camera>
            <a:lightRig rig="threePt" dir="t"/>
          </a:scene3d>
        </p:spPr>
      </p:pic>
      <p:pic>
        <p:nvPicPr>
          <p:cNvPr id="20" name="Picture 19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7047FC6B-16B9-244C-8DFF-36B27BF4E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67" t="17778" b="29778"/>
          <a:stretch/>
        </p:blipFill>
        <p:spPr>
          <a:xfrm>
            <a:off x="10484056" y="1024862"/>
            <a:ext cx="1936063" cy="2560320"/>
          </a:xfrm>
          <a:prstGeom prst="rect">
            <a:avLst/>
          </a:prstGeom>
          <a:scene3d>
            <a:camera prst="orthographicFront">
              <a:rot lat="20999999" lon="19199967" rev="21299999"/>
            </a:camera>
            <a:lightRig rig="threePt" dir="t"/>
          </a:scene3d>
        </p:spPr>
      </p:pic>
      <p:pic>
        <p:nvPicPr>
          <p:cNvPr id="31" name="Picture 30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036C5F00-92D3-FE4D-8295-C6FDBB873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67" t="17778" b="29778"/>
          <a:stretch/>
        </p:blipFill>
        <p:spPr>
          <a:xfrm>
            <a:off x="10420372" y="3838318"/>
            <a:ext cx="1936063" cy="2560320"/>
          </a:xfrm>
          <a:prstGeom prst="rect">
            <a:avLst/>
          </a:prstGeom>
          <a:scene3d>
            <a:camera prst="orthographicFront">
              <a:rot lat="20999999" lon="19199967" rev="21299999"/>
            </a:camera>
            <a:lightRig rig="threePt" dir="t"/>
          </a:scene3d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4316B25-79C5-0A4C-8550-C5A21576A7DC}"/>
              </a:ext>
            </a:extLst>
          </p:cNvPr>
          <p:cNvGrpSpPr/>
          <p:nvPr/>
        </p:nvGrpSpPr>
        <p:grpSpPr>
          <a:xfrm>
            <a:off x="14437582" y="649657"/>
            <a:ext cx="6258931" cy="8470108"/>
            <a:chOff x="12791662" y="649657"/>
            <a:chExt cx="6258931" cy="8470108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264C2B4E-220D-D146-8AEE-BE0AC11B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2319" y="4495457"/>
              <a:ext cx="5107167" cy="4624308"/>
            </a:xfrm>
            <a:prstGeom prst="rect">
              <a:avLst/>
            </a:prstGeom>
          </p:spPr>
        </p:pic>
        <p:pic>
          <p:nvPicPr>
            <p:cNvPr id="32" name="Picture 31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BC1B5AC6-3FAB-2E47-A5D4-9CA735CB3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7778" b="29778"/>
            <a:stretch/>
          </p:blipFill>
          <p:spPr>
            <a:xfrm>
              <a:off x="12791662" y="3215297"/>
              <a:ext cx="6258931" cy="2560320"/>
            </a:xfrm>
            <a:prstGeom prst="rect">
              <a:avLst/>
            </a:prstGeom>
            <a:scene3d>
              <a:camera prst="orthographicFront">
                <a:rot lat="20999999" lon="19199967" rev="21299999"/>
              </a:camera>
              <a:lightRig rig="threePt" dir="t"/>
            </a:scene3d>
          </p:spPr>
        </p:pic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9A4602F-A9C4-1644-AE83-F2529B10CCA9}"/>
                </a:ext>
              </a:extLst>
            </p:cNvPr>
            <p:cNvSpPr/>
            <p:nvPr/>
          </p:nvSpPr>
          <p:spPr>
            <a:xfrm rot="20752792" flipH="1">
              <a:off x="14235242" y="2444718"/>
              <a:ext cx="2205777" cy="1809013"/>
            </a:xfrm>
            <a:prstGeom prst="arc">
              <a:avLst>
                <a:gd name="adj1" fmla="val 15655520"/>
                <a:gd name="adj2" fmla="val 13415189"/>
              </a:avLst>
            </a:prstGeom>
            <a:ln w="50800"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B702237-08D0-5549-B2B9-FA37AACF7FE4}"/>
                </a:ext>
              </a:extLst>
            </p:cNvPr>
            <p:cNvSpPr/>
            <p:nvPr/>
          </p:nvSpPr>
          <p:spPr>
            <a:xfrm rot="21091474" flipH="1" flipV="1">
              <a:off x="14256139" y="649657"/>
              <a:ext cx="2046032" cy="1730687"/>
            </a:xfrm>
            <a:prstGeom prst="arc">
              <a:avLst>
                <a:gd name="adj1" fmla="val 17310979"/>
                <a:gd name="adj2" fmla="val 16490347"/>
              </a:avLst>
            </a:prstGeom>
            <a:ln w="50800"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24D0B4-2E59-EC4F-AA39-16EFC57C8945}"/>
              </a:ext>
            </a:extLst>
          </p:cNvPr>
          <p:cNvSpPr txBox="1"/>
          <p:nvPr/>
        </p:nvSpPr>
        <p:spPr>
          <a:xfrm>
            <a:off x="975371" y="7937118"/>
            <a:ext cx="1950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Up-Down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Open-Close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Eight-In-The-Air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Li</dc:creator>
  <cp:lastModifiedBy>Ming Li</cp:lastModifiedBy>
  <cp:revision>6</cp:revision>
  <dcterms:created xsi:type="dcterms:W3CDTF">2020-05-04T09:32:45Z</dcterms:created>
  <dcterms:modified xsi:type="dcterms:W3CDTF">2020-05-04T10:18:50Z</dcterms:modified>
</cp:coreProperties>
</file>