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3.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4.xml" ContentType="application/vnd.openxmlformats-officedocument.presentationml.comments+xml"/>
  <Override PartName="/ppt/notesSlides/notesSlide27.xml" ContentType="application/vnd.openxmlformats-officedocument.presentationml.notesSlide+xml"/>
  <Override PartName="/ppt/comments/comment5.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65"/>
  </p:notesMasterIdLst>
  <p:sldIdLst>
    <p:sldId id="256" r:id="rId5"/>
    <p:sldId id="363" r:id="rId6"/>
    <p:sldId id="310" r:id="rId7"/>
    <p:sldId id="259" r:id="rId8"/>
    <p:sldId id="312" r:id="rId9"/>
    <p:sldId id="313" r:id="rId10"/>
    <p:sldId id="314" r:id="rId11"/>
    <p:sldId id="315" r:id="rId12"/>
    <p:sldId id="317" r:id="rId13"/>
    <p:sldId id="319" r:id="rId14"/>
    <p:sldId id="320" r:id="rId15"/>
    <p:sldId id="321" r:id="rId16"/>
    <p:sldId id="325" r:id="rId17"/>
    <p:sldId id="326" r:id="rId18"/>
    <p:sldId id="327" r:id="rId19"/>
    <p:sldId id="328" r:id="rId20"/>
    <p:sldId id="330" r:id="rId21"/>
    <p:sldId id="335" r:id="rId22"/>
    <p:sldId id="338" r:id="rId23"/>
    <p:sldId id="340" r:id="rId24"/>
    <p:sldId id="341" r:id="rId25"/>
    <p:sldId id="342" r:id="rId26"/>
    <p:sldId id="344" r:id="rId27"/>
    <p:sldId id="345" r:id="rId28"/>
    <p:sldId id="346" r:id="rId29"/>
    <p:sldId id="348" r:id="rId30"/>
    <p:sldId id="349" r:id="rId31"/>
    <p:sldId id="350" r:id="rId32"/>
    <p:sldId id="351" r:id="rId33"/>
    <p:sldId id="323" r:id="rId34"/>
    <p:sldId id="352" r:id="rId35"/>
    <p:sldId id="353" r:id="rId36"/>
    <p:sldId id="354" r:id="rId37"/>
    <p:sldId id="355" r:id="rId38"/>
    <p:sldId id="356" r:id="rId39"/>
    <p:sldId id="358" r:id="rId40"/>
    <p:sldId id="360" r:id="rId41"/>
    <p:sldId id="361" r:id="rId42"/>
    <p:sldId id="362" r:id="rId43"/>
    <p:sldId id="308" r:id="rId44"/>
    <p:sldId id="289" r:id="rId45"/>
    <p:sldId id="292" r:id="rId46"/>
    <p:sldId id="307" r:id="rId47"/>
    <p:sldId id="295" r:id="rId48"/>
    <p:sldId id="293" r:id="rId49"/>
    <p:sldId id="297" r:id="rId50"/>
    <p:sldId id="298" r:id="rId51"/>
    <p:sldId id="257" r:id="rId52"/>
    <p:sldId id="294" r:id="rId53"/>
    <p:sldId id="303" r:id="rId54"/>
    <p:sldId id="299" r:id="rId55"/>
    <p:sldId id="300" r:id="rId56"/>
    <p:sldId id="286" r:id="rId57"/>
    <p:sldId id="301" r:id="rId58"/>
    <p:sldId id="287" r:id="rId59"/>
    <p:sldId id="302" r:id="rId60"/>
    <p:sldId id="288" r:id="rId61"/>
    <p:sldId id="304" r:id="rId62"/>
    <p:sldId id="305" r:id="rId63"/>
    <p:sldId id="306" r:id="rId64"/>
  </p:sldIdLst>
  <p:sldSz cx="9144000" cy="5143500" type="screen16x9"/>
  <p:notesSz cx="6858000" cy="9144000"/>
  <p:embeddedFontLst>
    <p:embeddedFont>
      <p:font typeface="Cambria Math" panose="02040503050406030204" pitchFamily="18" charset="0"/>
      <p:regular r:id="rId66"/>
    </p:embeddedFont>
    <p:embeddedFont>
      <p:font typeface="Quicksand" panose="020B0604020202020204"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agros Heredia" initials="MH" lastIdx="10" clrIdx="0">
    <p:extLst>
      <p:ext uri="{19B8F6BF-5375-455C-9EA6-DF929625EA0E}">
        <p15:presenceInfo xmlns:p15="http://schemas.microsoft.com/office/powerpoint/2012/main" userId="1a831b14463fe795" providerId="Windows Live"/>
      </p:ext>
    </p:extLst>
  </p:cmAuthor>
  <p:cmAuthor id="2" name="Milagros Selene Heredia" initials="MSH" lastIdx="2" clrIdx="1">
    <p:extLst>
      <p:ext uri="{19B8F6BF-5375-455C-9EA6-DF929625EA0E}">
        <p15:presenceInfo xmlns:p15="http://schemas.microsoft.com/office/powerpoint/2012/main" userId="Milagros Selene Hered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7136E-6831-E2DD-160B-0A22E77EE6DB}" v="9" dt="2020-07-16T15:33:40.922"/>
    <p1510:client id="{5635AA7D-A3E1-C225-2347-889163252515}" v="16" dt="2020-07-16T13:54:20.832"/>
    <p1510:client id="{6E5520E1-A5A9-415E-9536-FA4619AE42F7}" v="1204" dt="2020-07-16T16:29:10.199"/>
  </p1510:revLst>
</p1510:revInfo>
</file>

<file path=ppt/tableStyles.xml><?xml version="1.0" encoding="utf-8"?>
<a:tblStyleLst xmlns:a="http://schemas.openxmlformats.org/drawingml/2006/main" def="{E052F1BE-C4E4-43B2-809D-A209878186B0}">
  <a:tblStyle styleId="{E052F1BE-C4E4-43B2-809D-A209878186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font" Target="fonts/font3.fntdata"/><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1.fntdata"/><Relationship Id="rId7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gros Selene Heredia" userId="S::mheredia99@uca.edu.ar::8ad297c1-3302-42a8-a26b-ea5b16982264" providerId="AD" clId="Web-{5635AA7D-A3E1-C225-2347-889163252515}"/>
    <pc:docChg chg="modSld">
      <pc:chgData name="Milagros Selene Heredia" userId="S::mheredia99@uca.edu.ar::8ad297c1-3302-42a8-a26b-ea5b16982264" providerId="AD" clId="Web-{5635AA7D-A3E1-C225-2347-889163252515}" dt="2020-07-16T13:54:20.832" v="16" actId="1076"/>
      <pc:docMkLst>
        <pc:docMk/>
      </pc:docMkLst>
      <pc:sldChg chg="modNotes">
        <pc:chgData name="Milagros Selene Heredia" userId="S::mheredia99@uca.edu.ar::8ad297c1-3302-42a8-a26b-ea5b16982264" providerId="AD" clId="Web-{5635AA7D-A3E1-C225-2347-889163252515}" dt="2020-07-16T13:36:23.012" v="3"/>
        <pc:sldMkLst>
          <pc:docMk/>
          <pc:sldMk cId="2680016650" sldId="314"/>
        </pc:sldMkLst>
      </pc:sldChg>
      <pc:sldChg chg="modSp">
        <pc:chgData name="Milagros Selene Heredia" userId="S::mheredia99@uca.edu.ar::8ad297c1-3302-42a8-a26b-ea5b16982264" providerId="AD" clId="Web-{5635AA7D-A3E1-C225-2347-889163252515}" dt="2020-07-16T13:38:35.972" v="7" actId="1076"/>
        <pc:sldMkLst>
          <pc:docMk/>
          <pc:sldMk cId="1194735294" sldId="338"/>
        </pc:sldMkLst>
        <pc:spChg chg="mod">
          <ac:chgData name="Milagros Selene Heredia" userId="S::mheredia99@uca.edu.ar::8ad297c1-3302-42a8-a26b-ea5b16982264" providerId="AD" clId="Web-{5635AA7D-A3E1-C225-2347-889163252515}" dt="2020-07-16T13:38:35.941" v="5" actId="1076"/>
          <ac:spMkLst>
            <pc:docMk/>
            <pc:sldMk cId="1194735294" sldId="338"/>
            <ac:spMk id="4" creationId="{0D7E7D3C-7447-48C8-B7B0-B9054A9D14F0}"/>
          </ac:spMkLst>
        </pc:spChg>
        <pc:spChg chg="mod">
          <ac:chgData name="Milagros Selene Heredia" userId="S::mheredia99@uca.edu.ar::8ad297c1-3302-42a8-a26b-ea5b16982264" providerId="AD" clId="Web-{5635AA7D-A3E1-C225-2347-889163252515}" dt="2020-07-16T13:38:35.972" v="7" actId="1076"/>
          <ac:spMkLst>
            <pc:docMk/>
            <pc:sldMk cId="1194735294" sldId="338"/>
            <ac:spMk id="6" creationId="{E0516B08-D54B-427B-9C90-11176280495B}"/>
          </ac:spMkLst>
        </pc:spChg>
        <pc:spChg chg="mod">
          <ac:chgData name="Milagros Selene Heredia" userId="S::mheredia99@uca.edu.ar::8ad297c1-3302-42a8-a26b-ea5b16982264" providerId="AD" clId="Web-{5635AA7D-A3E1-C225-2347-889163252515}" dt="2020-07-16T13:38:35.909" v="4" actId="1076"/>
          <ac:spMkLst>
            <pc:docMk/>
            <pc:sldMk cId="1194735294" sldId="338"/>
            <ac:spMk id="136" creationId="{00000000-0000-0000-0000-000000000000}"/>
          </ac:spMkLst>
        </pc:spChg>
        <pc:picChg chg="mod">
          <ac:chgData name="Milagros Selene Heredia" userId="S::mheredia99@uca.edu.ar::8ad297c1-3302-42a8-a26b-ea5b16982264" providerId="AD" clId="Web-{5635AA7D-A3E1-C225-2347-889163252515}" dt="2020-07-16T13:38:35.956" v="6" actId="1076"/>
          <ac:picMkLst>
            <pc:docMk/>
            <pc:sldMk cId="1194735294" sldId="338"/>
            <ac:picMk id="2" creationId="{190FD711-D3C3-494B-AE1A-6F14858B6BC0}"/>
          </ac:picMkLst>
        </pc:picChg>
      </pc:sldChg>
      <pc:sldChg chg="modSp">
        <pc:chgData name="Milagros Selene Heredia" userId="S::mheredia99@uca.edu.ar::8ad297c1-3302-42a8-a26b-ea5b16982264" providerId="AD" clId="Web-{5635AA7D-A3E1-C225-2347-889163252515}" dt="2020-07-16T13:54:20.832" v="16" actId="1076"/>
        <pc:sldMkLst>
          <pc:docMk/>
          <pc:sldMk cId="651501934" sldId="358"/>
        </pc:sldMkLst>
        <pc:spChg chg="mod">
          <ac:chgData name="Milagros Selene Heredia" userId="S::mheredia99@uca.edu.ar::8ad297c1-3302-42a8-a26b-ea5b16982264" providerId="AD" clId="Web-{5635AA7D-A3E1-C225-2347-889163252515}" dt="2020-07-16T13:54:20.832" v="16" actId="1076"/>
          <ac:spMkLst>
            <pc:docMk/>
            <pc:sldMk cId="651501934" sldId="358"/>
            <ac:spMk id="2" creationId="{ACE7F89E-6562-46BB-8B8D-CAD79A7D20A9}"/>
          </ac:spMkLst>
        </pc:spChg>
        <pc:spChg chg="mod">
          <ac:chgData name="Milagros Selene Heredia" userId="S::mheredia99@uca.edu.ar::8ad297c1-3302-42a8-a26b-ea5b16982264" providerId="AD" clId="Web-{5635AA7D-A3E1-C225-2347-889163252515}" dt="2020-07-16T13:54:12.628" v="14" actId="1076"/>
          <ac:spMkLst>
            <pc:docMk/>
            <pc:sldMk cId="651501934" sldId="358"/>
            <ac:spMk id="5" creationId="{93DEC876-CDFC-40F2-9683-FE520F793E92}"/>
          </ac:spMkLst>
        </pc:spChg>
        <pc:picChg chg="mod">
          <ac:chgData name="Milagros Selene Heredia" userId="S::mheredia99@uca.edu.ar::8ad297c1-3302-42a8-a26b-ea5b16982264" providerId="AD" clId="Web-{5635AA7D-A3E1-C225-2347-889163252515}" dt="2020-07-16T13:54:15.675" v="15" actId="1076"/>
          <ac:picMkLst>
            <pc:docMk/>
            <pc:sldMk cId="651501934" sldId="358"/>
            <ac:picMk id="4" creationId="{AB40168B-8148-4563-8109-72D5B0F2C39D}"/>
          </ac:picMkLst>
        </pc:picChg>
      </pc:sldChg>
      <pc:sldChg chg="modSp">
        <pc:chgData name="Milagros Selene Heredia" userId="S::mheredia99@uca.edu.ar::8ad297c1-3302-42a8-a26b-ea5b16982264" providerId="AD" clId="Web-{5635AA7D-A3E1-C225-2347-889163252515}" dt="2020-07-16T13:34:20.959" v="1" actId="20577"/>
        <pc:sldMkLst>
          <pc:docMk/>
          <pc:sldMk cId="531875167" sldId="363"/>
        </pc:sldMkLst>
        <pc:spChg chg="mod">
          <ac:chgData name="Milagros Selene Heredia" userId="S::mheredia99@uca.edu.ar::8ad297c1-3302-42a8-a26b-ea5b16982264" providerId="AD" clId="Web-{5635AA7D-A3E1-C225-2347-889163252515}" dt="2020-07-16T13:34:20.959" v="1" actId="20577"/>
          <ac:spMkLst>
            <pc:docMk/>
            <pc:sldMk cId="531875167" sldId="363"/>
            <ac:spMk id="137" creationId="{00000000-0000-0000-0000-000000000000}"/>
          </ac:spMkLst>
        </pc:spChg>
      </pc:sldChg>
    </pc:docChg>
  </pc:docChgLst>
  <pc:docChgLst>
    <pc:chgData name="Milagros Selene Heredia" userId="S::mheredia99@uca.edu.ar::8ad297c1-3302-42a8-a26b-ea5b16982264" providerId="AD" clId="Web-{0FB7136E-6831-E2DD-160B-0A22E77EE6DB}"/>
    <pc:docChg chg="modSld">
      <pc:chgData name="Milagros Selene Heredia" userId="S::mheredia99@uca.edu.ar::8ad297c1-3302-42a8-a26b-ea5b16982264" providerId="AD" clId="Web-{0FB7136E-6831-E2DD-160B-0A22E77EE6DB}" dt="2020-07-16T15:33:40.922" v="8"/>
      <pc:docMkLst>
        <pc:docMk/>
      </pc:docMkLst>
      <pc:sldChg chg="modSp modCm">
        <pc:chgData name="Milagros Selene Heredia" userId="S::mheredia99@uca.edu.ar::8ad297c1-3302-42a8-a26b-ea5b16982264" providerId="AD" clId="Web-{0FB7136E-6831-E2DD-160B-0A22E77EE6DB}" dt="2020-07-16T15:33:40.922" v="8"/>
        <pc:sldMkLst>
          <pc:docMk/>
          <pc:sldMk cId="3241920861" sldId="292"/>
        </pc:sldMkLst>
        <pc:spChg chg="mod">
          <ac:chgData name="Milagros Selene Heredia" userId="S::mheredia99@uca.edu.ar::8ad297c1-3302-42a8-a26b-ea5b16982264" providerId="AD" clId="Web-{0FB7136E-6831-E2DD-160B-0A22E77EE6DB}" dt="2020-07-16T15:33:37.157" v="7" actId="1076"/>
          <ac:spMkLst>
            <pc:docMk/>
            <pc:sldMk cId="3241920861" sldId="292"/>
            <ac:spMk id="13" creationId="{54ECE546-BBA6-4193-B335-4956C56CF02E}"/>
          </ac:spMkLst>
        </pc:spChg>
      </pc:sldChg>
      <pc:sldChg chg="modSp">
        <pc:chgData name="Milagros Selene Heredia" userId="S::mheredia99@uca.edu.ar::8ad297c1-3302-42a8-a26b-ea5b16982264" providerId="AD" clId="Web-{0FB7136E-6831-E2DD-160B-0A22E77EE6DB}" dt="2020-07-16T13:55:30.327" v="2" actId="1076"/>
        <pc:sldMkLst>
          <pc:docMk/>
          <pc:sldMk cId="651501934" sldId="358"/>
        </pc:sldMkLst>
        <pc:spChg chg="mod">
          <ac:chgData name="Milagros Selene Heredia" userId="S::mheredia99@uca.edu.ar::8ad297c1-3302-42a8-a26b-ea5b16982264" providerId="AD" clId="Web-{0FB7136E-6831-E2DD-160B-0A22E77EE6DB}" dt="2020-07-16T13:55:19.968" v="0" actId="1076"/>
          <ac:spMkLst>
            <pc:docMk/>
            <pc:sldMk cId="651501934" sldId="358"/>
            <ac:spMk id="2" creationId="{ACE7F89E-6562-46BB-8B8D-CAD79A7D20A9}"/>
          </ac:spMkLst>
        </pc:spChg>
        <pc:spChg chg="mod">
          <ac:chgData name="Milagros Selene Heredia" userId="S::mheredia99@uca.edu.ar::8ad297c1-3302-42a8-a26b-ea5b16982264" providerId="AD" clId="Web-{0FB7136E-6831-E2DD-160B-0A22E77EE6DB}" dt="2020-07-16T13:55:30.327" v="2" actId="1076"/>
          <ac:spMkLst>
            <pc:docMk/>
            <pc:sldMk cId="651501934" sldId="358"/>
            <ac:spMk id="5" creationId="{93DEC876-CDFC-40F2-9683-FE520F793E92}"/>
          </ac:spMkLst>
        </pc:spChg>
        <pc:picChg chg="mod">
          <ac:chgData name="Milagros Selene Heredia" userId="S::mheredia99@uca.edu.ar::8ad297c1-3302-42a8-a26b-ea5b16982264" providerId="AD" clId="Web-{0FB7136E-6831-E2DD-160B-0A22E77EE6DB}" dt="2020-07-16T13:55:25.437" v="1" actId="1076"/>
          <ac:picMkLst>
            <pc:docMk/>
            <pc:sldMk cId="651501934" sldId="358"/>
            <ac:picMk id="4" creationId="{AB40168B-8148-4563-8109-72D5B0F2C39D}"/>
          </ac:picMkLst>
        </pc:picChg>
      </pc:sldChg>
    </pc:docChg>
  </pc:docChgLst>
  <pc:docChgLst>
    <pc:chgData name="Milagros Selene Heredia" userId="S::mheredia99@uca.edu.ar::8ad297c1-3302-42a8-a26b-ea5b16982264" providerId="AD" clId="Web-{87F5FF6D-0056-39A2-2F99-14EE45107135}"/>
    <pc:docChg chg="modSld">
      <pc:chgData name="Milagros Selene Heredia" userId="S::mheredia99@uca.edu.ar::8ad297c1-3302-42a8-a26b-ea5b16982264" providerId="AD" clId="Web-{87F5FF6D-0056-39A2-2F99-14EE45107135}" dt="2020-07-13T01:24:43.713" v="1" actId="1076"/>
      <pc:docMkLst>
        <pc:docMk/>
      </pc:docMkLst>
      <pc:sldChg chg="modSp">
        <pc:chgData name="Milagros Selene Heredia" userId="S::mheredia99@uca.edu.ar::8ad297c1-3302-42a8-a26b-ea5b16982264" providerId="AD" clId="Web-{87F5FF6D-0056-39A2-2F99-14EE45107135}" dt="2020-07-13T01:24:43.713" v="1" actId="1076"/>
        <pc:sldMkLst>
          <pc:docMk/>
          <pc:sldMk cId="4233588611" sldId="361"/>
        </pc:sldMkLst>
        <pc:spChg chg="mod">
          <ac:chgData name="Milagros Selene Heredia" userId="S::mheredia99@uca.edu.ar::8ad297c1-3302-42a8-a26b-ea5b16982264" providerId="AD" clId="Web-{87F5FF6D-0056-39A2-2F99-14EE45107135}" dt="2020-07-13T01:24:43.713" v="1" actId="1076"/>
          <ac:spMkLst>
            <pc:docMk/>
            <pc:sldMk cId="4233588611" sldId="361"/>
            <ac:spMk id="5" creationId="{0C84A269-C489-4EC6-BC87-571F5D16F281}"/>
          </ac:spMkLst>
        </pc:spChg>
      </pc:sldChg>
    </pc:docChg>
  </pc:docChgLst>
  <pc:docChgLst>
    <pc:chgData name="Milagros Selene Heredia" userId="S::mheredia99@uca.edu.ar::8ad297c1-3302-42a8-a26b-ea5b16982264" providerId="AD" clId="Web-{9036432A-FBE6-40B9-07EF-D637745FCDEA}"/>
    <pc:docChg chg="delSld modSld sldOrd">
      <pc:chgData name="Milagros Selene Heredia" userId="S::mheredia99@uca.edu.ar::8ad297c1-3302-42a8-a26b-ea5b16982264" providerId="AD" clId="Web-{9036432A-FBE6-40B9-07EF-D637745FCDEA}" dt="2020-07-14T01:32:26.275" v="216" actId="20577"/>
      <pc:docMkLst>
        <pc:docMk/>
      </pc:docMkLst>
      <pc:sldChg chg="modSp">
        <pc:chgData name="Milagros Selene Heredia" userId="S::mheredia99@uca.edu.ar::8ad297c1-3302-42a8-a26b-ea5b16982264" providerId="AD" clId="Web-{9036432A-FBE6-40B9-07EF-D637745FCDEA}" dt="2020-07-14T00:40:40.899" v="4" actId="20577"/>
        <pc:sldMkLst>
          <pc:docMk/>
          <pc:sldMk cId="1683594306" sldId="320"/>
        </pc:sldMkLst>
        <pc:spChg chg="mod">
          <ac:chgData name="Milagros Selene Heredia" userId="S::mheredia99@uca.edu.ar::8ad297c1-3302-42a8-a26b-ea5b16982264" providerId="AD" clId="Web-{9036432A-FBE6-40B9-07EF-D637745FCDEA}" dt="2020-07-14T00:40:40.899" v="4" actId="20577"/>
          <ac:spMkLst>
            <pc:docMk/>
            <pc:sldMk cId="1683594306" sldId="320"/>
            <ac:spMk id="137" creationId="{00000000-0000-0000-0000-000000000000}"/>
          </ac:spMkLst>
        </pc:spChg>
      </pc:sldChg>
      <pc:sldChg chg="modSp">
        <pc:chgData name="Milagros Selene Heredia" userId="S::mheredia99@uca.edu.ar::8ad297c1-3302-42a8-a26b-ea5b16982264" providerId="AD" clId="Web-{9036432A-FBE6-40B9-07EF-D637745FCDEA}" dt="2020-07-14T00:42:35.013" v="17" actId="20577"/>
        <pc:sldMkLst>
          <pc:docMk/>
          <pc:sldMk cId="344827277" sldId="321"/>
        </pc:sldMkLst>
        <pc:spChg chg="mod">
          <ac:chgData name="Milagros Selene Heredia" userId="S::mheredia99@uca.edu.ar::8ad297c1-3302-42a8-a26b-ea5b16982264" providerId="AD" clId="Web-{9036432A-FBE6-40B9-07EF-D637745FCDEA}" dt="2020-07-14T00:42:35.013" v="17" actId="20577"/>
          <ac:spMkLst>
            <pc:docMk/>
            <pc:sldMk cId="344827277" sldId="321"/>
            <ac:spMk id="137" creationId="{00000000-0000-0000-0000-000000000000}"/>
          </ac:spMkLst>
        </pc:spChg>
      </pc:sldChg>
      <pc:sldChg chg="ord">
        <pc:chgData name="Milagros Selene Heredia" userId="S::mheredia99@uca.edu.ar::8ad297c1-3302-42a8-a26b-ea5b16982264" providerId="AD" clId="Web-{9036432A-FBE6-40B9-07EF-D637745FCDEA}" dt="2020-07-14T00:45:10.676" v="20"/>
        <pc:sldMkLst>
          <pc:docMk/>
          <pc:sldMk cId="3632361343" sldId="323"/>
        </pc:sldMkLst>
      </pc:sldChg>
      <pc:sldChg chg="del">
        <pc:chgData name="Milagros Selene Heredia" userId="S::mheredia99@uca.edu.ar::8ad297c1-3302-42a8-a26b-ea5b16982264" providerId="AD" clId="Web-{9036432A-FBE6-40B9-07EF-D637745FCDEA}" dt="2020-07-14T00:44:32.941" v="18"/>
        <pc:sldMkLst>
          <pc:docMk/>
          <pc:sldMk cId="436436497" sldId="324"/>
        </pc:sldMkLst>
      </pc:sldChg>
      <pc:sldChg chg="modSp">
        <pc:chgData name="Milagros Selene Heredia" userId="S::mheredia99@uca.edu.ar::8ad297c1-3302-42a8-a26b-ea5b16982264" providerId="AD" clId="Web-{9036432A-FBE6-40B9-07EF-D637745FCDEA}" dt="2020-07-14T00:50:19.643" v="21" actId="1076"/>
        <pc:sldMkLst>
          <pc:docMk/>
          <pc:sldMk cId="3689876323" sldId="328"/>
        </pc:sldMkLst>
        <pc:picChg chg="mod">
          <ac:chgData name="Milagros Selene Heredia" userId="S::mheredia99@uca.edu.ar::8ad297c1-3302-42a8-a26b-ea5b16982264" providerId="AD" clId="Web-{9036432A-FBE6-40B9-07EF-D637745FCDEA}" dt="2020-07-14T00:50:19.643" v="21" actId="1076"/>
          <ac:picMkLst>
            <pc:docMk/>
            <pc:sldMk cId="3689876323" sldId="328"/>
            <ac:picMk id="4" creationId="{D26EFF68-D33E-43EA-8F53-9DDA405BCC2C}"/>
          </ac:picMkLst>
        </pc:picChg>
      </pc:sldChg>
      <pc:sldChg chg="modSp">
        <pc:chgData name="Milagros Selene Heredia" userId="S::mheredia99@uca.edu.ar::8ad297c1-3302-42a8-a26b-ea5b16982264" providerId="AD" clId="Web-{9036432A-FBE6-40B9-07EF-D637745FCDEA}" dt="2020-07-14T01:01:54.566" v="77"/>
        <pc:sldMkLst>
          <pc:docMk/>
          <pc:sldMk cId="3936168641" sldId="330"/>
        </pc:sldMkLst>
        <pc:spChg chg="mod">
          <ac:chgData name="Milagros Selene Heredia" userId="S::mheredia99@uca.edu.ar::8ad297c1-3302-42a8-a26b-ea5b16982264" providerId="AD" clId="Web-{9036432A-FBE6-40B9-07EF-D637745FCDEA}" dt="2020-07-14T01:01:54.566" v="77"/>
          <ac:spMkLst>
            <pc:docMk/>
            <pc:sldMk cId="3936168641" sldId="330"/>
            <ac:spMk id="5" creationId="{87B13ADA-93FA-4931-B4BB-74ADED38FAAF}"/>
          </ac:spMkLst>
        </pc:spChg>
      </pc:sldChg>
      <pc:sldChg chg="mod modShow">
        <pc:chgData name="Milagros Selene Heredia" userId="S::mheredia99@uca.edu.ar::8ad297c1-3302-42a8-a26b-ea5b16982264" providerId="AD" clId="Web-{9036432A-FBE6-40B9-07EF-D637745FCDEA}" dt="2020-07-14T00:57:07.537" v="42"/>
        <pc:sldMkLst>
          <pc:docMk/>
          <pc:sldMk cId="30014727" sldId="331"/>
        </pc:sldMkLst>
      </pc:sldChg>
      <pc:sldChg chg="mod modShow">
        <pc:chgData name="Milagros Selene Heredia" userId="S::mheredia99@uca.edu.ar::8ad297c1-3302-42a8-a26b-ea5b16982264" providerId="AD" clId="Web-{9036432A-FBE6-40B9-07EF-D637745FCDEA}" dt="2020-07-14T01:01:26.315" v="75"/>
        <pc:sldMkLst>
          <pc:docMk/>
          <pc:sldMk cId="914399841" sldId="332"/>
        </pc:sldMkLst>
      </pc:sldChg>
      <pc:sldChg chg="mod modShow">
        <pc:chgData name="Milagros Selene Heredia" userId="S::mheredia99@uca.edu.ar::8ad297c1-3302-42a8-a26b-ea5b16982264" providerId="AD" clId="Web-{9036432A-FBE6-40B9-07EF-D637745FCDEA}" dt="2020-07-14T00:57:07.865" v="43"/>
        <pc:sldMkLst>
          <pc:docMk/>
          <pc:sldMk cId="319250967" sldId="333"/>
        </pc:sldMkLst>
      </pc:sldChg>
      <pc:sldChg chg="modSp">
        <pc:chgData name="Milagros Selene Heredia" userId="S::mheredia99@uca.edu.ar::8ad297c1-3302-42a8-a26b-ea5b16982264" providerId="AD" clId="Web-{9036432A-FBE6-40B9-07EF-D637745FCDEA}" dt="2020-07-14T00:59:14.246" v="56" actId="1076"/>
        <pc:sldMkLst>
          <pc:docMk/>
          <pc:sldMk cId="2828163147" sldId="335"/>
        </pc:sldMkLst>
        <pc:spChg chg="mod">
          <ac:chgData name="Milagros Selene Heredia" userId="S::mheredia99@uca.edu.ar::8ad297c1-3302-42a8-a26b-ea5b16982264" providerId="AD" clId="Web-{9036432A-FBE6-40B9-07EF-D637745FCDEA}" dt="2020-07-14T00:59:14.246" v="56" actId="1076"/>
          <ac:spMkLst>
            <pc:docMk/>
            <pc:sldMk cId="2828163147" sldId="335"/>
            <ac:spMk id="4" creationId="{0D7E7D3C-7447-48C8-B7B0-B9054A9D14F0}"/>
          </ac:spMkLst>
        </pc:spChg>
        <pc:spChg chg="mod">
          <ac:chgData name="Milagros Selene Heredia" userId="S::mheredia99@uca.edu.ar::8ad297c1-3302-42a8-a26b-ea5b16982264" providerId="AD" clId="Web-{9036432A-FBE6-40B9-07EF-D637745FCDEA}" dt="2020-07-14T00:59:14.183" v="54" actId="1076"/>
          <ac:spMkLst>
            <pc:docMk/>
            <pc:sldMk cId="2828163147" sldId="335"/>
            <ac:spMk id="5" creationId="{87B13ADA-93FA-4931-B4BB-74ADED38FAAF}"/>
          </ac:spMkLst>
        </pc:spChg>
        <pc:spChg chg="mod">
          <ac:chgData name="Milagros Selene Heredia" userId="S::mheredia99@uca.edu.ar::8ad297c1-3302-42a8-a26b-ea5b16982264" providerId="AD" clId="Web-{9036432A-FBE6-40B9-07EF-D637745FCDEA}" dt="2020-07-14T00:59:14.152" v="53" actId="1076"/>
          <ac:spMkLst>
            <pc:docMk/>
            <pc:sldMk cId="2828163147" sldId="335"/>
            <ac:spMk id="136" creationId="{00000000-0000-0000-0000-000000000000}"/>
          </ac:spMkLst>
        </pc:spChg>
        <pc:picChg chg="mod">
          <ac:chgData name="Milagros Selene Heredia" userId="S::mheredia99@uca.edu.ar::8ad297c1-3302-42a8-a26b-ea5b16982264" providerId="AD" clId="Web-{9036432A-FBE6-40B9-07EF-D637745FCDEA}" dt="2020-07-14T00:59:14.215" v="55" actId="1076"/>
          <ac:picMkLst>
            <pc:docMk/>
            <pc:sldMk cId="2828163147" sldId="335"/>
            <ac:picMk id="3" creationId="{59752BE7-F83F-437F-8A44-0308AA643284}"/>
          </ac:picMkLst>
        </pc:picChg>
      </pc:sldChg>
      <pc:sldChg chg="modSp mod modShow">
        <pc:chgData name="Milagros Selene Heredia" userId="S::mheredia99@uca.edu.ar::8ad297c1-3302-42a8-a26b-ea5b16982264" providerId="AD" clId="Web-{9036432A-FBE6-40B9-07EF-D637745FCDEA}" dt="2020-07-14T01:02:33.146" v="80" actId="20577"/>
        <pc:sldMkLst>
          <pc:docMk/>
          <pc:sldMk cId="1095762215" sldId="337"/>
        </pc:sldMkLst>
        <pc:spChg chg="mod">
          <ac:chgData name="Milagros Selene Heredia" userId="S::mheredia99@uca.edu.ar::8ad297c1-3302-42a8-a26b-ea5b16982264" providerId="AD" clId="Web-{9036432A-FBE6-40B9-07EF-D637745FCDEA}" dt="2020-07-14T01:02:33.146" v="80" actId="20577"/>
          <ac:spMkLst>
            <pc:docMk/>
            <pc:sldMk cId="1095762215" sldId="337"/>
            <ac:spMk id="3" creationId="{C69047D4-CE72-419F-90C9-F654EC6006A6}"/>
          </ac:spMkLst>
        </pc:spChg>
      </pc:sldChg>
      <pc:sldChg chg="modSp">
        <pc:chgData name="Milagros Selene Heredia" userId="S::mheredia99@uca.edu.ar::8ad297c1-3302-42a8-a26b-ea5b16982264" providerId="AD" clId="Web-{9036432A-FBE6-40B9-07EF-D637745FCDEA}" dt="2020-07-14T01:02:57.037" v="87" actId="20577"/>
        <pc:sldMkLst>
          <pc:docMk/>
          <pc:sldMk cId="1194735294" sldId="338"/>
        </pc:sldMkLst>
        <pc:spChg chg="mod">
          <ac:chgData name="Milagros Selene Heredia" userId="S::mheredia99@uca.edu.ar::8ad297c1-3302-42a8-a26b-ea5b16982264" providerId="AD" clId="Web-{9036432A-FBE6-40B9-07EF-D637745FCDEA}" dt="2020-07-14T01:02:57.037" v="87" actId="20577"/>
          <ac:spMkLst>
            <pc:docMk/>
            <pc:sldMk cId="1194735294" sldId="338"/>
            <ac:spMk id="6" creationId="{E0516B08-D54B-427B-9C90-11176280495B}"/>
          </ac:spMkLst>
        </pc:spChg>
        <pc:spChg chg="mod">
          <ac:chgData name="Milagros Selene Heredia" userId="S::mheredia99@uca.edu.ar::8ad297c1-3302-42a8-a26b-ea5b16982264" providerId="AD" clId="Web-{9036432A-FBE6-40B9-07EF-D637745FCDEA}" dt="2020-07-14T01:00:01.717" v="63" actId="20577"/>
          <ac:spMkLst>
            <pc:docMk/>
            <pc:sldMk cId="1194735294" sldId="338"/>
            <ac:spMk id="136" creationId="{00000000-0000-0000-0000-000000000000}"/>
          </ac:spMkLst>
        </pc:spChg>
      </pc:sldChg>
      <pc:sldChg chg="modSp">
        <pc:chgData name="Milagros Selene Heredia" userId="S::mheredia99@uca.edu.ar::8ad297c1-3302-42a8-a26b-ea5b16982264" providerId="AD" clId="Web-{9036432A-FBE6-40B9-07EF-D637745FCDEA}" dt="2020-07-14T01:00:49.735" v="73" actId="1076"/>
        <pc:sldMkLst>
          <pc:docMk/>
          <pc:sldMk cId="1736191810" sldId="340"/>
        </pc:sldMkLst>
        <pc:spChg chg="mod">
          <ac:chgData name="Milagros Selene Heredia" userId="S::mheredia99@uca.edu.ar::8ad297c1-3302-42a8-a26b-ea5b16982264" providerId="AD" clId="Web-{9036432A-FBE6-40B9-07EF-D637745FCDEA}" dt="2020-07-14T01:00:49.735" v="73" actId="1076"/>
          <ac:spMkLst>
            <pc:docMk/>
            <pc:sldMk cId="1736191810" sldId="340"/>
            <ac:spMk id="3" creationId="{3189AF2B-EC27-4CE9-88EC-C1DDEAEF6F56}"/>
          </ac:spMkLst>
        </pc:spChg>
      </pc:sldChg>
      <pc:sldChg chg="modSp">
        <pc:chgData name="Milagros Selene Heredia" userId="S::mheredia99@uca.edu.ar::8ad297c1-3302-42a8-a26b-ea5b16982264" providerId="AD" clId="Web-{9036432A-FBE6-40B9-07EF-D637745FCDEA}" dt="2020-07-14T01:20:32.586" v="156" actId="20577"/>
        <pc:sldMkLst>
          <pc:docMk/>
          <pc:sldMk cId="570255958" sldId="346"/>
        </pc:sldMkLst>
        <pc:spChg chg="mod">
          <ac:chgData name="Milagros Selene Heredia" userId="S::mheredia99@uca.edu.ar::8ad297c1-3302-42a8-a26b-ea5b16982264" providerId="AD" clId="Web-{9036432A-FBE6-40B9-07EF-D637745FCDEA}" dt="2020-07-14T01:20:32.586" v="156" actId="20577"/>
          <ac:spMkLst>
            <pc:docMk/>
            <pc:sldMk cId="570255958" sldId="346"/>
            <ac:spMk id="5" creationId="{B3DC241C-2A94-47A8-915E-F32C2B8B1936}"/>
          </ac:spMkLst>
        </pc:spChg>
      </pc:sldChg>
      <pc:sldChg chg="modSp">
        <pc:chgData name="Milagros Selene Heredia" userId="S::mheredia99@uca.edu.ar::8ad297c1-3302-42a8-a26b-ea5b16982264" providerId="AD" clId="Web-{9036432A-FBE6-40B9-07EF-D637745FCDEA}" dt="2020-07-14T01:24:10.580" v="198" actId="1076"/>
        <pc:sldMkLst>
          <pc:docMk/>
          <pc:sldMk cId="1667809125" sldId="348"/>
        </pc:sldMkLst>
        <pc:spChg chg="mod">
          <ac:chgData name="Milagros Selene Heredia" userId="S::mheredia99@uca.edu.ar::8ad297c1-3302-42a8-a26b-ea5b16982264" providerId="AD" clId="Web-{9036432A-FBE6-40B9-07EF-D637745FCDEA}" dt="2020-07-14T01:23:55.908" v="195" actId="1076"/>
          <ac:spMkLst>
            <pc:docMk/>
            <pc:sldMk cId="1667809125" sldId="348"/>
            <ac:spMk id="10" creationId="{C9F451AE-E320-4B22-AC7E-B78816621601}"/>
          </ac:spMkLst>
        </pc:spChg>
        <pc:picChg chg="mod">
          <ac:chgData name="Milagros Selene Heredia" userId="S::mheredia99@uca.edu.ar::8ad297c1-3302-42a8-a26b-ea5b16982264" providerId="AD" clId="Web-{9036432A-FBE6-40B9-07EF-D637745FCDEA}" dt="2020-07-14T01:24:10.580" v="198" actId="1076"/>
          <ac:picMkLst>
            <pc:docMk/>
            <pc:sldMk cId="1667809125" sldId="348"/>
            <ac:picMk id="9" creationId="{3672761B-7E66-4C23-AB61-A5E0F36710C0}"/>
          </ac:picMkLst>
        </pc:picChg>
      </pc:sldChg>
      <pc:sldChg chg="modSp">
        <pc:chgData name="Milagros Selene Heredia" userId="S::mheredia99@uca.edu.ar::8ad297c1-3302-42a8-a26b-ea5b16982264" providerId="AD" clId="Web-{9036432A-FBE6-40B9-07EF-D637745FCDEA}" dt="2020-07-14T01:24:46.113" v="203" actId="20577"/>
        <pc:sldMkLst>
          <pc:docMk/>
          <pc:sldMk cId="3985057959" sldId="351"/>
        </pc:sldMkLst>
        <pc:spChg chg="mod">
          <ac:chgData name="Milagros Selene Heredia" userId="S::mheredia99@uca.edu.ar::8ad297c1-3302-42a8-a26b-ea5b16982264" providerId="AD" clId="Web-{9036432A-FBE6-40B9-07EF-D637745FCDEA}" dt="2020-07-14T01:24:46.113" v="203" actId="20577"/>
          <ac:spMkLst>
            <pc:docMk/>
            <pc:sldMk cId="3985057959" sldId="351"/>
            <ac:spMk id="3" creationId="{6CC7710C-DD5A-4D02-8D32-420404A5A222}"/>
          </ac:spMkLst>
        </pc:spChg>
      </pc:sldChg>
      <pc:sldChg chg="mod modShow">
        <pc:chgData name="Milagros Selene Heredia" userId="S::mheredia99@uca.edu.ar::8ad297c1-3302-42a8-a26b-ea5b16982264" providerId="AD" clId="Web-{9036432A-FBE6-40B9-07EF-D637745FCDEA}" dt="2020-07-14T01:31:19.537" v="204"/>
        <pc:sldMkLst>
          <pc:docMk/>
          <pc:sldMk cId="4153658604" sldId="357"/>
        </pc:sldMkLst>
      </pc:sldChg>
      <pc:sldChg chg="modSp">
        <pc:chgData name="Milagros Selene Heredia" userId="S::mheredia99@uca.edu.ar::8ad297c1-3302-42a8-a26b-ea5b16982264" providerId="AD" clId="Web-{9036432A-FBE6-40B9-07EF-D637745FCDEA}" dt="2020-07-14T01:32:26.275" v="215" actId="20577"/>
        <pc:sldMkLst>
          <pc:docMk/>
          <pc:sldMk cId="651501934" sldId="358"/>
        </pc:sldMkLst>
        <pc:spChg chg="mod">
          <ac:chgData name="Milagros Selene Heredia" userId="S::mheredia99@uca.edu.ar::8ad297c1-3302-42a8-a26b-ea5b16982264" providerId="AD" clId="Web-{9036432A-FBE6-40B9-07EF-D637745FCDEA}" dt="2020-07-14T01:32:26.275" v="215" actId="20577"/>
          <ac:spMkLst>
            <pc:docMk/>
            <pc:sldMk cId="651501934" sldId="358"/>
            <ac:spMk id="5" creationId="{93DEC876-CDFC-40F2-9683-FE520F793E92}"/>
          </ac:spMkLst>
        </pc:spChg>
      </pc:sldChg>
    </pc:docChg>
  </pc:docChgLst>
  <pc:docChgLst>
    <pc:chgData name="Milagros Selene Heredia" userId="S::mheredia99@uca.edu.ar::8ad297c1-3302-42a8-a26b-ea5b16982264" providerId="AD" clId="Web-{0FB3C52A-E095-7F4C-4252-20834592B1C6}"/>
    <pc:docChg chg="modSld">
      <pc:chgData name="Milagros Selene Heredia" userId="S::mheredia99@uca.edu.ar::8ad297c1-3302-42a8-a26b-ea5b16982264" providerId="AD" clId="Web-{0FB3C52A-E095-7F4C-4252-20834592B1C6}" dt="2020-07-12T00:02:43.407" v="10" actId="20577"/>
      <pc:docMkLst>
        <pc:docMk/>
      </pc:docMkLst>
      <pc:sldChg chg="modSp">
        <pc:chgData name="Milagros Selene Heredia" userId="S::mheredia99@uca.edu.ar::8ad297c1-3302-42a8-a26b-ea5b16982264" providerId="AD" clId="Web-{0FB3C52A-E095-7F4C-4252-20834592B1C6}" dt="2020-07-12T00:02:43.407" v="10" actId="20577"/>
        <pc:sldMkLst>
          <pc:docMk/>
          <pc:sldMk cId="3895232972" sldId="293"/>
        </pc:sldMkLst>
        <pc:spChg chg="mod">
          <ac:chgData name="Milagros Selene Heredia" userId="S::mheredia99@uca.edu.ar::8ad297c1-3302-42a8-a26b-ea5b16982264" providerId="AD" clId="Web-{0FB3C52A-E095-7F4C-4252-20834592B1C6}" dt="2020-07-12T00:02:43.407" v="10" actId="20577"/>
          <ac:spMkLst>
            <pc:docMk/>
            <pc:sldMk cId="3895232972" sldId="293"/>
            <ac:spMk id="22" creationId="{DD00B265-71EC-401E-A905-FA90A5EDD5BA}"/>
          </ac:spMkLst>
        </pc:spChg>
        <pc:spChg chg="mod">
          <ac:chgData name="Milagros Selene Heredia" userId="S::mheredia99@uca.edu.ar::8ad297c1-3302-42a8-a26b-ea5b16982264" providerId="AD" clId="Web-{0FB3C52A-E095-7F4C-4252-20834592B1C6}" dt="2020-07-12T00:02:32.516" v="8" actId="20577"/>
          <ac:spMkLst>
            <pc:docMk/>
            <pc:sldMk cId="3895232972" sldId="293"/>
            <ac:spMk id="137" creationId="{00000000-0000-0000-0000-000000000000}"/>
          </ac:spMkLst>
        </pc:spChg>
      </pc:sldChg>
    </pc:docChg>
  </pc:docChgLst>
  <pc:docChgLst>
    <pc:chgData name="Milagros Selene Heredia" userId="S::mheredia99@uca.edu.ar::8ad297c1-3302-42a8-a26b-ea5b16982264" providerId="AD" clId="Web-{AFB6AF54-87B2-BAA9-6105-7FF68BA518B3}"/>
    <pc:docChg chg="modSld">
      <pc:chgData name="Milagros Selene Heredia" userId="S::mheredia99@uca.edu.ar::8ad297c1-3302-42a8-a26b-ea5b16982264" providerId="AD" clId="Web-{AFB6AF54-87B2-BAA9-6105-7FF68BA518B3}" dt="2020-07-10T17:47:50.965" v="25" actId="20577"/>
      <pc:docMkLst>
        <pc:docMk/>
      </pc:docMkLst>
      <pc:sldChg chg="modSp">
        <pc:chgData name="Milagros Selene Heredia" userId="S::mheredia99@uca.edu.ar::8ad297c1-3302-42a8-a26b-ea5b16982264" providerId="AD" clId="Web-{AFB6AF54-87B2-BAA9-6105-7FF68BA518B3}" dt="2020-07-10T17:46:54.666" v="11" actId="1076"/>
        <pc:sldMkLst>
          <pc:docMk/>
          <pc:sldMk cId="3241920861" sldId="292"/>
        </pc:sldMkLst>
        <pc:spChg chg="mod">
          <ac:chgData name="Milagros Selene Heredia" userId="S::mheredia99@uca.edu.ar::8ad297c1-3302-42a8-a26b-ea5b16982264" providerId="AD" clId="Web-{AFB6AF54-87B2-BAA9-6105-7FF68BA518B3}" dt="2020-07-10T17:46:54.666" v="11" actId="1076"/>
          <ac:spMkLst>
            <pc:docMk/>
            <pc:sldMk cId="3241920861" sldId="292"/>
            <ac:spMk id="19" creationId="{9228BBC9-570B-4ABA-AF27-BF396805C85E}"/>
          </ac:spMkLst>
        </pc:spChg>
        <pc:grpChg chg="mod">
          <ac:chgData name="Milagros Selene Heredia" userId="S::mheredia99@uca.edu.ar::8ad297c1-3302-42a8-a26b-ea5b16982264" providerId="AD" clId="Web-{AFB6AF54-87B2-BAA9-6105-7FF68BA518B3}" dt="2020-07-10T17:46:54.572" v="10" actId="1076"/>
          <ac:grpSpMkLst>
            <pc:docMk/>
            <pc:sldMk cId="3241920861" sldId="292"/>
            <ac:grpSpMk id="2" creationId="{CD79F608-1F6A-4EB2-9BF8-7DE6DB322E09}"/>
          </ac:grpSpMkLst>
        </pc:grpChg>
        <pc:grpChg chg="mod">
          <ac:chgData name="Milagros Selene Heredia" userId="S::mheredia99@uca.edu.ar::8ad297c1-3302-42a8-a26b-ea5b16982264" providerId="AD" clId="Web-{AFB6AF54-87B2-BAA9-6105-7FF68BA518B3}" dt="2020-07-10T17:46:54.494" v="9" actId="1076"/>
          <ac:grpSpMkLst>
            <pc:docMk/>
            <pc:sldMk cId="3241920861" sldId="292"/>
            <ac:grpSpMk id="8" creationId="{AB9B9A6A-B5D2-42A5-9D67-B8FFA2DBDDEA}"/>
          </ac:grpSpMkLst>
        </pc:grpChg>
      </pc:sldChg>
      <pc:sldChg chg="modSp">
        <pc:chgData name="Milagros Selene Heredia" userId="S::mheredia99@uca.edu.ar::8ad297c1-3302-42a8-a26b-ea5b16982264" providerId="AD" clId="Web-{AFB6AF54-87B2-BAA9-6105-7FF68BA518B3}" dt="2020-07-10T17:47:50.965" v="25" actId="20577"/>
        <pc:sldMkLst>
          <pc:docMk/>
          <pc:sldMk cId="1778876014" sldId="307"/>
        </pc:sldMkLst>
        <pc:spChg chg="mod">
          <ac:chgData name="Milagros Selene Heredia" userId="S::mheredia99@uca.edu.ar::8ad297c1-3302-42a8-a26b-ea5b16982264" providerId="AD" clId="Web-{AFB6AF54-87B2-BAA9-6105-7FF68BA518B3}" dt="2020-07-10T17:47:17.933" v="13" actId="1076"/>
          <ac:spMkLst>
            <pc:docMk/>
            <pc:sldMk cId="1778876014" sldId="307"/>
            <ac:spMk id="4" creationId="{EAE79C60-41FE-4C43-9EBE-6761199D2CDA}"/>
          </ac:spMkLst>
        </pc:spChg>
        <pc:spChg chg="mod">
          <ac:chgData name="Milagros Selene Heredia" userId="S::mheredia99@uca.edu.ar::8ad297c1-3302-42a8-a26b-ea5b16982264" providerId="AD" clId="Web-{AFB6AF54-87B2-BAA9-6105-7FF68BA518B3}" dt="2020-07-10T17:47:17.979" v="14" actId="1076"/>
          <ac:spMkLst>
            <pc:docMk/>
            <pc:sldMk cId="1778876014" sldId="307"/>
            <ac:spMk id="22" creationId="{8B106540-9BF7-4B82-BED9-025F2BC0C2F7}"/>
          </ac:spMkLst>
        </pc:spChg>
        <pc:spChg chg="mod">
          <ac:chgData name="Milagros Selene Heredia" userId="S::mheredia99@uca.edu.ar::8ad297c1-3302-42a8-a26b-ea5b16982264" providerId="AD" clId="Web-{AFB6AF54-87B2-BAA9-6105-7FF68BA518B3}" dt="2020-07-10T17:47:50.965" v="25" actId="20577"/>
          <ac:spMkLst>
            <pc:docMk/>
            <pc:sldMk cId="1778876014" sldId="307"/>
            <ac:spMk id="137" creationId="{00000000-0000-0000-0000-000000000000}"/>
          </ac:spMkLst>
        </pc:spChg>
        <pc:grpChg chg="mod">
          <ac:chgData name="Milagros Selene Heredia" userId="S::mheredia99@uca.edu.ar::8ad297c1-3302-42a8-a26b-ea5b16982264" providerId="AD" clId="Web-{AFB6AF54-87B2-BAA9-6105-7FF68BA518B3}" dt="2020-07-10T17:47:17.870" v="12" actId="1076"/>
          <ac:grpSpMkLst>
            <pc:docMk/>
            <pc:sldMk cId="1778876014" sldId="307"/>
            <ac:grpSpMk id="11" creationId="{33527AE2-0BFE-4A0F-BC77-9147101CC3D9}"/>
          </ac:grpSpMkLst>
        </pc:grpChg>
      </pc:sldChg>
    </pc:docChg>
  </pc:docChgLst>
  <pc:docChgLst>
    <pc:chgData name="Milagros Selene Heredia" userId="8ad297c1-3302-42a8-a26b-ea5b16982264" providerId="ADAL" clId="{6E5520E1-A5A9-415E-9536-FA4619AE42F7}"/>
    <pc:docChg chg="undo custSel addSld delSld modSld sldOrd">
      <pc:chgData name="Milagros Selene Heredia" userId="8ad297c1-3302-42a8-a26b-ea5b16982264" providerId="ADAL" clId="{6E5520E1-A5A9-415E-9536-FA4619AE42F7}" dt="2020-07-16T16:29:10.199" v="7193" actId="400"/>
      <pc:docMkLst>
        <pc:docMk/>
      </pc:docMkLst>
      <pc:sldChg chg="ord">
        <pc:chgData name="Milagros Selene Heredia" userId="8ad297c1-3302-42a8-a26b-ea5b16982264" providerId="ADAL" clId="{6E5520E1-A5A9-415E-9536-FA4619AE42F7}" dt="2020-07-08T15:56:21.163" v="3992"/>
        <pc:sldMkLst>
          <pc:docMk/>
          <pc:sldMk cId="0" sldId="257"/>
        </pc:sldMkLst>
      </pc:sldChg>
      <pc:sldChg chg="ord">
        <pc:chgData name="Milagros Selene Heredia" userId="8ad297c1-3302-42a8-a26b-ea5b16982264" providerId="ADAL" clId="{6E5520E1-A5A9-415E-9536-FA4619AE42F7}" dt="2020-07-08T15:56:21.163" v="3992"/>
        <pc:sldMkLst>
          <pc:docMk/>
          <pc:sldMk cId="1844820715" sldId="286"/>
        </pc:sldMkLst>
      </pc:sldChg>
      <pc:sldChg chg="ord">
        <pc:chgData name="Milagros Selene Heredia" userId="8ad297c1-3302-42a8-a26b-ea5b16982264" providerId="ADAL" clId="{6E5520E1-A5A9-415E-9536-FA4619AE42F7}" dt="2020-07-08T15:56:21.163" v="3992"/>
        <pc:sldMkLst>
          <pc:docMk/>
          <pc:sldMk cId="1252011058" sldId="287"/>
        </pc:sldMkLst>
      </pc:sldChg>
      <pc:sldChg chg="modSp ord">
        <pc:chgData name="Milagros Selene Heredia" userId="8ad297c1-3302-42a8-a26b-ea5b16982264" providerId="ADAL" clId="{6E5520E1-A5A9-415E-9536-FA4619AE42F7}" dt="2020-07-10T15:33:48.957" v="4437" actId="1076"/>
        <pc:sldMkLst>
          <pc:docMk/>
          <pc:sldMk cId="3980115592" sldId="288"/>
        </pc:sldMkLst>
        <pc:spChg chg="mod">
          <ac:chgData name="Milagros Selene Heredia" userId="8ad297c1-3302-42a8-a26b-ea5b16982264" providerId="ADAL" clId="{6E5520E1-A5A9-415E-9536-FA4619AE42F7}" dt="2020-07-10T15:33:47.086" v="4436" actId="1076"/>
          <ac:spMkLst>
            <pc:docMk/>
            <pc:sldMk cId="3980115592" sldId="288"/>
            <ac:spMk id="76" creationId="{00000000-0000-0000-0000-000000000000}"/>
          </ac:spMkLst>
        </pc:spChg>
        <pc:picChg chg="mod">
          <ac:chgData name="Milagros Selene Heredia" userId="8ad297c1-3302-42a8-a26b-ea5b16982264" providerId="ADAL" clId="{6E5520E1-A5A9-415E-9536-FA4619AE42F7}" dt="2020-07-10T15:33:48.957" v="4437" actId="1076"/>
          <ac:picMkLst>
            <pc:docMk/>
            <pc:sldMk cId="3980115592" sldId="288"/>
            <ac:picMk id="4" creationId="{B2E03FD6-0240-49E7-B0D4-8FA0ECF884CC}"/>
          </ac:picMkLst>
        </pc:picChg>
      </pc:sldChg>
      <pc:sldChg chg="ord">
        <pc:chgData name="Milagros Selene Heredia" userId="8ad297c1-3302-42a8-a26b-ea5b16982264" providerId="ADAL" clId="{6E5520E1-A5A9-415E-9536-FA4619AE42F7}" dt="2020-07-08T15:56:21.163" v="3992"/>
        <pc:sldMkLst>
          <pc:docMk/>
          <pc:sldMk cId="3262113627" sldId="289"/>
        </pc:sldMkLst>
      </pc:sldChg>
      <pc:sldChg chg="del ord">
        <pc:chgData name="Milagros Selene Heredia" userId="8ad297c1-3302-42a8-a26b-ea5b16982264" providerId="ADAL" clId="{6E5520E1-A5A9-415E-9536-FA4619AE42F7}" dt="2020-07-10T15:19:02.786" v="4121" actId="2696"/>
        <pc:sldMkLst>
          <pc:docMk/>
          <pc:sldMk cId="1486758525" sldId="290"/>
        </pc:sldMkLst>
      </pc:sldChg>
      <pc:sldChg chg="modSp ord modCm">
        <pc:chgData name="Milagros Selene Heredia" userId="8ad297c1-3302-42a8-a26b-ea5b16982264" providerId="ADAL" clId="{6E5520E1-A5A9-415E-9536-FA4619AE42F7}" dt="2020-07-14T23:27:01.612" v="7074" actId="404"/>
        <pc:sldMkLst>
          <pc:docMk/>
          <pc:sldMk cId="3241920861" sldId="292"/>
        </pc:sldMkLst>
        <pc:spChg chg="mod">
          <ac:chgData name="Milagros Selene Heredia" userId="8ad297c1-3302-42a8-a26b-ea5b16982264" providerId="ADAL" clId="{6E5520E1-A5A9-415E-9536-FA4619AE42F7}" dt="2020-07-10T15:19:56.144" v="4122" actId="255"/>
          <ac:spMkLst>
            <pc:docMk/>
            <pc:sldMk cId="3241920861" sldId="292"/>
            <ac:spMk id="6" creationId="{7629100C-F98B-47AF-AAF4-8F232628EB32}"/>
          </ac:spMkLst>
        </pc:spChg>
        <pc:spChg chg="mod">
          <ac:chgData name="Milagros Selene Heredia" userId="8ad297c1-3302-42a8-a26b-ea5b16982264" providerId="ADAL" clId="{6E5520E1-A5A9-415E-9536-FA4619AE42F7}" dt="2020-07-10T15:19:56.144" v="4122" actId="255"/>
          <ac:spMkLst>
            <pc:docMk/>
            <pc:sldMk cId="3241920861" sldId="292"/>
            <ac:spMk id="12" creationId="{CD350A40-54C8-4F10-B978-944DE3710CF8}"/>
          </ac:spMkLst>
        </pc:spChg>
        <pc:spChg chg="mod">
          <ac:chgData name="Milagros Selene Heredia" userId="8ad297c1-3302-42a8-a26b-ea5b16982264" providerId="ADAL" clId="{6E5520E1-A5A9-415E-9536-FA4619AE42F7}" dt="2020-07-10T15:19:56.144" v="4122" actId="255"/>
          <ac:spMkLst>
            <pc:docMk/>
            <pc:sldMk cId="3241920861" sldId="292"/>
            <ac:spMk id="13" creationId="{54ECE546-BBA6-4193-B335-4956C56CF02E}"/>
          </ac:spMkLst>
        </pc:spChg>
        <pc:spChg chg="mod">
          <ac:chgData name="Milagros Selene Heredia" userId="8ad297c1-3302-42a8-a26b-ea5b16982264" providerId="ADAL" clId="{6E5520E1-A5A9-415E-9536-FA4619AE42F7}" dt="2020-07-10T15:20:31.902" v="4169" actId="1035"/>
          <ac:spMkLst>
            <pc:docMk/>
            <pc:sldMk cId="3241920861" sldId="292"/>
            <ac:spMk id="19" creationId="{9228BBC9-570B-4ABA-AF27-BF396805C85E}"/>
          </ac:spMkLst>
        </pc:spChg>
        <pc:spChg chg="mod">
          <ac:chgData name="Milagros Selene Heredia" userId="8ad297c1-3302-42a8-a26b-ea5b16982264" providerId="ADAL" clId="{6E5520E1-A5A9-415E-9536-FA4619AE42F7}" dt="2020-07-10T15:19:56.144" v="4122" actId="255"/>
          <ac:spMkLst>
            <pc:docMk/>
            <pc:sldMk cId="3241920861" sldId="292"/>
            <ac:spMk id="20" creationId="{1374D674-F81F-4836-8380-45B878E2EB89}"/>
          </ac:spMkLst>
        </pc:spChg>
        <pc:spChg chg="mod">
          <ac:chgData name="Milagros Selene Heredia" userId="8ad297c1-3302-42a8-a26b-ea5b16982264" providerId="ADAL" clId="{6E5520E1-A5A9-415E-9536-FA4619AE42F7}" dt="2020-07-10T15:19:56.144" v="4122" actId="255"/>
          <ac:spMkLst>
            <pc:docMk/>
            <pc:sldMk cId="3241920861" sldId="292"/>
            <ac:spMk id="21" creationId="{BB2D7B94-0E68-4384-845D-EC652BC1A2D4}"/>
          </ac:spMkLst>
        </pc:spChg>
        <pc:spChg chg="mod">
          <ac:chgData name="Milagros Selene Heredia" userId="8ad297c1-3302-42a8-a26b-ea5b16982264" providerId="ADAL" clId="{6E5520E1-A5A9-415E-9536-FA4619AE42F7}" dt="2020-07-10T15:20:31.902" v="4169" actId="1035"/>
          <ac:spMkLst>
            <pc:docMk/>
            <pc:sldMk cId="3241920861" sldId="292"/>
            <ac:spMk id="136" creationId="{00000000-0000-0000-0000-000000000000}"/>
          </ac:spMkLst>
        </pc:spChg>
        <pc:spChg chg="mod">
          <ac:chgData name="Milagros Selene Heredia" userId="8ad297c1-3302-42a8-a26b-ea5b16982264" providerId="ADAL" clId="{6E5520E1-A5A9-415E-9536-FA4619AE42F7}" dt="2020-07-14T23:27:01.612" v="7074" actId="404"/>
          <ac:spMkLst>
            <pc:docMk/>
            <pc:sldMk cId="3241920861" sldId="292"/>
            <ac:spMk id="137" creationId="{00000000-0000-0000-0000-000000000000}"/>
          </ac:spMkLst>
        </pc:spChg>
        <pc:grpChg chg="mod">
          <ac:chgData name="Milagros Selene Heredia" userId="8ad297c1-3302-42a8-a26b-ea5b16982264" providerId="ADAL" clId="{6E5520E1-A5A9-415E-9536-FA4619AE42F7}" dt="2020-07-10T15:20:31.902" v="4169" actId="1035"/>
          <ac:grpSpMkLst>
            <pc:docMk/>
            <pc:sldMk cId="3241920861" sldId="292"/>
            <ac:grpSpMk id="2" creationId="{CD79F608-1F6A-4EB2-9BF8-7DE6DB322E09}"/>
          </ac:grpSpMkLst>
        </pc:grpChg>
        <pc:grpChg chg="mod">
          <ac:chgData name="Milagros Selene Heredia" userId="8ad297c1-3302-42a8-a26b-ea5b16982264" providerId="ADAL" clId="{6E5520E1-A5A9-415E-9536-FA4619AE42F7}" dt="2020-07-10T15:20:31.902" v="4169" actId="1035"/>
          <ac:grpSpMkLst>
            <pc:docMk/>
            <pc:sldMk cId="3241920861" sldId="292"/>
            <ac:grpSpMk id="8" creationId="{AB9B9A6A-B5D2-42A5-9D67-B8FFA2DBDDEA}"/>
          </ac:grpSpMkLst>
        </pc:grpChg>
      </pc:sldChg>
      <pc:sldChg chg="modSp ord">
        <pc:chgData name="Milagros Selene Heredia" userId="8ad297c1-3302-42a8-a26b-ea5b16982264" providerId="ADAL" clId="{6E5520E1-A5A9-415E-9536-FA4619AE42F7}" dt="2020-07-10T15:24:32.782" v="4323" actId="1036"/>
        <pc:sldMkLst>
          <pc:docMk/>
          <pc:sldMk cId="3895232972" sldId="293"/>
        </pc:sldMkLst>
        <pc:spChg chg="mod">
          <ac:chgData name="Milagros Selene Heredia" userId="8ad297c1-3302-42a8-a26b-ea5b16982264" providerId="ADAL" clId="{6E5520E1-A5A9-415E-9536-FA4619AE42F7}" dt="2020-07-10T15:24:24.048" v="4316" actId="1035"/>
          <ac:spMkLst>
            <pc:docMk/>
            <pc:sldMk cId="3895232972" sldId="293"/>
            <ac:spMk id="3" creationId="{D035554B-FED3-4C28-8798-11F59F8BEB28}"/>
          </ac:spMkLst>
        </pc:spChg>
        <pc:spChg chg="mod">
          <ac:chgData name="Milagros Selene Heredia" userId="8ad297c1-3302-42a8-a26b-ea5b16982264" providerId="ADAL" clId="{6E5520E1-A5A9-415E-9536-FA4619AE42F7}" dt="2020-07-10T15:24:08.336" v="4302" actId="1035"/>
          <ac:spMkLst>
            <pc:docMk/>
            <pc:sldMk cId="3895232972" sldId="293"/>
            <ac:spMk id="21" creationId="{D9369E37-AAFE-4B69-8E98-47B748E42A30}"/>
          </ac:spMkLst>
        </pc:spChg>
        <pc:spChg chg="mod">
          <ac:chgData name="Milagros Selene Heredia" userId="8ad297c1-3302-42a8-a26b-ea5b16982264" providerId="ADAL" clId="{6E5520E1-A5A9-415E-9536-FA4619AE42F7}" dt="2020-07-10T15:24:16.104" v="4310" actId="1036"/>
          <ac:spMkLst>
            <pc:docMk/>
            <pc:sldMk cId="3895232972" sldId="293"/>
            <ac:spMk id="22" creationId="{DD00B265-71EC-401E-A905-FA90A5EDD5BA}"/>
          </ac:spMkLst>
        </pc:spChg>
        <pc:spChg chg="mod">
          <ac:chgData name="Milagros Selene Heredia" userId="8ad297c1-3302-42a8-a26b-ea5b16982264" providerId="ADAL" clId="{6E5520E1-A5A9-415E-9536-FA4619AE42F7}" dt="2020-07-10T15:24:24.048" v="4316" actId="1035"/>
          <ac:spMkLst>
            <pc:docMk/>
            <pc:sldMk cId="3895232972" sldId="293"/>
            <ac:spMk id="23" creationId="{D5206C37-06B5-4BC5-90FD-163342EB342A}"/>
          </ac:spMkLst>
        </pc:spChg>
        <pc:spChg chg="mod">
          <ac:chgData name="Milagros Selene Heredia" userId="8ad297c1-3302-42a8-a26b-ea5b16982264" providerId="ADAL" clId="{6E5520E1-A5A9-415E-9536-FA4619AE42F7}" dt="2020-07-10T15:24:24.048" v="4316" actId="1035"/>
          <ac:spMkLst>
            <pc:docMk/>
            <pc:sldMk cId="3895232972" sldId="293"/>
            <ac:spMk id="24" creationId="{32A63661-7EC4-4F59-B29F-B7BCCFBDA4BA}"/>
          </ac:spMkLst>
        </pc:spChg>
        <pc:spChg chg="mod">
          <ac:chgData name="Milagros Selene Heredia" userId="8ad297c1-3302-42a8-a26b-ea5b16982264" providerId="ADAL" clId="{6E5520E1-A5A9-415E-9536-FA4619AE42F7}" dt="2020-07-10T15:24:24.048" v="4316" actId="1035"/>
          <ac:spMkLst>
            <pc:docMk/>
            <pc:sldMk cId="3895232972" sldId="293"/>
            <ac:spMk id="25" creationId="{291AB654-EA57-42CA-B3F4-5906D42C2FE6}"/>
          </ac:spMkLst>
        </pc:spChg>
        <pc:spChg chg="mod">
          <ac:chgData name="Milagros Selene Heredia" userId="8ad297c1-3302-42a8-a26b-ea5b16982264" providerId="ADAL" clId="{6E5520E1-A5A9-415E-9536-FA4619AE42F7}" dt="2020-07-10T15:24:32.782" v="4323" actId="1036"/>
          <ac:spMkLst>
            <pc:docMk/>
            <pc:sldMk cId="3895232972" sldId="293"/>
            <ac:spMk id="136" creationId="{00000000-0000-0000-0000-000000000000}"/>
          </ac:spMkLst>
        </pc:spChg>
        <pc:spChg chg="mod">
          <ac:chgData name="Milagros Selene Heredia" userId="8ad297c1-3302-42a8-a26b-ea5b16982264" providerId="ADAL" clId="{6E5520E1-A5A9-415E-9536-FA4619AE42F7}" dt="2020-07-10T15:24:08.336" v="4302" actId="1035"/>
          <ac:spMkLst>
            <pc:docMk/>
            <pc:sldMk cId="3895232972" sldId="293"/>
            <ac:spMk id="137" creationId="{00000000-0000-0000-0000-000000000000}"/>
          </ac:spMkLst>
        </pc:spChg>
      </pc:sldChg>
      <pc:sldChg chg="modSp ord">
        <pc:chgData name="Milagros Selene Heredia" userId="8ad297c1-3302-42a8-a26b-ea5b16982264" providerId="ADAL" clId="{6E5520E1-A5A9-415E-9536-FA4619AE42F7}" dt="2020-07-14T23:29:26.669" v="7090" actId="404"/>
        <pc:sldMkLst>
          <pc:docMk/>
          <pc:sldMk cId="3470654746" sldId="294"/>
        </pc:sldMkLst>
        <pc:spChg chg="mod">
          <ac:chgData name="Milagros Selene Heredia" userId="8ad297c1-3302-42a8-a26b-ea5b16982264" providerId="ADAL" clId="{6E5520E1-A5A9-415E-9536-FA4619AE42F7}" dt="2020-07-12T23:02:44.390" v="6552" actId="1036"/>
          <ac:spMkLst>
            <pc:docMk/>
            <pc:sldMk cId="3470654746" sldId="294"/>
            <ac:spMk id="6" creationId="{AA431732-10C8-48E5-9082-CF81A5C1AE32}"/>
          </ac:spMkLst>
        </pc:spChg>
        <pc:spChg chg="mod">
          <ac:chgData name="Milagros Selene Heredia" userId="8ad297c1-3302-42a8-a26b-ea5b16982264" providerId="ADAL" clId="{6E5520E1-A5A9-415E-9536-FA4619AE42F7}" dt="2020-07-12T23:02:44.390" v="6552" actId="1036"/>
          <ac:spMkLst>
            <pc:docMk/>
            <pc:sldMk cId="3470654746" sldId="294"/>
            <ac:spMk id="7" creationId="{2C0A0B2A-245A-4191-A53A-24A79A6C6356}"/>
          </ac:spMkLst>
        </pc:spChg>
        <pc:spChg chg="mod">
          <ac:chgData name="Milagros Selene Heredia" userId="8ad297c1-3302-42a8-a26b-ea5b16982264" providerId="ADAL" clId="{6E5520E1-A5A9-415E-9536-FA4619AE42F7}" dt="2020-07-12T23:02:44.390" v="6552" actId="1036"/>
          <ac:spMkLst>
            <pc:docMk/>
            <pc:sldMk cId="3470654746" sldId="294"/>
            <ac:spMk id="8" creationId="{35A9DED6-E85F-40CE-A5EB-95BCB5C93D31}"/>
          </ac:spMkLst>
        </pc:spChg>
        <pc:spChg chg="mod">
          <ac:chgData name="Milagros Selene Heredia" userId="8ad297c1-3302-42a8-a26b-ea5b16982264" providerId="ADAL" clId="{6E5520E1-A5A9-415E-9536-FA4619AE42F7}" dt="2020-07-12T23:02:44.390" v="6552" actId="1036"/>
          <ac:spMkLst>
            <pc:docMk/>
            <pc:sldMk cId="3470654746" sldId="294"/>
            <ac:spMk id="9" creationId="{8D9BF253-9783-4B9D-89BB-087B128EED1E}"/>
          </ac:spMkLst>
        </pc:spChg>
        <pc:spChg chg="mod">
          <ac:chgData name="Milagros Selene Heredia" userId="8ad297c1-3302-42a8-a26b-ea5b16982264" providerId="ADAL" clId="{6E5520E1-A5A9-415E-9536-FA4619AE42F7}" dt="2020-07-12T23:02:44.390" v="6552" actId="1036"/>
          <ac:spMkLst>
            <pc:docMk/>
            <pc:sldMk cId="3470654746" sldId="294"/>
            <ac:spMk id="10" creationId="{41F5D615-34EC-4504-BCCC-F3C91A087C84}"/>
          </ac:spMkLst>
        </pc:spChg>
        <pc:spChg chg="mod">
          <ac:chgData name="Milagros Selene Heredia" userId="8ad297c1-3302-42a8-a26b-ea5b16982264" providerId="ADAL" clId="{6E5520E1-A5A9-415E-9536-FA4619AE42F7}" dt="2020-07-12T23:02:44.390" v="6552" actId="1036"/>
          <ac:spMkLst>
            <pc:docMk/>
            <pc:sldMk cId="3470654746" sldId="294"/>
            <ac:spMk id="11" creationId="{1EEAA69F-A23A-49A2-82C1-A58ED0590A85}"/>
          </ac:spMkLst>
        </pc:spChg>
        <pc:spChg chg="mod">
          <ac:chgData name="Milagros Selene Heredia" userId="8ad297c1-3302-42a8-a26b-ea5b16982264" providerId="ADAL" clId="{6E5520E1-A5A9-415E-9536-FA4619AE42F7}" dt="2020-07-12T23:02:24.229" v="6536" actId="20577"/>
          <ac:spMkLst>
            <pc:docMk/>
            <pc:sldMk cId="3470654746" sldId="294"/>
            <ac:spMk id="136" creationId="{00000000-0000-0000-0000-000000000000}"/>
          </ac:spMkLst>
        </pc:spChg>
        <pc:spChg chg="mod">
          <ac:chgData name="Milagros Selene Heredia" userId="8ad297c1-3302-42a8-a26b-ea5b16982264" providerId="ADAL" clId="{6E5520E1-A5A9-415E-9536-FA4619AE42F7}" dt="2020-07-14T23:29:26.669" v="7090" actId="404"/>
          <ac:spMkLst>
            <pc:docMk/>
            <pc:sldMk cId="3470654746" sldId="294"/>
            <ac:spMk id="137" creationId="{00000000-0000-0000-0000-000000000000}"/>
          </ac:spMkLst>
        </pc:spChg>
      </pc:sldChg>
      <pc:sldChg chg="modSp ord">
        <pc:chgData name="Milagros Selene Heredia" userId="8ad297c1-3302-42a8-a26b-ea5b16982264" providerId="ADAL" clId="{6E5520E1-A5A9-415E-9536-FA4619AE42F7}" dt="2020-07-14T23:28:13.473" v="7079" actId="20577"/>
        <pc:sldMkLst>
          <pc:docMk/>
          <pc:sldMk cId="1143607198" sldId="295"/>
        </pc:sldMkLst>
        <pc:spChg chg="mod">
          <ac:chgData name="Milagros Selene Heredia" userId="8ad297c1-3302-42a8-a26b-ea5b16982264" providerId="ADAL" clId="{6E5520E1-A5A9-415E-9536-FA4619AE42F7}" dt="2020-07-14T23:28:13.473" v="7079" actId="20577"/>
          <ac:spMkLst>
            <pc:docMk/>
            <pc:sldMk cId="1143607198" sldId="295"/>
            <ac:spMk id="11" creationId="{1830EC13-A49E-4DD9-89C9-E6F6205FF5DC}"/>
          </ac:spMkLst>
        </pc:spChg>
        <pc:spChg chg="mod">
          <ac:chgData name="Milagros Selene Heredia" userId="8ad297c1-3302-42a8-a26b-ea5b16982264" providerId="ADAL" clId="{6E5520E1-A5A9-415E-9536-FA4619AE42F7}" dt="2020-07-12T23:01:27.471" v="6443" actId="1076"/>
          <ac:spMkLst>
            <pc:docMk/>
            <pc:sldMk cId="1143607198" sldId="295"/>
            <ac:spMk id="136" creationId="{00000000-0000-0000-0000-000000000000}"/>
          </ac:spMkLst>
        </pc:spChg>
      </pc:sldChg>
      <pc:sldChg chg="del ord">
        <pc:chgData name="Milagros Selene Heredia" userId="8ad297c1-3302-42a8-a26b-ea5b16982264" providerId="ADAL" clId="{6E5520E1-A5A9-415E-9536-FA4619AE42F7}" dt="2020-07-10T15:18:53.335" v="4120" actId="2696"/>
        <pc:sldMkLst>
          <pc:docMk/>
          <pc:sldMk cId="413263535" sldId="296"/>
        </pc:sldMkLst>
      </pc:sldChg>
      <pc:sldChg chg="modSp ord">
        <pc:chgData name="Milagros Selene Heredia" userId="8ad297c1-3302-42a8-a26b-ea5b16982264" providerId="ADAL" clId="{6E5520E1-A5A9-415E-9536-FA4619AE42F7}" dt="2020-07-10T15:26:04.208" v="4376" actId="404"/>
        <pc:sldMkLst>
          <pc:docMk/>
          <pc:sldMk cId="3861825705" sldId="297"/>
        </pc:sldMkLst>
        <pc:spChg chg="mod">
          <ac:chgData name="Milagros Selene Heredia" userId="8ad297c1-3302-42a8-a26b-ea5b16982264" providerId="ADAL" clId="{6E5520E1-A5A9-415E-9536-FA4619AE42F7}" dt="2020-07-10T15:25:35.724" v="4371" actId="1076"/>
          <ac:spMkLst>
            <pc:docMk/>
            <pc:sldMk cId="3861825705" sldId="297"/>
            <ac:spMk id="136" creationId="{00000000-0000-0000-0000-000000000000}"/>
          </ac:spMkLst>
        </pc:spChg>
        <pc:spChg chg="mod">
          <ac:chgData name="Milagros Selene Heredia" userId="8ad297c1-3302-42a8-a26b-ea5b16982264" providerId="ADAL" clId="{6E5520E1-A5A9-415E-9536-FA4619AE42F7}" dt="2020-07-10T15:26:04.208" v="4376" actId="404"/>
          <ac:spMkLst>
            <pc:docMk/>
            <pc:sldMk cId="3861825705" sldId="297"/>
            <ac:spMk id="137" creationId="{00000000-0000-0000-0000-000000000000}"/>
          </ac:spMkLst>
        </pc:spChg>
      </pc:sldChg>
      <pc:sldChg chg="modSp ord">
        <pc:chgData name="Milagros Selene Heredia" userId="8ad297c1-3302-42a8-a26b-ea5b16982264" providerId="ADAL" clId="{6E5520E1-A5A9-415E-9536-FA4619AE42F7}" dt="2020-07-14T23:28:58.085" v="7086" actId="20577"/>
        <pc:sldMkLst>
          <pc:docMk/>
          <pc:sldMk cId="519792597" sldId="298"/>
        </pc:sldMkLst>
        <pc:spChg chg="mod">
          <ac:chgData name="Milagros Selene Heredia" userId="8ad297c1-3302-42a8-a26b-ea5b16982264" providerId="ADAL" clId="{6E5520E1-A5A9-415E-9536-FA4619AE42F7}" dt="2020-07-14T23:28:58.085" v="7086" actId="20577"/>
          <ac:spMkLst>
            <pc:docMk/>
            <pc:sldMk cId="519792597" sldId="298"/>
            <ac:spMk id="8" creationId="{A017D239-7848-452B-A418-D08283171907}"/>
          </ac:spMkLst>
        </pc:spChg>
      </pc:sldChg>
      <pc:sldChg chg="modSp ord">
        <pc:chgData name="Milagros Selene Heredia" userId="8ad297c1-3302-42a8-a26b-ea5b16982264" providerId="ADAL" clId="{6E5520E1-A5A9-415E-9536-FA4619AE42F7}" dt="2020-07-10T15:29:08.899" v="4411" actId="255"/>
        <pc:sldMkLst>
          <pc:docMk/>
          <pc:sldMk cId="3660478223" sldId="299"/>
        </pc:sldMkLst>
        <pc:spChg chg="mod">
          <ac:chgData name="Milagros Selene Heredia" userId="8ad297c1-3302-42a8-a26b-ea5b16982264" providerId="ADAL" clId="{6E5520E1-A5A9-415E-9536-FA4619AE42F7}" dt="2020-07-10T15:29:08.899" v="4411" actId="255"/>
          <ac:spMkLst>
            <pc:docMk/>
            <pc:sldMk cId="3660478223" sldId="299"/>
            <ac:spMk id="6" creationId="{AA431732-10C8-48E5-9082-CF81A5C1AE32}"/>
          </ac:spMkLst>
        </pc:spChg>
        <pc:spChg chg="mod">
          <ac:chgData name="Milagros Selene Heredia" userId="8ad297c1-3302-42a8-a26b-ea5b16982264" providerId="ADAL" clId="{6E5520E1-A5A9-415E-9536-FA4619AE42F7}" dt="2020-07-10T15:29:08.899" v="4411" actId="255"/>
          <ac:spMkLst>
            <pc:docMk/>
            <pc:sldMk cId="3660478223" sldId="299"/>
            <ac:spMk id="7" creationId="{2C0A0B2A-245A-4191-A53A-24A79A6C6356}"/>
          </ac:spMkLst>
        </pc:spChg>
        <pc:spChg chg="mod">
          <ac:chgData name="Milagros Selene Heredia" userId="8ad297c1-3302-42a8-a26b-ea5b16982264" providerId="ADAL" clId="{6E5520E1-A5A9-415E-9536-FA4619AE42F7}" dt="2020-07-10T15:29:08.899" v="4411" actId="255"/>
          <ac:spMkLst>
            <pc:docMk/>
            <pc:sldMk cId="3660478223" sldId="299"/>
            <ac:spMk id="8" creationId="{35A9DED6-E85F-40CE-A5EB-95BCB5C93D31}"/>
          </ac:spMkLst>
        </pc:spChg>
        <pc:spChg chg="mod">
          <ac:chgData name="Milagros Selene Heredia" userId="8ad297c1-3302-42a8-a26b-ea5b16982264" providerId="ADAL" clId="{6E5520E1-A5A9-415E-9536-FA4619AE42F7}" dt="2020-07-10T15:29:08.899" v="4411" actId="255"/>
          <ac:spMkLst>
            <pc:docMk/>
            <pc:sldMk cId="3660478223" sldId="299"/>
            <ac:spMk id="9" creationId="{8D9BF253-9783-4B9D-89BB-087B128EED1E}"/>
          </ac:spMkLst>
        </pc:spChg>
        <pc:spChg chg="mod">
          <ac:chgData name="Milagros Selene Heredia" userId="8ad297c1-3302-42a8-a26b-ea5b16982264" providerId="ADAL" clId="{6E5520E1-A5A9-415E-9536-FA4619AE42F7}" dt="2020-07-10T15:29:08.899" v="4411" actId="255"/>
          <ac:spMkLst>
            <pc:docMk/>
            <pc:sldMk cId="3660478223" sldId="299"/>
            <ac:spMk id="10" creationId="{41F5D615-34EC-4504-BCCC-F3C91A087C84}"/>
          </ac:spMkLst>
        </pc:spChg>
        <pc:spChg chg="mod">
          <ac:chgData name="Milagros Selene Heredia" userId="8ad297c1-3302-42a8-a26b-ea5b16982264" providerId="ADAL" clId="{6E5520E1-A5A9-415E-9536-FA4619AE42F7}" dt="2020-07-10T15:29:08.899" v="4411" actId="255"/>
          <ac:spMkLst>
            <pc:docMk/>
            <pc:sldMk cId="3660478223" sldId="299"/>
            <ac:spMk id="11" creationId="{1EEAA69F-A23A-49A2-82C1-A58ED0590A85}"/>
          </ac:spMkLst>
        </pc:spChg>
        <pc:spChg chg="mod">
          <ac:chgData name="Milagros Selene Heredia" userId="8ad297c1-3302-42a8-a26b-ea5b16982264" providerId="ADAL" clId="{6E5520E1-A5A9-415E-9536-FA4619AE42F7}" dt="2020-07-10T15:29:08.899" v="4411" actId="255"/>
          <ac:spMkLst>
            <pc:docMk/>
            <pc:sldMk cId="3660478223" sldId="299"/>
            <ac:spMk id="137" creationId="{00000000-0000-0000-0000-000000000000}"/>
          </ac:spMkLst>
        </pc:spChg>
      </pc:sldChg>
      <pc:sldChg chg="modSp ord">
        <pc:chgData name="Milagros Selene Heredia" userId="8ad297c1-3302-42a8-a26b-ea5b16982264" providerId="ADAL" clId="{6E5520E1-A5A9-415E-9536-FA4619AE42F7}" dt="2020-07-14T23:40:22.874" v="7102" actId="404"/>
        <pc:sldMkLst>
          <pc:docMk/>
          <pc:sldMk cId="3022670407" sldId="300"/>
        </pc:sldMkLst>
        <pc:spChg chg="mod">
          <ac:chgData name="Milagros Selene Heredia" userId="8ad297c1-3302-42a8-a26b-ea5b16982264" providerId="ADAL" clId="{6E5520E1-A5A9-415E-9536-FA4619AE42F7}" dt="2020-07-14T23:40:22.874" v="7102" actId="404"/>
          <ac:spMkLst>
            <pc:docMk/>
            <pc:sldMk cId="3022670407" sldId="300"/>
            <ac:spMk id="29" creationId="{9F2BCE71-AB3E-49B6-B3BC-922B7A435893}"/>
          </ac:spMkLst>
        </pc:spChg>
        <pc:spChg chg="mod">
          <ac:chgData name="Milagros Selene Heredia" userId="8ad297c1-3302-42a8-a26b-ea5b16982264" providerId="ADAL" clId="{6E5520E1-A5A9-415E-9536-FA4619AE42F7}" dt="2020-07-10T15:29:38.238" v="4412" actId="255"/>
          <ac:spMkLst>
            <pc:docMk/>
            <pc:sldMk cId="3022670407" sldId="300"/>
            <ac:spMk id="137" creationId="{00000000-0000-0000-0000-000000000000}"/>
          </ac:spMkLst>
        </pc:spChg>
      </pc:sldChg>
      <pc:sldChg chg="modSp ord">
        <pc:chgData name="Milagros Selene Heredia" userId="8ad297c1-3302-42a8-a26b-ea5b16982264" providerId="ADAL" clId="{6E5520E1-A5A9-415E-9536-FA4619AE42F7}" dt="2020-07-10T15:30:16.100" v="4416" actId="1076"/>
        <pc:sldMkLst>
          <pc:docMk/>
          <pc:sldMk cId="2335027184" sldId="301"/>
        </pc:sldMkLst>
        <pc:spChg chg="mod">
          <ac:chgData name="Milagros Selene Heredia" userId="8ad297c1-3302-42a8-a26b-ea5b16982264" providerId="ADAL" clId="{6E5520E1-A5A9-415E-9536-FA4619AE42F7}" dt="2020-07-10T15:30:16.100" v="4416" actId="1076"/>
          <ac:spMkLst>
            <pc:docMk/>
            <pc:sldMk cId="2335027184" sldId="301"/>
            <ac:spMk id="6" creationId="{AA431732-10C8-48E5-9082-CF81A5C1AE32}"/>
          </ac:spMkLst>
        </pc:spChg>
        <pc:spChg chg="mod">
          <ac:chgData name="Milagros Selene Heredia" userId="8ad297c1-3302-42a8-a26b-ea5b16982264" providerId="ADAL" clId="{6E5520E1-A5A9-415E-9536-FA4619AE42F7}" dt="2020-07-10T15:30:16.100" v="4416" actId="1076"/>
          <ac:spMkLst>
            <pc:docMk/>
            <pc:sldMk cId="2335027184" sldId="301"/>
            <ac:spMk id="7" creationId="{2C0A0B2A-245A-4191-A53A-24A79A6C6356}"/>
          </ac:spMkLst>
        </pc:spChg>
        <pc:spChg chg="mod">
          <ac:chgData name="Milagros Selene Heredia" userId="8ad297c1-3302-42a8-a26b-ea5b16982264" providerId="ADAL" clId="{6E5520E1-A5A9-415E-9536-FA4619AE42F7}" dt="2020-07-10T15:30:16.100" v="4416" actId="1076"/>
          <ac:spMkLst>
            <pc:docMk/>
            <pc:sldMk cId="2335027184" sldId="301"/>
            <ac:spMk id="8" creationId="{35A9DED6-E85F-40CE-A5EB-95BCB5C93D31}"/>
          </ac:spMkLst>
        </pc:spChg>
        <pc:spChg chg="mod">
          <ac:chgData name="Milagros Selene Heredia" userId="8ad297c1-3302-42a8-a26b-ea5b16982264" providerId="ADAL" clId="{6E5520E1-A5A9-415E-9536-FA4619AE42F7}" dt="2020-07-10T15:30:16.100" v="4416" actId="1076"/>
          <ac:spMkLst>
            <pc:docMk/>
            <pc:sldMk cId="2335027184" sldId="301"/>
            <ac:spMk id="9" creationId="{8D9BF253-9783-4B9D-89BB-087B128EED1E}"/>
          </ac:spMkLst>
        </pc:spChg>
        <pc:spChg chg="mod">
          <ac:chgData name="Milagros Selene Heredia" userId="8ad297c1-3302-42a8-a26b-ea5b16982264" providerId="ADAL" clId="{6E5520E1-A5A9-415E-9536-FA4619AE42F7}" dt="2020-07-10T15:30:16.100" v="4416" actId="1076"/>
          <ac:spMkLst>
            <pc:docMk/>
            <pc:sldMk cId="2335027184" sldId="301"/>
            <ac:spMk id="10" creationId="{41F5D615-34EC-4504-BCCC-F3C91A087C84}"/>
          </ac:spMkLst>
        </pc:spChg>
        <pc:spChg chg="mod">
          <ac:chgData name="Milagros Selene Heredia" userId="8ad297c1-3302-42a8-a26b-ea5b16982264" providerId="ADAL" clId="{6E5520E1-A5A9-415E-9536-FA4619AE42F7}" dt="2020-07-10T15:30:16.100" v="4416" actId="1076"/>
          <ac:spMkLst>
            <pc:docMk/>
            <pc:sldMk cId="2335027184" sldId="301"/>
            <ac:spMk id="11" creationId="{1EEAA69F-A23A-49A2-82C1-A58ED0590A85}"/>
          </ac:spMkLst>
        </pc:spChg>
        <pc:spChg chg="mod">
          <ac:chgData name="Milagros Selene Heredia" userId="8ad297c1-3302-42a8-a26b-ea5b16982264" providerId="ADAL" clId="{6E5520E1-A5A9-415E-9536-FA4619AE42F7}" dt="2020-07-10T15:30:10.862" v="4415" actId="1076"/>
          <ac:spMkLst>
            <pc:docMk/>
            <pc:sldMk cId="2335027184" sldId="301"/>
            <ac:spMk id="137" creationId="{00000000-0000-0000-0000-000000000000}"/>
          </ac:spMkLst>
        </pc:spChg>
      </pc:sldChg>
      <pc:sldChg chg="modSp ord">
        <pc:chgData name="Milagros Selene Heredia" userId="8ad297c1-3302-42a8-a26b-ea5b16982264" providerId="ADAL" clId="{6E5520E1-A5A9-415E-9536-FA4619AE42F7}" dt="2020-07-16T16:28:27.904" v="7186" actId="20577"/>
        <pc:sldMkLst>
          <pc:docMk/>
          <pc:sldMk cId="1162849411" sldId="302"/>
        </pc:sldMkLst>
        <pc:spChg chg="mod">
          <ac:chgData name="Milagros Selene Heredia" userId="8ad297c1-3302-42a8-a26b-ea5b16982264" providerId="ADAL" clId="{6E5520E1-A5A9-415E-9536-FA4619AE42F7}" dt="2020-07-16T16:28:27.904" v="7186" actId="20577"/>
          <ac:spMkLst>
            <pc:docMk/>
            <pc:sldMk cId="1162849411" sldId="302"/>
            <ac:spMk id="12" creationId="{A2793969-7766-4EC5-8FCC-8C8F033A8779}"/>
          </ac:spMkLst>
        </pc:spChg>
        <pc:spChg chg="mod">
          <ac:chgData name="Milagros Selene Heredia" userId="8ad297c1-3302-42a8-a26b-ea5b16982264" providerId="ADAL" clId="{6E5520E1-A5A9-415E-9536-FA4619AE42F7}" dt="2020-07-14T23:41:28.948" v="7113" actId="20577"/>
          <ac:spMkLst>
            <pc:docMk/>
            <pc:sldMk cId="1162849411" sldId="302"/>
            <ac:spMk id="137" creationId="{00000000-0000-0000-0000-000000000000}"/>
          </ac:spMkLst>
        </pc:spChg>
        <pc:picChg chg="mod">
          <ac:chgData name="Milagros Selene Heredia" userId="8ad297c1-3302-42a8-a26b-ea5b16982264" providerId="ADAL" clId="{6E5520E1-A5A9-415E-9536-FA4619AE42F7}" dt="2020-07-10T15:31:23.823" v="4433" actId="1036"/>
          <ac:picMkLst>
            <pc:docMk/>
            <pc:sldMk cId="1162849411" sldId="302"/>
            <ac:picMk id="2" creationId="{8EB3FBB1-0F9F-4301-8F4F-3CF916022966}"/>
          </ac:picMkLst>
        </pc:picChg>
      </pc:sldChg>
      <pc:sldChg chg="modSp ord">
        <pc:chgData name="Milagros Selene Heredia" userId="8ad297c1-3302-42a8-a26b-ea5b16982264" providerId="ADAL" clId="{6E5520E1-A5A9-415E-9536-FA4619AE42F7}" dt="2020-07-14T23:39:53.243" v="7097" actId="404"/>
        <pc:sldMkLst>
          <pc:docMk/>
          <pc:sldMk cId="2872499790" sldId="303"/>
        </pc:sldMkLst>
        <pc:spChg chg="mod">
          <ac:chgData name="Milagros Selene Heredia" userId="8ad297c1-3302-42a8-a26b-ea5b16982264" providerId="ADAL" clId="{6E5520E1-A5A9-415E-9536-FA4619AE42F7}" dt="2020-07-10T15:28:55.314" v="4410" actId="14100"/>
          <ac:spMkLst>
            <pc:docMk/>
            <pc:sldMk cId="2872499790" sldId="303"/>
            <ac:spMk id="5" creationId="{49ECBC3B-2885-48F3-8C04-FC41BAC846F1}"/>
          </ac:spMkLst>
        </pc:spChg>
        <pc:spChg chg="mod">
          <ac:chgData name="Milagros Selene Heredia" userId="8ad297c1-3302-42a8-a26b-ea5b16982264" providerId="ADAL" clId="{6E5520E1-A5A9-415E-9536-FA4619AE42F7}" dt="2020-07-14T23:39:53.243" v="7097" actId="404"/>
          <ac:spMkLst>
            <pc:docMk/>
            <pc:sldMk cId="2872499790" sldId="303"/>
            <ac:spMk id="8" creationId="{A017D239-7848-452B-A418-D08283171907}"/>
          </ac:spMkLst>
        </pc:spChg>
        <pc:picChg chg="mod">
          <ac:chgData name="Milagros Selene Heredia" userId="8ad297c1-3302-42a8-a26b-ea5b16982264" providerId="ADAL" clId="{6E5520E1-A5A9-415E-9536-FA4619AE42F7}" dt="2020-07-10T15:28:37.160" v="4406" actId="1036"/>
          <ac:picMkLst>
            <pc:docMk/>
            <pc:sldMk cId="2872499790" sldId="303"/>
            <ac:picMk id="2" creationId="{6BB2CDD2-6784-4A78-A0AA-E68BFBC9FA06}"/>
          </ac:picMkLst>
        </pc:picChg>
      </pc:sldChg>
      <pc:sldChg chg="modSp ord">
        <pc:chgData name="Milagros Selene Heredia" userId="8ad297c1-3302-42a8-a26b-ea5b16982264" providerId="ADAL" clId="{6E5520E1-A5A9-415E-9536-FA4619AE42F7}" dt="2020-07-14T23:43:55.733" v="7141" actId="404"/>
        <pc:sldMkLst>
          <pc:docMk/>
          <pc:sldMk cId="3090444149" sldId="304"/>
        </pc:sldMkLst>
        <pc:spChg chg="mod">
          <ac:chgData name="Milagros Selene Heredia" userId="8ad297c1-3302-42a8-a26b-ea5b16982264" providerId="ADAL" clId="{6E5520E1-A5A9-415E-9536-FA4619AE42F7}" dt="2020-07-14T23:43:55.733" v="7141" actId="404"/>
          <ac:spMkLst>
            <pc:docMk/>
            <pc:sldMk cId="3090444149" sldId="304"/>
            <ac:spMk id="137" creationId="{00000000-0000-0000-0000-000000000000}"/>
          </ac:spMkLst>
        </pc:spChg>
      </pc:sldChg>
      <pc:sldChg chg="modSp ord">
        <pc:chgData name="Milagros Selene Heredia" userId="8ad297c1-3302-42a8-a26b-ea5b16982264" providerId="ADAL" clId="{6E5520E1-A5A9-415E-9536-FA4619AE42F7}" dt="2020-07-14T23:44:38.519" v="7148" actId="20577"/>
        <pc:sldMkLst>
          <pc:docMk/>
          <pc:sldMk cId="1838906480" sldId="305"/>
        </pc:sldMkLst>
        <pc:spChg chg="mod">
          <ac:chgData name="Milagros Selene Heredia" userId="8ad297c1-3302-42a8-a26b-ea5b16982264" providerId="ADAL" clId="{6E5520E1-A5A9-415E-9536-FA4619AE42F7}" dt="2020-07-14T23:44:38.519" v="7148" actId="20577"/>
          <ac:spMkLst>
            <pc:docMk/>
            <pc:sldMk cId="1838906480" sldId="305"/>
            <ac:spMk id="137" creationId="{00000000-0000-0000-0000-000000000000}"/>
          </ac:spMkLst>
        </pc:spChg>
      </pc:sldChg>
      <pc:sldChg chg="modSp ord">
        <pc:chgData name="Milagros Selene Heredia" userId="8ad297c1-3302-42a8-a26b-ea5b16982264" providerId="ADAL" clId="{6E5520E1-A5A9-415E-9536-FA4619AE42F7}" dt="2020-07-16T16:29:10.199" v="7193" actId="400"/>
        <pc:sldMkLst>
          <pc:docMk/>
          <pc:sldMk cId="3403313915" sldId="306"/>
        </pc:sldMkLst>
        <pc:spChg chg="mod">
          <ac:chgData name="Milagros Selene Heredia" userId="8ad297c1-3302-42a8-a26b-ea5b16982264" providerId="ADAL" clId="{6E5520E1-A5A9-415E-9536-FA4619AE42F7}" dt="2020-07-14T23:47:16.378" v="7182" actId="404"/>
          <ac:spMkLst>
            <pc:docMk/>
            <pc:sldMk cId="3403313915" sldId="306"/>
            <ac:spMk id="2" creationId="{ED374C85-D0E2-4218-A41E-31E1F06D209F}"/>
          </ac:spMkLst>
        </pc:spChg>
        <pc:spChg chg="mod">
          <ac:chgData name="Milagros Selene Heredia" userId="8ad297c1-3302-42a8-a26b-ea5b16982264" providerId="ADAL" clId="{6E5520E1-A5A9-415E-9536-FA4619AE42F7}" dt="2020-07-10T15:36:20.592" v="4470" actId="1076"/>
          <ac:spMkLst>
            <pc:docMk/>
            <pc:sldMk cId="3403313915" sldId="306"/>
            <ac:spMk id="3" creationId="{492BCB50-05C8-4E8E-B76B-263E278FCC20}"/>
          </ac:spMkLst>
        </pc:spChg>
        <pc:spChg chg="mod">
          <ac:chgData name="Milagros Selene Heredia" userId="8ad297c1-3302-42a8-a26b-ea5b16982264" providerId="ADAL" clId="{6E5520E1-A5A9-415E-9536-FA4619AE42F7}" dt="2020-07-16T16:29:10.199" v="7193" actId="400"/>
          <ac:spMkLst>
            <pc:docMk/>
            <pc:sldMk cId="3403313915" sldId="306"/>
            <ac:spMk id="137" creationId="{00000000-0000-0000-0000-000000000000}"/>
          </ac:spMkLst>
        </pc:spChg>
      </pc:sldChg>
      <pc:sldChg chg="modSp ord">
        <pc:chgData name="Milagros Selene Heredia" userId="8ad297c1-3302-42a8-a26b-ea5b16982264" providerId="ADAL" clId="{6E5520E1-A5A9-415E-9536-FA4619AE42F7}" dt="2020-07-10T15:20:56.127" v="4174" actId="1076"/>
        <pc:sldMkLst>
          <pc:docMk/>
          <pc:sldMk cId="1778876014" sldId="307"/>
        </pc:sldMkLst>
        <pc:spChg chg="mod">
          <ac:chgData name="Milagros Selene Heredia" userId="8ad297c1-3302-42a8-a26b-ea5b16982264" providerId="ADAL" clId="{6E5520E1-A5A9-415E-9536-FA4619AE42F7}" dt="2020-07-10T15:20:56.127" v="4174" actId="1076"/>
          <ac:spMkLst>
            <pc:docMk/>
            <pc:sldMk cId="1778876014" sldId="307"/>
            <ac:spMk id="4" creationId="{EAE79C60-41FE-4C43-9EBE-6761199D2CDA}"/>
          </ac:spMkLst>
        </pc:spChg>
        <pc:spChg chg="mod">
          <ac:chgData name="Milagros Selene Heredia" userId="8ad297c1-3302-42a8-a26b-ea5b16982264" providerId="ADAL" clId="{6E5520E1-A5A9-415E-9536-FA4619AE42F7}" dt="2020-07-10T15:20:50.906" v="4173" actId="255"/>
          <ac:spMkLst>
            <pc:docMk/>
            <pc:sldMk cId="1778876014" sldId="307"/>
            <ac:spMk id="14" creationId="{EAAC1416-C98B-41DD-9E57-385954039DE1}"/>
          </ac:spMkLst>
        </pc:spChg>
        <pc:spChg chg="mod">
          <ac:chgData name="Milagros Selene Heredia" userId="8ad297c1-3302-42a8-a26b-ea5b16982264" providerId="ADAL" clId="{6E5520E1-A5A9-415E-9536-FA4619AE42F7}" dt="2020-07-10T15:20:50.906" v="4173" actId="255"/>
          <ac:spMkLst>
            <pc:docMk/>
            <pc:sldMk cId="1778876014" sldId="307"/>
            <ac:spMk id="15" creationId="{342C96AB-ACBB-42AB-9706-35CEFF6B367E}"/>
          </ac:spMkLst>
        </pc:spChg>
        <pc:spChg chg="mod">
          <ac:chgData name="Milagros Selene Heredia" userId="8ad297c1-3302-42a8-a26b-ea5b16982264" providerId="ADAL" clId="{6E5520E1-A5A9-415E-9536-FA4619AE42F7}" dt="2020-07-10T15:20:50.906" v="4173" actId="255"/>
          <ac:spMkLst>
            <pc:docMk/>
            <pc:sldMk cId="1778876014" sldId="307"/>
            <ac:spMk id="16" creationId="{38B6FCFC-413F-45E1-AE00-34D48753B95B}"/>
          </ac:spMkLst>
        </pc:spChg>
        <pc:spChg chg="mod">
          <ac:chgData name="Milagros Selene Heredia" userId="8ad297c1-3302-42a8-a26b-ea5b16982264" providerId="ADAL" clId="{6E5520E1-A5A9-415E-9536-FA4619AE42F7}" dt="2020-07-10T15:20:56.127" v="4174" actId="1076"/>
          <ac:spMkLst>
            <pc:docMk/>
            <pc:sldMk cId="1778876014" sldId="307"/>
            <ac:spMk id="22" creationId="{8B106540-9BF7-4B82-BED9-025F2BC0C2F7}"/>
          </ac:spMkLst>
        </pc:spChg>
        <pc:spChg chg="mod">
          <ac:chgData name="Milagros Selene Heredia" userId="8ad297c1-3302-42a8-a26b-ea5b16982264" providerId="ADAL" clId="{6E5520E1-A5A9-415E-9536-FA4619AE42F7}" dt="2020-07-10T15:20:56.127" v="4174" actId="1076"/>
          <ac:spMkLst>
            <pc:docMk/>
            <pc:sldMk cId="1778876014" sldId="307"/>
            <ac:spMk id="137" creationId="{00000000-0000-0000-0000-000000000000}"/>
          </ac:spMkLst>
        </pc:spChg>
        <pc:grpChg chg="mod">
          <ac:chgData name="Milagros Selene Heredia" userId="8ad297c1-3302-42a8-a26b-ea5b16982264" providerId="ADAL" clId="{6E5520E1-A5A9-415E-9536-FA4619AE42F7}" dt="2020-07-10T15:20:56.127" v="4174" actId="1076"/>
          <ac:grpSpMkLst>
            <pc:docMk/>
            <pc:sldMk cId="1778876014" sldId="307"/>
            <ac:grpSpMk id="11" creationId="{33527AE2-0BFE-4A0F-BC77-9147101CC3D9}"/>
          </ac:grpSpMkLst>
        </pc:grpChg>
      </pc:sldChg>
      <pc:sldChg chg="modSp ord">
        <pc:chgData name="Milagros Selene Heredia" userId="8ad297c1-3302-42a8-a26b-ea5b16982264" providerId="ADAL" clId="{6E5520E1-A5A9-415E-9536-FA4619AE42F7}" dt="2020-07-08T15:56:33.105" v="3994" actId="20577"/>
        <pc:sldMkLst>
          <pc:docMk/>
          <pc:sldMk cId="3563348792" sldId="308"/>
        </pc:sldMkLst>
        <pc:spChg chg="mod">
          <ac:chgData name="Milagros Selene Heredia" userId="8ad297c1-3302-42a8-a26b-ea5b16982264" providerId="ADAL" clId="{6E5520E1-A5A9-415E-9536-FA4619AE42F7}" dt="2020-07-08T15:56:33.105" v="3994" actId="20577"/>
          <ac:spMkLst>
            <pc:docMk/>
            <pc:sldMk cId="3563348792" sldId="308"/>
            <ac:spMk id="96" creationId="{00000000-0000-0000-0000-000000000000}"/>
          </ac:spMkLst>
        </pc:spChg>
      </pc:sldChg>
      <pc:sldChg chg="del">
        <pc:chgData name="Milagros Selene Heredia" userId="8ad297c1-3302-42a8-a26b-ea5b16982264" providerId="ADAL" clId="{6E5520E1-A5A9-415E-9536-FA4619AE42F7}" dt="2020-07-10T14:54:50.657" v="4010" actId="2696"/>
        <pc:sldMkLst>
          <pc:docMk/>
          <pc:sldMk cId="1747831202" sldId="311"/>
        </pc:sldMkLst>
      </pc:sldChg>
      <pc:sldChg chg="modSp">
        <pc:chgData name="Milagros Selene Heredia" userId="8ad297c1-3302-42a8-a26b-ea5b16982264" providerId="ADAL" clId="{6E5520E1-A5A9-415E-9536-FA4619AE42F7}" dt="2020-07-12T22:31:08.243" v="4645" actId="1036"/>
        <pc:sldMkLst>
          <pc:docMk/>
          <pc:sldMk cId="2153267449" sldId="312"/>
        </pc:sldMkLst>
        <pc:spChg chg="mod">
          <ac:chgData name="Milagros Selene Heredia" userId="8ad297c1-3302-42a8-a26b-ea5b16982264" providerId="ADAL" clId="{6E5520E1-A5A9-415E-9536-FA4619AE42F7}" dt="2020-07-12T22:31:08.243" v="4645" actId="1036"/>
          <ac:spMkLst>
            <pc:docMk/>
            <pc:sldMk cId="2153267449" sldId="312"/>
            <ac:spMk id="137" creationId="{00000000-0000-0000-0000-000000000000}"/>
          </ac:spMkLst>
        </pc:spChg>
        <pc:picChg chg="mod">
          <ac:chgData name="Milagros Selene Heredia" userId="8ad297c1-3302-42a8-a26b-ea5b16982264" providerId="ADAL" clId="{6E5520E1-A5A9-415E-9536-FA4619AE42F7}" dt="2020-07-12T22:31:08.243" v="4645" actId="1036"/>
          <ac:picMkLst>
            <pc:docMk/>
            <pc:sldMk cId="2153267449" sldId="312"/>
            <ac:picMk id="5" creationId="{95E80474-03EC-4493-A874-17A7AEFA727B}"/>
          </ac:picMkLst>
        </pc:picChg>
      </pc:sldChg>
      <pc:sldChg chg="modSp">
        <pc:chgData name="Milagros Selene Heredia" userId="8ad297c1-3302-42a8-a26b-ea5b16982264" providerId="ADAL" clId="{6E5520E1-A5A9-415E-9536-FA4619AE42F7}" dt="2020-07-10T15:42:55.945" v="4493" actId="403"/>
        <pc:sldMkLst>
          <pc:docMk/>
          <pc:sldMk cId="64889488" sldId="315"/>
        </pc:sldMkLst>
        <pc:spChg chg="mod">
          <ac:chgData name="Milagros Selene Heredia" userId="8ad297c1-3302-42a8-a26b-ea5b16982264" providerId="ADAL" clId="{6E5520E1-A5A9-415E-9536-FA4619AE42F7}" dt="2020-07-10T15:42:55.945" v="4493" actId="403"/>
          <ac:spMkLst>
            <pc:docMk/>
            <pc:sldMk cId="64889488" sldId="315"/>
            <ac:spMk id="137" creationId="{00000000-0000-0000-0000-000000000000}"/>
          </ac:spMkLst>
        </pc:spChg>
      </pc:sldChg>
      <pc:sldChg chg="del">
        <pc:chgData name="Milagros Selene Heredia" userId="8ad297c1-3302-42a8-a26b-ea5b16982264" providerId="ADAL" clId="{6E5520E1-A5A9-415E-9536-FA4619AE42F7}" dt="2020-07-10T14:55:51.077" v="4011" actId="2696"/>
        <pc:sldMkLst>
          <pc:docMk/>
          <pc:sldMk cId="85418191" sldId="316"/>
        </pc:sldMkLst>
      </pc:sldChg>
      <pc:sldChg chg="del">
        <pc:chgData name="Milagros Selene Heredia" userId="8ad297c1-3302-42a8-a26b-ea5b16982264" providerId="ADAL" clId="{6E5520E1-A5A9-415E-9536-FA4619AE42F7}" dt="2020-07-10T14:57:08.994" v="4012" actId="2696"/>
        <pc:sldMkLst>
          <pc:docMk/>
          <pc:sldMk cId="1795341419" sldId="318"/>
        </pc:sldMkLst>
      </pc:sldChg>
      <pc:sldChg chg="modSp">
        <pc:chgData name="Milagros Selene Heredia" userId="8ad297c1-3302-42a8-a26b-ea5b16982264" providerId="ADAL" clId="{6E5520E1-A5A9-415E-9536-FA4619AE42F7}" dt="2020-07-10T14:58:14.234" v="4013" actId="1076"/>
        <pc:sldMkLst>
          <pc:docMk/>
          <pc:sldMk cId="344827277" sldId="321"/>
        </pc:sldMkLst>
        <pc:spChg chg="mod">
          <ac:chgData name="Milagros Selene Heredia" userId="8ad297c1-3302-42a8-a26b-ea5b16982264" providerId="ADAL" clId="{6E5520E1-A5A9-415E-9536-FA4619AE42F7}" dt="2020-07-10T14:58:14.234" v="4013" actId="1076"/>
          <ac:spMkLst>
            <pc:docMk/>
            <pc:sldMk cId="344827277" sldId="321"/>
            <ac:spMk id="4" creationId="{8DF9F21A-A6F8-493C-9E39-7A9A1187D9D7}"/>
          </ac:spMkLst>
        </pc:spChg>
      </pc:sldChg>
      <pc:sldChg chg="del">
        <pc:chgData name="Milagros Selene Heredia" userId="8ad297c1-3302-42a8-a26b-ea5b16982264" providerId="ADAL" clId="{6E5520E1-A5A9-415E-9536-FA4619AE42F7}" dt="2020-07-10T14:58:55.787" v="4014" actId="2696"/>
        <pc:sldMkLst>
          <pc:docMk/>
          <pc:sldMk cId="3827041461" sldId="322"/>
        </pc:sldMkLst>
      </pc:sldChg>
      <pc:sldChg chg="modSp">
        <pc:chgData name="Milagros Selene Heredia" userId="8ad297c1-3302-42a8-a26b-ea5b16982264" providerId="ADAL" clId="{6E5520E1-A5A9-415E-9536-FA4619AE42F7}" dt="2020-07-08T15:56:49.657" v="3996" actId="20577"/>
        <pc:sldMkLst>
          <pc:docMk/>
          <pc:sldMk cId="1855856187" sldId="325"/>
        </pc:sldMkLst>
        <pc:spChg chg="mod">
          <ac:chgData name="Milagros Selene Heredia" userId="8ad297c1-3302-42a8-a26b-ea5b16982264" providerId="ADAL" clId="{6E5520E1-A5A9-415E-9536-FA4619AE42F7}" dt="2020-07-08T15:56:49.657" v="3996" actId="20577"/>
          <ac:spMkLst>
            <pc:docMk/>
            <pc:sldMk cId="1855856187" sldId="325"/>
            <ac:spMk id="96" creationId="{00000000-0000-0000-0000-000000000000}"/>
          </ac:spMkLst>
        </pc:spChg>
      </pc:sldChg>
      <pc:sldChg chg="addSp delSp modSp">
        <pc:chgData name="Milagros Selene Heredia" userId="8ad297c1-3302-42a8-a26b-ea5b16982264" providerId="ADAL" clId="{6E5520E1-A5A9-415E-9536-FA4619AE42F7}" dt="2020-07-12T22:52:19.327" v="6276" actId="1035"/>
        <pc:sldMkLst>
          <pc:docMk/>
          <pc:sldMk cId="2274509880" sldId="327"/>
        </pc:sldMkLst>
        <pc:spChg chg="del mod">
          <ac:chgData name="Milagros Selene Heredia" userId="8ad297c1-3302-42a8-a26b-ea5b16982264" providerId="ADAL" clId="{6E5520E1-A5A9-415E-9536-FA4619AE42F7}" dt="2020-07-12T22:51:09.985" v="6263" actId="478"/>
          <ac:spMkLst>
            <pc:docMk/>
            <pc:sldMk cId="2274509880" sldId="327"/>
            <ac:spMk id="3" creationId="{1959B8B4-AEA6-40DA-8046-7BDD666E7B6F}"/>
          </ac:spMkLst>
        </pc:spChg>
        <pc:spChg chg="mod">
          <ac:chgData name="Milagros Selene Heredia" userId="8ad297c1-3302-42a8-a26b-ea5b16982264" providerId="ADAL" clId="{6E5520E1-A5A9-415E-9536-FA4619AE42F7}" dt="2020-07-12T22:52:19.327" v="6276" actId="1035"/>
          <ac:spMkLst>
            <pc:docMk/>
            <pc:sldMk cId="2274509880" sldId="327"/>
            <ac:spMk id="136" creationId="{00000000-0000-0000-0000-000000000000}"/>
          </ac:spMkLst>
        </pc:spChg>
        <pc:picChg chg="del">
          <ac:chgData name="Milagros Selene Heredia" userId="8ad297c1-3302-42a8-a26b-ea5b16982264" providerId="ADAL" clId="{6E5520E1-A5A9-415E-9536-FA4619AE42F7}" dt="2020-07-12T22:25:01.055" v="4494" actId="478"/>
          <ac:picMkLst>
            <pc:docMk/>
            <pc:sldMk cId="2274509880" sldId="327"/>
            <ac:picMk id="2" creationId="{C0994FCF-628E-4BAE-9963-E8BACE81BD08}"/>
          </ac:picMkLst>
        </pc:picChg>
        <pc:picChg chg="add mod">
          <ac:chgData name="Milagros Selene Heredia" userId="8ad297c1-3302-42a8-a26b-ea5b16982264" providerId="ADAL" clId="{6E5520E1-A5A9-415E-9536-FA4619AE42F7}" dt="2020-07-12T22:51:16.892" v="6266" actId="1076"/>
          <ac:picMkLst>
            <pc:docMk/>
            <pc:sldMk cId="2274509880" sldId="327"/>
            <ac:picMk id="4" creationId="{D7501D98-0A66-456D-96BA-35E43EF2C4E6}"/>
          </ac:picMkLst>
        </pc:picChg>
      </pc:sldChg>
      <pc:sldChg chg="modSp">
        <pc:chgData name="Milagros Selene Heredia" userId="8ad297c1-3302-42a8-a26b-ea5b16982264" providerId="ADAL" clId="{6E5520E1-A5A9-415E-9536-FA4619AE42F7}" dt="2020-07-10T15:00:08.055" v="4026" actId="1035"/>
        <pc:sldMkLst>
          <pc:docMk/>
          <pc:sldMk cId="3689876323" sldId="328"/>
        </pc:sldMkLst>
        <pc:spChg chg="mod">
          <ac:chgData name="Milagros Selene Heredia" userId="8ad297c1-3302-42a8-a26b-ea5b16982264" providerId="ADAL" clId="{6E5520E1-A5A9-415E-9536-FA4619AE42F7}" dt="2020-07-10T15:00:08.055" v="4026" actId="1035"/>
          <ac:spMkLst>
            <pc:docMk/>
            <pc:sldMk cId="3689876323" sldId="328"/>
            <ac:spMk id="3" creationId="{1959B8B4-AEA6-40DA-8046-7BDD666E7B6F}"/>
          </ac:spMkLst>
        </pc:spChg>
        <pc:spChg chg="mod">
          <ac:chgData name="Milagros Selene Heredia" userId="8ad297c1-3302-42a8-a26b-ea5b16982264" providerId="ADAL" clId="{6E5520E1-A5A9-415E-9536-FA4619AE42F7}" dt="2020-07-10T15:00:08.055" v="4026" actId="1035"/>
          <ac:spMkLst>
            <pc:docMk/>
            <pc:sldMk cId="3689876323" sldId="328"/>
            <ac:spMk id="5" creationId="{87B13ADA-93FA-4931-B4BB-74ADED38FAAF}"/>
          </ac:spMkLst>
        </pc:spChg>
        <pc:spChg chg="mod">
          <ac:chgData name="Milagros Selene Heredia" userId="8ad297c1-3302-42a8-a26b-ea5b16982264" providerId="ADAL" clId="{6E5520E1-A5A9-415E-9536-FA4619AE42F7}" dt="2020-07-10T15:00:08.055" v="4026" actId="1035"/>
          <ac:spMkLst>
            <pc:docMk/>
            <pc:sldMk cId="3689876323" sldId="328"/>
            <ac:spMk id="136" creationId="{00000000-0000-0000-0000-000000000000}"/>
          </ac:spMkLst>
        </pc:spChg>
        <pc:picChg chg="mod">
          <ac:chgData name="Milagros Selene Heredia" userId="8ad297c1-3302-42a8-a26b-ea5b16982264" providerId="ADAL" clId="{6E5520E1-A5A9-415E-9536-FA4619AE42F7}" dt="2020-07-10T15:00:08.055" v="4026" actId="1035"/>
          <ac:picMkLst>
            <pc:docMk/>
            <pc:sldMk cId="3689876323" sldId="328"/>
            <ac:picMk id="4" creationId="{D26EFF68-D33E-43EA-8F53-9DDA405BCC2C}"/>
          </ac:picMkLst>
        </pc:picChg>
      </pc:sldChg>
      <pc:sldChg chg="add del">
        <pc:chgData name="Milagros Selene Heredia" userId="8ad297c1-3302-42a8-a26b-ea5b16982264" providerId="ADAL" clId="{6E5520E1-A5A9-415E-9536-FA4619AE42F7}" dt="2020-07-10T14:59:57.783" v="4017" actId="2696"/>
        <pc:sldMkLst>
          <pc:docMk/>
          <pc:sldMk cId="2401065056" sldId="329"/>
        </pc:sldMkLst>
      </pc:sldChg>
      <pc:sldChg chg="modSp">
        <pc:chgData name="Milagros Selene Heredia" userId="8ad297c1-3302-42a8-a26b-ea5b16982264" providerId="ADAL" clId="{6E5520E1-A5A9-415E-9536-FA4619AE42F7}" dt="2020-07-10T15:00:24.328" v="4040" actId="1035"/>
        <pc:sldMkLst>
          <pc:docMk/>
          <pc:sldMk cId="3936168641" sldId="330"/>
        </pc:sldMkLst>
        <pc:spChg chg="mod">
          <ac:chgData name="Milagros Selene Heredia" userId="8ad297c1-3302-42a8-a26b-ea5b16982264" providerId="ADAL" clId="{6E5520E1-A5A9-415E-9536-FA4619AE42F7}" dt="2020-07-10T15:00:24.328" v="4040" actId="1035"/>
          <ac:spMkLst>
            <pc:docMk/>
            <pc:sldMk cId="3936168641" sldId="330"/>
            <ac:spMk id="5" creationId="{87B13ADA-93FA-4931-B4BB-74ADED38FAAF}"/>
          </ac:spMkLst>
        </pc:spChg>
        <pc:spChg chg="mod">
          <ac:chgData name="Milagros Selene Heredia" userId="8ad297c1-3302-42a8-a26b-ea5b16982264" providerId="ADAL" clId="{6E5520E1-A5A9-415E-9536-FA4619AE42F7}" dt="2020-07-10T15:00:24.328" v="4040" actId="1035"/>
          <ac:spMkLst>
            <pc:docMk/>
            <pc:sldMk cId="3936168641" sldId="330"/>
            <ac:spMk id="136" creationId="{00000000-0000-0000-0000-000000000000}"/>
          </ac:spMkLst>
        </pc:spChg>
        <pc:picChg chg="mod">
          <ac:chgData name="Milagros Selene Heredia" userId="8ad297c1-3302-42a8-a26b-ea5b16982264" providerId="ADAL" clId="{6E5520E1-A5A9-415E-9536-FA4619AE42F7}" dt="2020-07-10T15:00:24.328" v="4040" actId="1035"/>
          <ac:picMkLst>
            <pc:docMk/>
            <pc:sldMk cId="3936168641" sldId="330"/>
            <ac:picMk id="2" creationId="{22D19B5C-CF19-4857-A5EC-2A07A32B3A0D}"/>
          </ac:picMkLst>
        </pc:picChg>
      </pc:sldChg>
      <pc:sldChg chg="add del">
        <pc:chgData name="Milagros Selene Heredia" userId="8ad297c1-3302-42a8-a26b-ea5b16982264" providerId="ADAL" clId="{6E5520E1-A5A9-415E-9536-FA4619AE42F7}" dt="2020-07-14T13:13:26.328" v="6587" actId="2696"/>
        <pc:sldMkLst>
          <pc:docMk/>
          <pc:sldMk cId="30014727" sldId="331"/>
        </pc:sldMkLst>
      </pc:sldChg>
      <pc:sldChg chg="modSp add del">
        <pc:chgData name="Milagros Selene Heredia" userId="8ad297c1-3302-42a8-a26b-ea5b16982264" providerId="ADAL" clId="{6E5520E1-A5A9-415E-9536-FA4619AE42F7}" dt="2020-07-14T13:13:25.700" v="6586" actId="2696"/>
        <pc:sldMkLst>
          <pc:docMk/>
          <pc:sldMk cId="914399841" sldId="332"/>
        </pc:sldMkLst>
        <pc:spChg chg="mod">
          <ac:chgData name="Milagros Selene Heredia" userId="8ad297c1-3302-42a8-a26b-ea5b16982264" providerId="ADAL" clId="{6E5520E1-A5A9-415E-9536-FA4619AE42F7}" dt="2020-07-10T15:00:32.699" v="4053" actId="1036"/>
          <ac:spMkLst>
            <pc:docMk/>
            <pc:sldMk cId="914399841" sldId="332"/>
            <ac:spMk id="3" creationId="{981C65CC-4FF8-4A26-B0E4-DD3553BFDD10}"/>
          </ac:spMkLst>
        </pc:spChg>
      </pc:sldChg>
      <pc:sldChg chg="modSp add del">
        <pc:chgData name="Milagros Selene Heredia" userId="8ad297c1-3302-42a8-a26b-ea5b16982264" providerId="ADAL" clId="{6E5520E1-A5A9-415E-9536-FA4619AE42F7}" dt="2020-07-14T13:13:27.086" v="6588" actId="2696"/>
        <pc:sldMkLst>
          <pc:docMk/>
          <pc:sldMk cId="319250967" sldId="333"/>
        </pc:sldMkLst>
        <pc:picChg chg="mod modCrop">
          <ac:chgData name="Milagros Selene Heredia" userId="8ad297c1-3302-42a8-a26b-ea5b16982264" providerId="ADAL" clId="{6E5520E1-A5A9-415E-9536-FA4619AE42F7}" dt="2020-07-10T15:01:47.160" v="4057" actId="732"/>
          <ac:picMkLst>
            <pc:docMk/>
            <pc:sldMk cId="319250967" sldId="333"/>
            <ac:picMk id="2" creationId="{DBC21DA4-A298-4FF5-8FA1-1C03DCF9EFA1}"/>
          </ac:picMkLst>
        </pc:picChg>
      </pc:sldChg>
      <pc:sldChg chg="del">
        <pc:chgData name="Milagros Selene Heredia" userId="8ad297c1-3302-42a8-a26b-ea5b16982264" providerId="ADAL" clId="{6E5520E1-A5A9-415E-9536-FA4619AE42F7}" dt="2020-07-10T15:04:11.043" v="4058" actId="2696"/>
        <pc:sldMkLst>
          <pc:docMk/>
          <pc:sldMk cId="2821296064" sldId="334"/>
        </pc:sldMkLst>
      </pc:sldChg>
      <pc:sldChg chg="modSp">
        <pc:chgData name="Milagros Selene Heredia" userId="8ad297c1-3302-42a8-a26b-ea5b16982264" providerId="ADAL" clId="{6E5520E1-A5A9-415E-9536-FA4619AE42F7}" dt="2020-07-12T22:53:09.742" v="6284" actId="1076"/>
        <pc:sldMkLst>
          <pc:docMk/>
          <pc:sldMk cId="2828163147" sldId="335"/>
        </pc:sldMkLst>
        <pc:spChg chg="mod">
          <ac:chgData name="Milagros Selene Heredia" userId="8ad297c1-3302-42a8-a26b-ea5b16982264" providerId="ADAL" clId="{6E5520E1-A5A9-415E-9536-FA4619AE42F7}" dt="2020-07-12T22:52:52.301" v="6277" actId="14100"/>
          <ac:spMkLst>
            <pc:docMk/>
            <pc:sldMk cId="2828163147" sldId="335"/>
            <ac:spMk id="4" creationId="{0D7E7D3C-7447-48C8-B7B0-B9054A9D14F0}"/>
          </ac:spMkLst>
        </pc:spChg>
        <pc:spChg chg="mod">
          <ac:chgData name="Milagros Selene Heredia" userId="8ad297c1-3302-42a8-a26b-ea5b16982264" providerId="ADAL" clId="{6E5520E1-A5A9-415E-9536-FA4619AE42F7}" dt="2020-07-12T22:53:05.135" v="6283" actId="1036"/>
          <ac:spMkLst>
            <pc:docMk/>
            <pc:sldMk cId="2828163147" sldId="335"/>
            <ac:spMk id="5" creationId="{87B13ADA-93FA-4931-B4BB-74ADED38FAAF}"/>
          </ac:spMkLst>
        </pc:spChg>
        <pc:picChg chg="mod">
          <ac:chgData name="Milagros Selene Heredia" userId="8ad297c1-3302-42a8-a26b-ea5b16982264" providerId="ADAL" clId="{6E5520E1-A5A9-415E-9536-FA4619AE42F7}" dt="2020-07-12T22:53:09.742" v="6284" actId="1076"/>
          <ac:picMkLst>
            <pc:docMk/>
            <pc:sldMk cId="2828163147" sldId="335"/>
            <ac:picMk id="3" creationId="{59752BE7-F83F-437F-8A44-0308AA643284}"/>
          </ac:picMkLst>
        </pc:picChg>
      </pc:sldChg>
      <pc:sldChg chg="add del">
        <pc:chgData name="Milagros Selene Heredia" userId="8ad297c1-3302-42a8-a26b-ea5b16982264" providerId="ADAL" clId="{6E5520E1-A5A9-415E-9536-FA4619AE42F7}" dt="2020-07-14T13:13:25.444" v="6585" actId="2696"/>
        <pc:sldMkLst>
          <pc:docMk/>
          <pc:sldMk cId="1095762215" sldId="337"/>
        </pc:sldMkLst>
      </pc:sldChg>
      <pc:sldChg chg="modSp">
        <pc:chgData name="Milagros Selene Heredia" userId="8ad297c1-3302-42a8-a26b-ea5b16982264" providerId="ADAL" clId="{6E5520E1-A5A9-415E-9536-FA4619AE42F7}" dt="2020-07-12T23:17:31.233" v="6561" actId="1036"/>
        <pc:sldMkLst>
          <pc:docMk/>
          <pc:sldMk cId="1194735294" sldId="338"/>
        </pc:sldMkLst>
        <pc:spChg chg="mod">
          <ac:chgData name="Milagros Selene Heredia" userId="8ad297c1-3302-42a8-a26b-ea5b16982264" providerId="ADAL" clId="{6E5520E1-A5A9-415E-9536-FA4619AE42F7}" dt="2020-07-12T23:17:31.233" v="6561" actId="1036"/>
          <ac:spMkLst>
            <pc:docMk/>
            <pc:sldMk cId="1194735294" sldId="338"/>
            <ac:spMk id="4" creationId="{0D7E7D3C-7447-48C8-B7B0-B9054A9D14F0}"/>
          </ac:spMkLst>
        </pc:spChg>
        <pc:spChg chg="mod">
          <ac:chgData name="Milagros Selene Heredia" userId="8ad297c1-3302-42a8-a26b-ea5b16982264" providerId="ADAL" clId="{6E5520E1-A5A9-415E-9536-FA4619AE42F7}" dt="2020-07-12T23:17:31.233" v="6561" actId="1036"/>
          <ac:spMkLst>
            <pc:docMk/>
            <pc:sldMk cId="1194735294" sldId="338"/>
            <ac:spMk id="6" creationId="{E0516B08-D54B-427B-9C90-11176280495B}"/>
          </ac:spMkLst>
        </pc:spChg>
        <pc:spChg chg="mod">
          <ac:chgData name="Milagros Selene Heredia" userId="8ad297c1-3302-42a8-a26b-ea5b16982264" providerId="ADAL" clId="{6E5520E1-A5A9-415E-9536-FA4619AE42F7}" dt="2020-07-12T23:17:31.233" v="6561" actId="1036"/>
          <ac:spMkLst>
            <pc:docMk/>
            <pc:sldMk cId="1194735294" sldId="338"/>
            <ac:spMk id="136" creationId="{00000000-0000-0000-0000-000000000000}"/>
          </ac:spMkLst>
        </pc:spChg>
        <pc:picChg chg="mod">
          <ac:chgData name="Milagros Selene Heredia" userId="8ad297c1-3302-42a8-a26b-ea5b16982264" providerId="ADAL" clId="{6E5520E1-A5A9-415E-9536-FA4619AE42F7}" dt="2020-07-12T23:17:31.233" v="6561" actId="1036"/>
          <ac:picMkLst>
            <pc:docMk/>
            <pc:sldMk cId="1194735294" sldId="338"/>
            <ac:picMk id="2" creationId="{190FD711-D3C3-494B-AE1A-6F14858B6BC0}"/>
          </ac:picMkLst>
        </pc:picChg>
      </pc:sldChg>
      <pc:sldChg chg="del">
        <pc:chgData name="Milagros Selene Heredia" userId="8ad297c1-3302-42a8-a26b-ea5b16982264" providerId="ADAL" clId="{6E5520E1-A5A9-415E-9536-FA4619AE42F7}" dt="2020-07-10T15:06:32.419" v="4059" actId="2696"/>
        <pc:sldMkLst>
          <pc:docMk/>
          <pc:sldMk cId="2820348220" sldId="339"/>
        </pc:sldMkLst>
      </pc:sldChg>
      <pc:sldChg chg="modSp delCm">
        <pc:chgData name="Milagros Selene Heredia" userId="8ad297c1-3302-42a8-a26b-ea5b16982264" providerId="ADAL" clId="{6E5520E1-A5A9-415E-9536-FA4619AE42F7}" dt="2020-07-12T22:55:56.852" v="6323" actId="14100"/>
        <pc:sldMkLst>
          <pc:docMk/>
          <pc:sldMk cId="1736191810" sldId="340"/>
        </pc:sldMkLst>
        <pc:spChg chg="mod">
          <ac:chgData name="Milagros Selene Heredia" userId="8ad297c1-3302-42a8-a26b-ea5b16982264" providerId="ADAL" clId="{6E5520E1-A5A9-415E-9536-FA4619AE42F7}" dt="2020-07-12T22:55:08.909" v="6313" actId="1076"/>
          <ac:spMkLst>
            <pc:docMk/>
            <pc:sldMk cId="1736191810" sldId="340"/>
            <ac:spMk id="2" creationId="{3EE34FAC-E48B-4E82-B9D8-3DF6BF267EEE}"/>
          </ac:spMkLst>
        </pc:spChg>
        <pc:spChg chg="mod">
          <ac:chgData name="Milagros Selene Heredia" userId="8ad297c1-3302-42a8-a26b-ea5b16982264" providerId="ADAL" clId="{6E5520E1-A5A9-415E-9536-FA4619AE42F7}" dt="2020-07-12T22:55:56.852" v="6323" actId="14100"/>
          <ac:spMkLst>
            <pc:docMk/>
            <pc:sldMk cId="1736191810" sldId="340"/>
            <ac:spMk id="3" creationId="{3189AF2B-EC27-4CE9-88EC-C1DDEAEF6F56}"/>
          </ac:spMkLst>
        </pc:spChg>
        <pc:picChg chg="mod">
          <ac:chgData name="Milagros Selene Heredia" userId="8ad297c1-3302-42a8-a26b-ea5b16982264" providerId="ADAL" clId="{6E5520E1-A5A9-415E-9536-FA4619AE42F7}" dt="2020-07-12T22:55:11.363" v="6314" actId="1076"/>
          <ac:picMkLst>
            <pc:docMk/>
            <pc:sldMk cId="1736191810" sldId="340"/>
            <ac:picMk id="7" creationId="{3D759C84-1417-4CCC-9B3D-81FF00D5A4A5}"/>
          </ac:picMkLst>
        </pc:picChg>
      </pc:sldChg>
      <pc:sldChg chg="modSp">
        <pc:chgData name="Milagros Selene Heredia" userId="8ad297c1-3302-42a8-a26b-ea5b16982264" providerId="ADAL" clId="{6E5520E1-A5A9-415E-9536-FA4619AE42F7}" dt="2020-07-12T22:56:28.788" v="6348" actId="1076"/>
        <pc:sldMkLst>
          <pc:docMk/>
          <pc:sldMk cId="1866639187" sldId="341"/>
        </pc:sldMkLst>
        <pc:spChg chg="mod">
          <ac:chgData name="Milagros Selene Heredia" userId="8ad297c1-3302-42a8-a26b-ea5b16982264" providerId="ADAL" clId="{6E5520E1-A5A9-415E-9536-FA4619AE42F7}" dt="2020-07-12T22:56:28.788" v="6348" actId="1076"/>
          <ac:spMkLst>
            <pc:docMk/>
            <pc:sldMk cId="1866639187" sldId="341"/>
            <ac:spMk id="2" creationId="{ACE7F89E-6562-46BB-8B8D-CAD79A7D20A9}"/>
          </ac:spMkLst>
        </pc:spChg>
      </pc:sldChg>
      <pc:sldChg chg="modSp">
        <pc:chgData name="Milagros Selene Heredia" userId="8ad297c1-3302-42a8-a26b-ea5b16982264" providerId="ADAL" clId="{6E5520E1-A5A9-415E-9536-FA4619AE42F7}" dt="2020-07-12T22:57:01.590" v="6390" actId="1036"/>
        <pc:sldMkLst>
          <pc:docMk/>
          <pc:sldMk cId="3240253527" sldId="342"/>
        </pc:sldMkLst>
        <pc:spChg chg="mod">
          <ac:chgData name="Milagros Selene Heredia" userId="8ad297c1-3302-42a8-a26b-ea5b16982264" providerId="ADAL" clId="{6E5520E1-A5A9-415E-9536-FA4619AE42F7}" dt="2020-07-12T22:57:01.590" v="6390" actId="1036"/>
          <ac:spMkLst>
            <pc:docMk/>
            <pc:sldMk cId="3240253527" sldId="342"/>
            <ac:spMk id="2" creationId="{ACE7F89E-6562-46BB-8B8D-CAD79A7D20A9}"/>
          </ac:spMkLst>
        </pc:spChg>
        <pc:spChg chg="mod">
          <ac:chgData name="Milagros Selene Heredia" userId="8ad297c1-3302-42a8-a26b-ea5b16982264" providerId="ADAL" clId="{6E5520E1-A5A9-415E-9536-FA4619AE42F7}" dt="2020-07-12T22:57:01.590" v="6390" actId="1036"/>
          <ac:spMkLst>
            <pc:docMk/>
            <pc:sldMk cId="3240253527" sldId="342"/>
            <ac:spMk id="3" creationId="{6CC7710C-DD5A-4D02-8D32-420404A5A222}"/>
          </ac:spMkLst>
        </pc:spChg>
        <pc:spChg chg="mod">
          <ac:chgData name="Milagros Selene Heredia" userId="8ad297c1-3302-42a8-a26b-ea5b16982264" providerId="ADAL" clId="{6E5520E1-A5A9-415E-9536-FA4619AE42F7}" dt="2020-07-12T22:57:01.590" v="6390" actId="1036"/>
          <ac:spMkLst>
            <pc:docMk/>
            <pc:sldMk cId="3240253527" sldId="342"/>
            <ac:spMk id="5" creationId="{B1DBFDDD-6A34-4642-A9AD-837D726F0A18}"/>
          </ac:spMkLst>
        </pc:spChg>
        <pc:picChg chg="mod">
          <ac:chgData name="Milagros Selene Heredia" userId="8ad297c1-3302-42a8-a26b-ea5b16982264" providerId="ADAL" clId="{6E5520E1-A5A9-415E-9536-FA4619AE42F7}" dt="2020-07-12T22:57:01.590" v="6390" actId="1036"/>
          <ac:picMkLst>
            <pc:docMk/>
            <pc:sldMk cId="3240253527" sldId="342"/>
            <ac:picMk id="4" creationId="{DE83D253-CEC7-46E8-8FF3-7E2E4C8532A4}"/>
          </ac:picMkLst>
        </pc:picChg>
      </pc:sldChg>
      <pc:sldChg chg="del">
        <pc:chgData name="Milagros Selene Heredia" userId="8ad297c1-3302-42a8-a26b-ea5b16982264" providerId="ADAL" clId="{6E5520E1-A5A9-415E-9536-FA4619AE42F7}" dt="2020-07-10T15:08:48.253" v="4070" actId="2696"/>
        <pc:sldMkLst>
          <pc:docMk/>
          <pc:sldMk cId="1542225144" sldId="343"/>
        </pc:sldMkLst>
      </pc:sldChg>
      <pc:sldChg chg="modSp">
        <pc:chgData name="Milagros Selene Heredia" userId="8ad297c1-3302-42a8-a26b-ea5b16982264" providerId="ADAL" clId="{6E5520E1-A5A9-415E-9536-FA4619AE42F7}" dt="2020-07-12T22:57:55.086" v="6415" actId="1036"/>
        <pc:sldMkLst>
          <pc:docMk/>
          <pc:sldMk cId="3660873982" sldId="345"/>
        </pc:sldMkLst>
        <pc:spChg chg="mod">
          <ac:chgData name="Milagros Selene Heredia" userId="8ad297c1-3302-42a8-a26b-ea5b16982264" providerId="ADAL" clId="{6E5520E1-A5A9-415E-9536-FA4619AE42F7}" dt="2020-07-12T22:57:55.086" v="6415" actId="1036"/>
          <ac:spMkLst>
            <pc:docMk/>
            <pc:sldMk cId="3660873982" sldId="345"/>
            <ac:spMk id="2" creationId="{ACE7F89E-6562-46BB-8B8D-CAD79A7D20A9}"/>
          </ac:spMkLst>
        </pc:spChg>
        <pc:spChg chg="mod">
          <ac:chgData name="Milagros Selene Heredia" userId="8ad297c1-3302-42a8-a26b-ea5b16982264" providerId="ADAL" clId="{6E5520E1-A5A9-415E-9536-FA4619AE42F7}" dt="2020-07-12T22:57:55.086" v="6415" actId="1036"/>
          <ac:spMkLst>
            <pc:docMk/>
            <pc:sldMk cId="3660873982" sldId="345"/>
            <ac:spMk id="3" creationId="{6CC7710C-DD5A-4D02-8D32-420404A5A222}"/>
          </ac:spMkLst>
        </pc:spChg>
      </pc:sldChg>
      <pc:sldChg chg="modSp">
        <pc:chgData name="Milagros Selene Heredia" userId="8ad297c1-3302-42a8-a26b-ea5b16982264" providerId="ADAL" clId="{6E5520E1-A5A9-415E-9536-FA4619AE42F7}" dt="2020-07-12T22:58:21.155" v="6440" actId="20577"/>
        <pc:sldMkLst>
          <pc:docMk/>
          <pc:sldMk cId="570255958" sldId="346"/>
        </pc:sldMkLst>
        <pc:spChg chg="mod">
          <ac:chgData name="Milagros Selene Heredia" userId="8ad297c1-3302-42a8-a26b-ea5b16982264" providerId="ADAL" clId="{6E5520E1-A5A9-415E-9536-FA4619AE42F7}" dt="2020-07-12T22:58:21.155" v="6440" actId="20577"/>
          <ac:spMkLst>
            <pc:docMk/>
            <pc:sldMk cId="570255958" sldId="346"/>
            <ac:spMk id="2" creationId="{ACE7F89E-6562-46BB-8B8D-CAD79A7D20A9}"/>
          </ac:spMkLst>
        </pc:spChg>
      </pc:sldChg>
      <pc:sldChg chg="del">
        <pc:chgData name="Milagros Selene Heredia" userId="8ad297c1-3302-42a8-a26b-ea5b16982264" providerId="ADAL" clId="{6E5520E1-A5A9-415E-9536-FA4619AE42F7}" dt="2020-07-10T15:10:37.193" v="4072" actId="2696"/>
        <pc:sldMkLst>
          <pc:docMk/>
          <pc:sldMk cId="302705565" sldId="347"/>
        </pc:sldMkLst>
      </pc:sldChg>
      <pc:sldChg chg="addSp delSp modSp">
        <pc:chgData name="Milagros Selene Heredia" userId="8ad297c1-3302-42a8-a26b-ea5b16982264" providerId="ADAL" clId="{6E5520E1-A5A9-415E-9536-FA4619AE42F7}" dt="2020-07-14T13:32:16.676" v="7042" actId="20577"/>
        <pc:sldMkLst>
          <pc:docMk/>
          <pc:sldMk cId="4171831307" sldId="350"/>
        </pc:sldMkLst>
        <pc:spChg chg="mod">
          <ac:chgData name="Milagros Selene Heredia" userId="8ad297c1-3302-42a8-a26b-ea5b16982264" providerId="ADAL" clId="{6E5520E1-A5A9-415E-9536-FA4619AE42F7}" dt="2020-07-14T13:32:16.676" v="7042" actId="20577"/>
          <ac:spMkLst>
            <pc:docMk/>
            <pc:sldMk cId="4171831307" sldId="350"/>
            <ac:spMk id="3" creationId="{3407D626-016F-4E9B-941F-0DC0893BB474}"/>
          </ac:spMkLst>
        </pc:spChg>
        <pc:spChg chg="del mod">
          <ac:chgData name="Milagros Selene Heredia" userId="8ad297c1-3302-42a8-a26b-ea5b16982264" providerId="ADAL" clId="{6E5520E1-A5A9-415E-9536-FA4619AE42F7}" dt="2020-07-14T13:19:44.303" v="6621" actId="478"/>
          <ac:spMkLst>
            <pc:docMk/>
            <pc:sldMk cId="4171831307" sldId="350"/>
            <ac:spMk id="8" creationId="{2DB4E37E-1684-495C-8781-1556863CEF25}"/>
          </ac:spMkLst>
        </pc:spChg>
        <pc:picChg chg="add del mod">
          <ac:chgData name="Milagros Selene Heredia" userId="8ad297c1-3302-42a8-a26b-ea5b16982264" providerId="ADAL" clId="{6E5520E1-A5A9-415E-9536-FA4619AE42F7}" dt="2020-07-14T13:29:39.207" v="7038" actId="1036"/>
          <ac:picMkLst>
            <pc:docMk/>
            <pc:sldMk cId="4171831307" sldId="350"/>
            <ac:picMk id="7" creationId="{CAE60763-6A74-46A7-9AB8-DA54DC29A4F3}"/>
          </ac:picMkLst>
        </pc:picChg>
        <pc:picChg chg="del mod">
          <ac:chgData name="Milagros Selene Heredia" userId="8ad297c1-3302-42a8-a26b-ea5b16982264" providerId="ADAL" clId="{6E5520E1-A5A9-415E-9536-FA4619AE42F7}" dt="2020-07-14T13:19:45.542" v="6622" actId="478"/>
          <ac:picMkLst>
            <pc:docMk/>
            <pc:sldMk cId="4171831307" sldId="350"/>
            <ac:picMk id="9" creationId="{38F1E4B9-7823-4BA5-A8EF-42AEC89F4BD3}"/>
          </ac:picMkLst>
        </pc:picChg>
      </pc:sldChg>
      <pc:sldChg chg="addSp modSp addCm modCm">
        <pc:chgData name="Milagros Selene Heredia" userId="8ad297c1-3302-42a8-a26b-ea5b16982264" providerId="ADAL" clId="{6E5520E1-A5A9-415E-9536-FA4619AE42F7}" dt="2020-07-06T23:53:44.361" v="102"/>
        <pc:sldMkLst>
          <pc:docMk/>
          <pc:sldMk cId="3985057959" sldId="351"/>
        </pc:sldMkLst>
        <pc:spChg chg="mod">
          <ac:chgData name="Milagros Selene Heredia" userId="8ad297c1-3302-42a8-a26b-ea5b16982264" providerId="ADAL" clId="{6E5520E1-A5A9-415E-9536-FA4619AE42F7}" dt="2020-07-06T23:49:01.854" v="93" actId="14100"/>
          <ac:spMkLst>
            <pc:docMk/>
            <pc:sldMk cId="3985057959" sldId="351"/>
            <ac:spMk id="3" creationId="{6CC7710C-DD5A-4D02-8D32-420404A5A222}"/>
          </ac:spMkLst>
        </pc:spChg>
        <pc:picChg chg="add mod">
          <ac:chgData name="Milagros Selene Heredia" userId="8ad297c1-3302-42a8-a26b-ea5b16982264" providerId="ADAL" clId="{6E5520E1-A5A9-415E-9536-FA4619AE42F7}" dt="2020-07-06T23:49:25.084" v="97" actId="1076"/>
          <ac:picMkLst>
            <pc:docMk/>
            <pc:sldMk cId="3985057959" sldId="351"/>
            <ac:picMk id="4" creationId="{0E0E5284-CB86-4BE2-9F48-902E0C1E8119}"/>
          </ac:picMkLst>
        </pc:picChg>
      </pc:sldChg>
      <pc:sldChg chg="addSp delSp modSp add">
        <pc:chgData name="Milagros Selene Heredia" userId="8ad297c1-3302-42a8-a26b-ea5b16982264" providerId="ADAL" clId="{6E5520E1-A5A9-415E-9536-FA4619AE42F7}" dt="2020-07-06T23:56:26.070" v="186" actId="1076"/>
        <pc:sldMkLst>
          <pc:docMk/>
          <pc:sldMk cId="1011580622" sldId="352"/>
        </pc:sldMkLst>
        <pc:spChg chg="mod">
          <ac:chgData name="Milagros Selene Heredia" userId="8ad297c1-3302-42a8-a26b-ea5b16982264" providerId="ADAL" clId="{6E5520E1-A5A9-415E-9536-FA4619AE42F7}" dt="2020-07-06T23:54:06.491" v="131" actId="20577"/>
          <ac:spMkLst>
            <pc:docMk/>
            <pc:sldMk cId="1011580622" sldId="352"/>
            <ac:spMk id="2" creationId="{ACE7F89E-6562-46BB-8B8D-CAD79A7D20A9}"/>
          </ac:spMkLst>
        </pc:spChg>
        <pc:spChg chg="mod">
          <ac:chgData name="Milagros Selene Heredia" userId="8ad297c1-3302-42a8-a26b-ea5b16982264" providerId="ADAL" clId="{6E5520E1-A5A9-415E-9536-FA4619AE42F7}" dt="2020-07-06T23:55:57.843" v="183" actId="20577"/>
          <ac:spMkLst>
            <pc:docMk/>
            <pc:sldMk cId="1011580622" sldId="352"/>
            <ac:spMk id="3" creationId="{6CC7710C-DD5A-4D02-8D32-420404A5A222}"/>
          </ac:spMkLst>
        </pc:spChg>
        <pc:picChg chg="del">
          <ac:chgData name="Milagros Selene Heredia" userId="8ad297c1-3302-42a8-a26b-ea5b16982264" providerId="ADAL" clId="{6E5520E1-A5A9-415E-9536-FA4619AE42F7}" dt="2020-07-06T23:55:59.772" v="184" actId="478"/>
          <ac:picMkLst>
            <pc:docMk/>
            <pc:sldMk cId="1011580622" sldId="352"/>
            <ac:picMk id="4" creationId="{0E0E5284-CB86-4BE2-9F48-902E0C1E8119}"/>
          </ac:picMkLst>
        </pc:picChg>
        <pc:picChg chg="add mod">
          <ac:chgData name="Milagros Selene Heredia" userId="8ad297c1-3302-42a8-a26b-ea5b16982264" providerId="ADAL" clId="{6E5520E1-A5A9-415E-9536-FA4619AE42F7}" dt="2020-07-06T23:56:26.070" v="186" actId="1076"/>
          <ac:picMkLst>
            <pc:docMk/>
            <pc:sldMk cId="1011580622" sldId="352"/>
            <ac:picMk id="5" creationId="{C46FF028-B5BB-46CA-9D2C-A5F7829491E3}"/>
          </ac:picMkLst>
        </pc:picChg>
      </pc:sldChg>
      <pc:sldChg chg="addSp delSp modSp add">
        <pc:chgData name="Milagros Selene Heredia" userId="8ad297c1-3302-42a8-a26b-ea5b16982264" providerId="ADAL" clId="{6E5520E1-A5A9-415E-9536-FA4619AE42F7}" dt="2020-07-10T15:12:39.353" v="4084" actId="1076"/>
        <pc:sldMkLst>
          <pc:docMk/>
          <pc:sldMk cId="772355119" sldId="353"/>
        </pc:sldMkLst>
        <pc:spChg chg="mod">
          <ac:chgData name="Milagros Selene Heredia" userId="8ad297c1-3302-42a8-a26b-ea5b16982264" providerId="ADAL" clId="{6E5520E1-A5A9-415E-9536-FA4619AE42F7}" dt="2020-07-10T15:12:13.333" v="4079" actId="1076"/>
          <ac:spMkLst>
            <pc:docMk/>
            <pc:sldMk cId="772355119" sldId="353"/>
            <ac:spMk id="2" creationId="{ACE7F89E-6562-46BB-8B8D-CAD79A7D20A9}"/>
          </ac:spMkLst>
        </pc:spChg>
        <pc:spChg chg="mod">
          <ac:chgData name="Milagros Selene Heredia" userId="8ad297c1-3302-42a8-a26b-ea5b16982264" providerId="ADAL" clId="{6E5520E1-A5A9-415E-9536-FA4619AE42F7}" dt="2020-07-10T15:12:27.678" v="4081" actId="1076"/>
          <ac:spMkLst>
            <pc:docMk/>
            <pc:sldMk cId="772355119" sldId="353"/>
            <ac:spMk id="3" creationId="{6CC7710C-DD5A-4D02-8D32-420404A5A222}"/>
          </ac:spMkLst>
        </pc:spChg>
        <pc:spChg chg="add del mod">
          <ac:chgData name="Milagros Selene Heredia" userId="8ad297c1-3302-42a8-a26b-ea5b16982264" providerId="ADAL" clId="{6E5520E1-A5A9-415E-9536-FA4619AE42F7}" dt="2020-07-07T00:16:59.502" v="242" actId="478"/>
          <ac:spMkLst>
            <pc:docMk/>
            <pc:sldMk cId="772355119" sldId="353"/>
            <ac:spMk id="7" creationId="{CDC227E0-7EEE-4598-8348-175BD06231CF}"/>
          </ac:spMkLst>
        </pc:spChg>
        <pc:spChg chg="add del mod">
          <ac:chgData name="Milagros Selene Heredia" userId="8ad297c1-3302-42a8-a26b-ea5b16982264" providerId="ADAL" clId="{6E5520E1-A5A9-415E-9536-FA4619AE42F7}" dt="2020-07-07T00:16:59.502" v="242" actId="478"/>
          <ac:spMkLst>
            <pc:docMk/>
            <pc:sldMk cId="772355119" sldId="353"/>
            <ac:spMk id="8" creationId="{2639AE1E-8505-4BAC-8B28-1BE7040ED813}"/>
          </ac:spMkLst>
        </pc:spChg>
        <pc:picChg chg="add mod">
          <ac:chgData name="Milagros Selene Heredia" userId="8ad297c1-3302-42a8-a26b-ea5b16982264" providerId="ADAL" clId="{6E5520E1-A5A9-415E-9536-FA4619AE42F7}" dt="2020-07-10T15:12:39.353" v="4084" actId="1076"/>
          <ac:picMkLst>
            <pc:docMk/>
            <pc:sldMk cId="772355119" sldId="353"/>
            <ac:picMk id="4" creationId="{0C65D811-5BBA-4EB9-8DD3-F10BFF0D78DC}"/>
          </ac:picMkLst>
        </pc:picChg>
        <pc:picChg chg="del">
          <ac:chgData name="Milagros Selene Heredia" userId="8ad297c1-3302-42a8-a26b-ea5b16982264" providerId="ADAL" clId="{6E5520E1-A5A9-415E-9536-FA4619AE42F7}" dt="2020-07-07T00:15:42.697" v="225" actId="478"/>
          <ac:picMkLst>
            <pc:docMk/>
            <pc:sldMk cId="772355119" sldId="353"/>
            <ac:picMk id="5" creationId="{C46FF028-B5BB-46CA-9D2C-A5F7829491E3}"/>
          </ac:picMkLst>
        </pc:picChg>
      </pc:sldChg>
      <pc:sldChg chg="addSp delSp modSp add">
        <pc:chgData name="Milagros Selene Heredia" userId="8ad297c1-3302-42a8-a26b-ea5b16982264" providerId="ADAL" clId="{6E5520E1-A5A9-415E-9536-FA4619AE42F7}" dt="2020-07-14T13:43:40.262" v="7054" actId="20577"/>
        <pc:sldMkLst>
          <pc:docMk/>
          <pc:sldMk cId="786773055" sldId="354"/>
        </pc:sldMkLst>
        <pc:spChg chg="mod">
          <ac:chgData name="Milagros Selene Heredia" userId="8ad297c1-3302-42a8-a26b-ea5b16982264" providerId="ADAL" clId="{6E5520E1-A5A9-415E-9536-FA4619AE42F7}" dt="2020-07-14T13:18:21.469" v="6620" actId="1036"/>
          <ac:spMkLst>
            <pc:docMk/>
            <pc:sldMk cId="786773055" sldId="354"/>
            <ac:spMk id="2" creationId="{ACE7F89E-6562-46BB-8B8D-CAD79A7D20A9}"/>
          </ac:spMkLst>
        </pc:spChg>
        <pc:spChg chg="mod">
          <ac:chgData name="Milagros Selene Heredia" userId="8ad297c1-3302-42a8-a26b-ea5b16982264" providerId="ADAL" clId="{6E5520E1-A5A9-415E-9536-FA4619AE42F7}" dt="2020-07-14T13:18:21.469" v="6620" actId="1036"/>
          <ac:spMkLst>
            <pc:docMk/>
            <pc:sldMk cId="786773055" sldId="354"/>
            <ac:spMk id="3" creationId="{6CC7710C-DD5A-4D02-8D32-420404A5A222}"/>
          </ac:spMkLst>
        </pc:spChg>
        <pc:spChg chg="add mod">
          <ac:chgData name="Milagros Selene Heredia" userId="8ad297c1-3302-42a8-a26b-ea5b16982264" providerId="ADAL" clId="{6E5520E1-A5A9-415E-9536-FA4619AE42F7}" dt="2020-07-14T13:43:40.262" v="7054" actId="20577"/>
          <ac:spMkLst>
            <pc:docMk/>
            <pc:sldMk cId="786773055" sldId="354"/>
            <ac:spMk id="7" creationId="{FC7DD772-5C45-4DF1-B010-2A6EC4944581}"/>
          </ac:spMkLst>
        </pc:spChg>
        <pc:picChg chg="del mod">
          <ac:chgData name="Milagros Selene Heredia" userId="8ad297c1-3302-42a8-a26b-ea5b16982264" providerId="ADAL" clId="{6E5520E1-A5A9-415E-9536-FA4619AE42F7}" dt="2020-07-07T00:18:09.984" v="300" actId="478"/>
          <ac:picMkLst>
            <pc:docMk/>
            <pc:sldMk cId="786773055" sldId="354"/>
            <ac:picMk id="4" creationId="{0C65D811-5BBA-4EB9-8DD3-F10BFF0D78DC}"/>
          </ac:picMkLst>
        </pc:picChg>
        <pc:picChg chg="add mod modCrop">
          <ac:chgData name="Milagros Selene Heredia" userId="8ad297c1-3302-42a8-a26b-ea5b16982264" providerId="ADAL" clId="{6E5520E1-A5A9-415E-9536-FA4619AE42F7}" dt="2020-07-14T13:18:21.469" v="6620" actId="1036"/>
          <ac:picMkLst>
            <pc:docMk/>
            <pc:sldMk cId="786773055" sldId="354"/>
            <ac:picMk id="5" creationId="{FFFD2E48-3CE3-4869-9479-CA05D394903D}"/>
          </ac:picMkLst>
        </pc:picChg>
      </pc:sldChg>
      <pc:sldChg chg="delSp modSp add">
        <pc:chgData name="Milagros Selene Heredia" userId="8ad297c1-3302-42a8-a26b-ea5b16982264" providerId="ADAL" clId="{6E5520E1-A5A9-415E-9536-FA4619AE42F7}" dt="2020-07-14T14:02:51.631" v="7069" actId="1076"/>
        <pc:sldMkLst>
          <pc:docMk/>
          <pc:sldMk cId="2984395665" sldId="355"/>
        </pc:sldMkLst>
        <pc:spChg chg="mod">
          <ac:chgData name="Milagros Selene Heredia" userId="8ad297c1-3302-42a8-a26b-ea5b16982264" providerId="ADAL" clId="{6E5520E1-A5A9-415E-9536-FA4619AE42F7}" dt="2020-07-07T00:29:02.493" v="1083" actId="1035"/>
          <ac:spMkLst>
            <pc:docMk/>
            <pc:sldMk cId="2984395665" sldId="355"/>
            <ac:spMk id="2" creationId="{ACE7F89E-6562-46BB-8B8D-CAD79A7D20A9}"/>
          </ac:spMkLst>
        </pc:spChg>
        <pc:spChg chg="mod">
          <ac:chgData name="Milagros Selene Heredia" userId="8ad297c1-3302-42a8-a26b-ea5b16982264" providerId="ADAL" clId="{6E5520E1-A5A9-415E-9536-FA4619AE42F7}" dt="2020-07-14T14:02:51.631" v="7069" actId="1076"/>
          <ac:spMkLst>
            <pc:docMk/>
            <pc:sldMk cId="2984395665" sldId="355"/>
            <ac:spMk id="3" creationId="{6CC7710C-DD5A-4D02-8D32-420404A5A222}"/>
          </ac:spMkLst>
        </pc:spChg>
        <pc:spChg chg="del">
          <ac:chgData name="Milagros Selene Heredia" userId="8ad297c1-3302-42a8-a26b-ea5b16982264" providerId="ADAL" clId="{6E5520E1-A5A9-415E-9536-FA4619AE42F7}" dt="2020-07-07T00:27:57.033" v="1050" actId="478"/>
          <ac:spMkLst>
            <pc:docMk/>
            <pc:sldMk cId="2984395665" sldId="355"/>
            <ac:spMk id="7" creationId="{FC7DD772-5C45-4DF1-B010-2A6EC4944581}"/>
          </ac:spMkLst>
        </pc:spChg>
        <pc:picChg chg="del">
          <ac:chgData name="Milagros Selene Heredia" userId="8ad297c1-3302-42a8-a26b-ea5b16982264" providerId="ADAL" clId="{6E5520E1-A5A9-415E-9536-FA4619AE42F7}" dt="2020-07-07T00:24:28.394" v="503" actId="478"/>
          <ac:picMkLst>
            <pc:docMk/>
            <pc:sldMk cId="2984395665" sldId="355"/>
            <ac:picMk id="5" creationId="{FFFD2E48-3CE3-4869-9479-CA05D394903D}"/>
          </ac:picMkLst>
        </pc:picChg>
      </pc:sldChg>
      <pc:sldChg chg="addSp delSp modSp add ord">
        <pc:chgData name="Milagros Selene Heredia" userId="8ad297c1-3302-42a8-a26b-ea5b16982264" providerId="ADAL" clId="{6E5520E1-A5A9-415E-9536-FA4619AE42F7}" dt="2020-07-07T00:50:56.420" v="1263" actId="1035"/>
        <pc:sldMkLst>
          <pc:docMk/>
          <pc:sldMk cId="1182721210" sldId="356"/>
        </pc:sldMkLst>
        <pc:spChg chg="mod">
          <ac:chgData name="Milagros Selene Heredia" userId="8ad297c1-3302-42a8-a26b-ea5b16982264" providerId="ADAL" clId="{6E5520E1-A5A9-415E-9536-FA4619AE42F7}" dt="2020-07-07T00:40:37.973" v="1117" actId="20577"/>
          <ac:spMkLst>
            <pc:docMk/>
            <pc:sldMk cId="1182721210" sldId="356"/>
            <ac:spMk id="2" creationId="{ACE7F89E-6562-46BB-8B8D-CAD79A7D20A9}"/>
          </ac:spMkLst>
        </pc:spChg>
        <pc:spChg chg="mod">
          <ac:chgData name="Milagros Selene Heredia" userId="8ad297c1-3302-42a8-a26b-ea5b16982264" providerId="ADAL" clId="{6E5520E1-A5A9-415E-9536-FA4619AE42F7}" dt="2020-07-07T00:47:45.802" v="1258" actId="14100"/>
          <ac:spMkLst>
            <pc:docMk/>
            <pc:sldMk cId="1182721210" sldId="356"/>
            <ac:spMk id="3" creationId="{6CC7710C-DD5A-4D02-8D32-420404A5A222}"/>
          </ac:spMkLst>
        </pc:spChg>
        <pc:spChg chg="add mod">
          <ac:chgData name="Milagros Selene Heredia" userId="8ad297c1-3302-42a8-a26b-ea5b16982264" providerId="ADAL" clId="{6E5520E1-A5A9-415E-9536-FA4619AE42F7}" dt="2020-07-07T00:46:12.567" v="1194" actId="1076"/>
          <ac:spMkLst>
            <pc:docMk/>
            <pc:sldMk cId="1182721210" sldId="356"/>
            <ac:spMk id="7" creationId="{2EED8E7E-369F-42AF-92D0-116A4D81B616}"/>
          </ac:spMkLst>
        </pc:spChg>
        <pc:picChg chg="del">
          <ac:chgData name="Milagros Selene Heredia" userId="8ad297c1-3302-42a8-a26b-ea5b16982264" providerId="ADAL" clId="{6E5520E1-A5A9-415E-9536-FA4619AE42F7}" dt="2020-07-07T00:41:41.065" v="1118" actId="478"/>
          <ac:picMkLst>
            <pc:docMk/>
            <pc:sldMk cId="1182721210" sldId="356"/>
            <ac:picMk id="4" creationId="{0C65D811-5BBA-4EB9-8DD3-F10BFF0D78DC}"/>
          </ac:picMkLst>
        </pc:picChg>
        <pc:picChg chg="add mod">
          <ac:chgData name="Milagros Selene Heredia" userId="8ad297c1-3302-42a8-a26b-ea5b16982264" providerId="ADAL" clId="{6E5520E1-A5A9-415E-9536-FA4619AE42F7}" dt="2020-07-07T00:50:56.420" v="1263" actId="1035"/>
          <ac:picMkLst>
            <pc:docMk/>
            <pc:sldMk cId="1182721210" sldId="356"/>
            <ac:picMk id="5" creationId="{D7CEF71B-F189-405A-9020-B266A3FF6D88}"/>
          </ac:picMkLst>
        </pc:picChg>
      </pc:sldChg>
      <pc:sldChg chg="delSp modSp add del">
        <pc:chgData name="Milagros Selene Heredia" userId="8ad297c1-3302-42a8-a26b-ea5b16982264" providerId="ADAL" clId="{6E5520E1-A5A9-415E-9536-FA4619AE42F7}" dt="2020-07-07T00:47:57.688" v="1260" actId="2696"/>
        <pc:sldMkLst>
          <pc:docMk/>
          <pc:sldMk cId="2122418225" sldId="357"/>
        </pc:sldMkLst>
        <pc:spChg chg="del">
          <ac:chgData name="Milagros Selene Heredia" userId="8ad297c1-3302-42a8-a26b-ea5b16982264" providerId="ADAL" clId="{6E5520E1-A5A9-415E-9536-FA4619AE42F7}" dt="2020-07-07T00:42:06.761" v="1125" actId="478"/>
          <ac:spMkLst>
            <pc:docMk/>
            <pc:sldMk cId="2122418225" sldId="357"/>
            <ac:spMk id="2" creationId="{07A417B8-57E8-4059-BDE6-10C5F1D77CA2}"/>
          </ac:spMkLst>
        </pc:spChg>
        <pc:spChg chg="mod">
          <ac:chgData name="Milagros Selene Heredia" userId="8ad297c1-3302-42a8-a26b-ea5b16982264" providerId="ADAL" clId="{6E5520E1-A5A9-415E-9536-FA4619AE42F7}" dt="2020-07-07T00:43:44.467" v="1132"/>
          <ac:spMkLst>
            <pc:docMk/>
            <pc:sldMk cId="2122418225" sldId="357"/>
            <ac:spMk id="3" creationId="{CE2638D0-4026-4FE5-8CC3-8911A58C8F30}"/>
          </ac:spMkLst>
        </pc:spChg>
        <pc:spChg chg="del">
          <ac:chgData name="Milagros Selene Heredia" userId="8ad297c1-3302-42a8-a26b-ea5b16982264" providerId="ADAL" clId="{6E5520E1-A5A9-415E-9536-FA4619AE42F7}" dt="2020-07-07T00:42:04.085" v="1123" actId="478"/>
          <ac:spMkLst>
            <pc:docMk/>
            <pc:sldMk cId="2122418225" sldId="357"/>
            <ac:spMk id="4" creationId="{C36CA30B-25FC-46D6-AC8F-4EF8B01DF7BC}"/>
          </ac:spMkLst>
        </pc:spChg>
        <pc:spChg chg="del">
          <ac:chgData name="Milagros Selene Heredia" userId="8ad297c1-3302-42a8-a26b-ea5b16982264" providerId="ADAL" clId="{6E5520E1-A5A9-415E-9536-FA4619AE42F7}" dt="2020-07-07T00:42:05.977" v="1124" actId="478"/>
          <ac:spMkLst>
            <pc:docMk/>
            <pc:sldMk cId="2122418225" sldId="357"/>
            <ac:spMk id="5" creationId="{A679AE4A-1C25-4077-BB59-7CD2861705C9}"/>
          </ac:spMkLst>
        </pc:spChg>
      </pc:sldChg>
      <pc:sldChg chg="addSp delSp modSp add del">
        <pc:chgData name="Milagros Selene Heredia" userId="8ad297c1-3302-42a8-a26b-ea5b16982264" providerId="ADAL" clId="{6E5520E1-A5A9-415E-9536-FA4619AE42F7}" dt="2020-07-14T13:13:25.427" v="6584" actId="2696"/>
        <pc:sldMkLst>
          <pc:docMk/>
          <pc:sldMk cId="4153658604" sldId="357"/>
        </pc:sldMkLst>
        <pc:spChg chg="mod">
          <ac:chgData name="Milagros Selene Heredia" userId="8ad297c1-3302-42a8-a26b-ea5b16982264" providerId="ADAL" clId="{6E5520E1-A5A9-415E-9536-FA4619AE42F7}" dt="2020-07-08T15:06:29.983" v="1808" actId="1076"/>
          <ac:spMkLst>
            <pc:docMk/>
            <pc:sldMk cId="4153658604" sldId="357"/>
            <ac:spMk id="2" creationId="{ACE7F89E-6562-46BB-8B8D-CAD79A7D20A9}"/>
          </ac:spMkLst>
        </pc:spChg>
        <pc:spChg chg="del">
          <ac:chgData name="Milagros Selene Heredia" userId="8ad297c1-3302-42a8-a26b-ea5b16982264" providerId="ADAL" clId="{6E5520E1-A5A9-415E-9536-FA4619AE42F7}" dt="2020-07-08T14:49:22.456" v="1463" actId="478"/>
          <ac:spMkLst>
            <pc:docMk/>
            <pc:sldMk cId="4153658604" sldId="357"/>
            <ac:spMk id="3" creationId="{6CC7710C-DD5A-4D02-8D32-420404A5A222}"/>
          </ac:spMkLst>
        </pc:spChg>
        <pc:spChg chg="mod">
          <ac:chgData name="Milagros Selene Heredia" userId="8ad297c1-3302-42a8-a26b-ea5b16982264" providerId="ADAL" clId="{6E5520E1-A5A9-415E-9536-FA4619AE42F7}" dt="2020-07-10T15:14:35.340" v="4095" actId="1036"/>
          <ac:spMkLst>
            <pc:docMk/>
            <pc:sldMk cId="4153658604" sldId="357"/>
            <ac:spMk id="7" creationId="{2EED8E7E-369F-42AF-92D0-116A4D81B616}"/>
          </ac:spMkLst>
        </pc:spChg>
        <pc:spChg chg="add del mod">
          <ac:chgData name="Milagros Selene Heredia" userId="8ad297c1-3302-42a8-a26b-ea5b16982264" providerId="ADAL" clId="{6E5520E1-A5A9-415E-9536-FA4619AE42F7}" dt="2020-07-08T14:49:24.616" v="1464" actId="478"/>
          <ac:spMkLst>
            <pc:docMk/>
            <pc:sldMk cId="4153658604" sldId="357"/>
            <ac:spMk id="8" creationId="{E1E1B72F-22FD-4EA6-A759-B8FCFA51E316}"/>
          </ac:spMkLst>
        </pc:spChg>
        <pc:spChg chg="add mod">
          <ac:chgData name="Milagros Selene Heredia" userId="8ad297c1-3302-42a8-a26b-ea5b16982264" providerId="ADAL" clId="{6E5520E1-A5A9-415E-9536-FA4619AE42F7}" dt="2020-07-08T15:06:34.089" v="1809" actId="1076"/>
          <ac:spMkLst>
            <pc:docMk/>
            <pc:sldMk cId="4153658604" sldId="357"/>
            <ac:spMk id="9" creationId="{7C3C8BD7-C922-4386-8561-6B6C62A622DE}"/>
          </ac:spMkLst>
        </pc:spChg>
        <pc:spChg chg="add mod">
          <ac:chgData name="Milagros Selene Heredia" userId="8ad297c1-3302-42a8-a26b-ea5b16982264" providerId="ADAL" clId="{6E5520E1-A5A9-415E-9536-FA4619AE42F7}" dt="2020-07-10T15:14:25.476" v="4089" actId="20577"/>
          <ac:spMkLst>
            <pc:docMk/>
            <pc:sldMk cId="4153658604" sldId="357"/>
            <ac:spMk id="10" creationId="{B1614289-6908-484C-8490-FBCB04ABAE11}"/>
          </ac:spMkLst>
        </pc:spChg>
        <pc:picChg chg="del">
          <ac:chgData name="Milagros Selene Heredia" userId="8ad297c1-3302-42a8-a26b-ea5b16982264" providerId="ADAL" clId="{6E5520E1-A5A9-415E-9536-FA4619AE42F7}" dt="2020-07-08T14:47:34.657" v="1379" actId="478"/>
          <ac:picMkLst>
            <pc:docMk/>
            <pc:sldMk cId="4153658604" sldId="357"/>
            <ac:picMk id="5" creationId="{D7CEF71B-F189-405A-9020-B266A3FF6D88}"/>
          </ac:picMkLst>
        </pc:picChg>
      </pc:sldChg>
      <pc:sldChg chg="addSp delSp modSp add">
        <pc:chgData name="Milagros Selene Heredia" userId="8ad297c1-3302-42a8-a26b-ea5b16982264" providerId="ADAL" clId="{6E5520E1-A5A9-415E-9536-FA4619AE42F7}" dt="2020-07-10T15:15:37.090" v="4115" actId="1035"/>
        <pc:sldMkLst>
          <pc:docMk/>
          <pc:sldMk cId="651501934" sldId="358"/>
        </pc:sldMkLst>
        <pc:spChg chg="mod">
          <ac:chgData name="Milagros Selene Heredia" userId="8ad297c1-3302-42a8-a26b-ea5b16982264" providerId="ADAL" clId="{6E5520E1-A5A9-415E-9536-FA4619AE42F7}" dt="2020-07-10T15:15:37.090" v="4115" actId="1035"/>
          <ac:spMkLst>
            <pc:docMk/>
            <pc:sldMk cId="651501934" sldId="358"/>
            <ac:spMk id="2" creationId="{ACE7F89E-6562-46BB-8B8D-CAD79A7D20A9}"/>
          </ac:spMkLst>
        </pc:spChg>
        <pc:spChg chg="add del">
          <ac:chgData name="Milagros Selene Heredia" userId="8ad297c1-3302-42a8-a26b-ea5b16982264" providerId="ADAL" clId="{6E5520E1-A5A9-415E-9536-FA4619AE42F7}" dt="2020-07-08T14:54:38.057" v="1580"/>
          <ac:spMkLst>
            <pc:docMk/>
            <pc:sldMk cId="651501934" sldId="358"/>
            <ac:spMk id="3" creationId="{A9AAF4C8-8EAB-4B1A-8B9F-3539FE35F85C}"/>
          </ac:spMkLst>
        </pc:spChg>
        <pc:spChg chg="add mod">
          <ac:chgData name="Milagros Selene Heredia" userId="8ad297c1-3302-42a8-a26b-ea5b16982264" providerId="ADAL" clId="{6E5520E1-A5A9-415E-9536-FA4619AE42F7}" dt="2020-07-10T15:15:37.090" v="4115" actId="1035"/>
          <ac:spMkLst>
            <pc:docMk/>
            <pc:sldMk cId="651501934" sldId="358"/>
            <ac:spMk id="5" creationId="{93DEC876-CDFC-40F2-9683-FE520F793E92}"/>
          </ac:spMkLst>
        </pc:spChg>
        <pc:spChg chg="del mod">
          <ac:chgData name="Milagros Selene Heredia" userId="8ad297c1-3302-42a8-a26b-ea5b16982264" providerId="ADAL" clId="{6E5520E1-A5A9-415E-9536-FA4619AE42F7}" dt="2020-07-10T15:15:19.751" v="4096" actId="478"/>
          <ac:spMkLst>
            <pc:docMk/>
            <pc:sldMk cId="651501934" sldId="358"/>
            <ac:spMk id="7" creationId="{2EED8E7E-369F-42AF-92D0-116A4D81B616}"/>
          </ac:spMkLst>
        </pc:spChg>
        <pc:picChg chg="add mod">
          <ac:chgData name="Milagros Selene Heredia" userId="8ad297c1-3302-42a8-a26b-ea5b16982264" providerId="ADAL" clId="{6E5520E1-A5A9-415E-9536-FA4619AE42F7}" dt="2020-07-10T15:15:37.090" v="4115" actId="1035"/>
          <ac:picMkLst>
            <pc:docMk/>
            <pc:sldMk cId="651501934" sldId="358"/>
            <ac:picMk id="4" creationId="{AB40168B-8148-4563-8109-72D5B0F2C39D}"/>
          </ac:picMkLst>
        </pc:picChg>
      </pc:sldChg>
      <pc:sldChg chg="delSp modSp add del modTransition">
        <pc:chgData name="Milagros Selene Heredia" userId="8ad297c1-3302-42a8-a26b-ea5b16982264" providerId="ADAL" clId="{6E5520E1-A5A9-415E-9536-FA4619AE42F7}" dt="2020-07-10T15:17:03.083" v="4116" actId="2696"/>
        <pc:sldMkLst>
          <pc:docMk/>
          <pc:sldMk cId="2473764294" sldId="359"/>
        </pc:sldMkLst>
        <pc:spChg chg="del">
          <ac:chgData name="Milagros Selene Heredia" userId="8ad297c1-3302-42a8-a26b-ea5b16982264" providerId="ADAL" clId="{6E5520E1-A5A9-415E-9536-FA4619AE42F7}" dt="2020-07-08T14:58:27.937" v="1609" actId="478"/>
          <ac:spMkLst>
            <pc:docMk/>
            <pc:sldMk cId="2473764294" sldId="359"/>
            <ac:spMk id="2" creationId="{5ECC1468-5ABD-451C-BEFB-7256831776E7}"/>
          </ac:spMkLst>
        </pc:spChg>
        <pc:spChg chg="mod">
          <ac:chgData name="Milagros Selene Heredia" userId="8ad297c1-3302-42a8-a26b-ea5b16982264" providerId="ADAL" clId="{6E5520E1-A5A9-415E-9536-FA4619AE42F7}" dt="2020-07-08T14:58:31.418" v="1610" actId="14100"/>
          <ac:spMkLst>
            <pc:docMk/>
            <pc:sldMk cId="2473764294" sldId="359"/>
            <ac:spMk id="3" creationId="{8F4EC8A8-090E-422D-8556-DC6AF3F7AE70}"/>
          </ac:spMkLst>
        </pc:spChg>
        <pc:spChg chg="del">
          <ac:chgData name="Milagros Selene Heredia" userId="8ad297c1-3302-42a8-a26b-ea5b16982264" providerId="ADAL" clId="{6E5520E1-A5A9-415E-9536-FA4619AE42F7}" dt="2020-07-08T14:58:25.922" v="1607" actId="478"/>
          <ac:spMkLst>
            <pc:docMk/>
            <pc:sldMk cId="2473764294" sldId="359"/>
            <ac:spMk id="4" creationId="{40A13218-11CC-413F-8FA5-8F88C20B2065}"/>
          </ac:spMkLst>
        </pc:spChg>
        <pc:spChg chg="del">
          <ac:chgData name="Milagros Selene Heredia" userId="8ad297c1-3302-42a8-a26b-ea5b16982264" providerId="ADAL" clId="{6E5520E1-A5A9-415E-9536-FA4619AE42F7}" dt="2020-07-08T14:58:26.860" v="1608" actId="478"/>
          <ac:spMkLst>
            <pc:docMk/>
            <pc:sldMk cId="2473764294" sldId="359"/>
            <ac:spMk id="5" creationId="{A879607C-FEEA-4774-BDAE-C8F85A783819}"/>
          </ac:spMkLst>
        </pc:spChg>
      </pc:sldChg>
      <pc:sldChg chg="addSp delSp modSp add ord">
        <pc:chgData name="Milagros Selene Heredia" userId="8ad297c1-3302-42a8-a26b-ea5b16982264" providerId="ADAL" clId="{6E5520E1-A5A9-415E-9536-FA4619AE42F7}" dt="2020-07-08T15:20:27.347" v="2164" actId="1036"/>
        <pc:sldMkLst>
          <pc:docMk/>
          <pc:sldMk cId="2130392367" sldId="360"/>
        </pc:sldMkLst>
        <pc:spChg chg="del mod">
          <ac:chgData name="Milagros Selene Heredia" userId="8ad297c1-3302-42a8-a26b-ea5b16982264" providerId="ADAL" clId="{6E5520E1-A5A9-415E-9536-FA4619AE42F7}" dt="2020-07-08T15:05:28.850" v="1781"/>
          <ac:spMkLst>
            <pc:docMk/>
            <pc:sldMk cId="2130392367" sldId="360"/>
            <ac:spMk id="2" creationId="{ACE7F89E-6562-46BB-8B8D-CAD79A7D20A9}"/>
          </ac:spMkLst>
        </pc:spChg>
        <pc:spChg chg="add mod">
          <ac:chgData name="Milagros Selene Heredia" userId="8ad297c1-3302-42a8-a26b-ea5b16982264" providerId="ADAL" clId="{6E5520E1-A5A9-415E-9536-FA4619AE42F7}" dt="2020-07-08T15:20:27.347" v="2164" actId="1036"/>
          <ac:spMkLst>
            <pc:docMk/>
            <pc:sldMk cId="2130392367" sldId="360"/>
            <ac:spMk id="3" creationId="{DB74BCDD-D3AC-42C3-8545-B4C5E5870C17}"/>
          </ac:spMkLst>
        </pc:spChg>
        <pc:spChg chg="add mod">
          <ac:chgData name="Milagros Selene Heredia" userId="8ad297c1-3302-42a8-a26b-ea5b16982264" providerId="ADAL" clId="{6E5520E1-A5A9-415E-9536-FA4619AE42F7}" dt="2020-07-08T15:20:24.939" v="2160" actId="1076"/>
          <ac:spMkLst>
            <pc:docMk/>
            <pc:sldMk cId="2130392367" sldId="360"/>
            <ac:spMk id="5" creationId="{0C84A269-C489-4EC6-BC87-571F5D16F281}"/>
          </ac:spMkLst>
        </pc:spChg>
        <pc:spChg chg="del mod">
          <ac:chgData name="Milagros Selene Heredia" userId="8ad297c1-3302-42a8-a26b-ea5b16982264" providerId="ADAL" clId="{6E5520E1-A5A9-415E-9536-FA4619AE42F7}" dt="2020-07-08T15:05:28.850" v="1781"/>
          <ac:spMkLst>
            <pc:docMk/>
            <pc:sldMk cId="2130392367" sldId="360"/>
            <ac:spMk id="7" creationId="{2EED8E7E-369F-42AF-92D0-116A4D81B616}"/>
          </ac:spMkLst>
        </pc:spChg>
        <pc:spChg chg="add del mod">
          <ac:chgData name="Milagros Selene Heredia" userId="8ad297c1-3302-42a8-a26b-ea5b16982264" providerId="ADAL" clId="{6E5520E1-A5A9-415E-9536-FA4619AE42F7}" dt="2020-07-08T15:20:24.939" v="2160" actId="1076"/>
          <ac:spMkLst>
            <pc:docMk/>
            <pc:sldMk cId="2130392367" sldId="360"/>
            <ac:spMk id="8" creationId="{4D9FE682-B128-48FF-96EE-D1765AE81E95}"/>
          </ac:spMkLst>
        </pc:spChg>
        <pc:picChg chg="add mod modCrop">
          <ac:chgData name="Milagros Selene Heredia" userId="8ad297c1-3302-42a8-a26b-ea5b16982264" providerId="ADAL" clId="{6E5520E1-A5A9-415E-9536-FA4619AE42F7}" dt="2020-07-08T15:20:24.939" v="2160" actId="1076"/>
          <ac:picMkLst>
            <pc:docMk/>
            <pc:sldMk cId="2130392367" sldId="360"/>
            <ac:picMk id="4" creationId="{04A22E0D-DCEC-4C2A-90B6-6FA30B74C721}"/>
          </ac:picMkLst>
        </pc:picChg>
      </pc:sldChg>
      <pc:sldChg chg="addSp delSp modSp add">
        <pc:chgData name="Milagros Selene Heredia" userId="8ad297c1-3302-42a8-a26b-ea5b16982264" providerId="ADAL" clId="{6E5520E1-A5A9-415E-9536-FA4619AE42F7}" dt="2020-07-14T23:26:43.410" v="7070" actId="20577"/>
        <pc:sldMkLst>
          <pc:docMk/>
          <pc:sldMk cId="4233588611" sldId="361"/>
        </pc:sldMkLst>
        <pc:spChg chg="del">
          <ac:chgData name="Milagros Selene Heredia" userId="8ad297c1-3302-42a8-a26b-ea5b16982264" providerId="ADAL" clId="{6E5520E1-A5A9-415E-9536-FA4619AE42F7}" dt="2020-07-08T15:20:39.113" v="2166" actId="478"/>
          <ac:spMkLst>
            <pc:docMk/>
            <pc:sldMk cId="4233588611" sldId="361"/>
            <ac:spMk id="3" creationId="{DB74BCDD-D3AC-42C3-8545-B4C5E5870C17}"/>
          </ac:spMkLst>
        </pc:spChg>
        <pc:spChg chg="mod">
          <ac:chgData name="Milagros Selene Heredia" userId="8ad297c1-3302-42a8-a26b-ea5b16982264" providerId="ADAL" clId="{6E5520E1-A5A9-415E-9536-FA4619AE42F7}" dt="2020-07-14T23:26:43.410" v="7070" actId="20577"/>
          <ac:spMkLst>
            <pc:docMk/>
            <pc:sldMk cId="4233588611" sldId="361"/>
            <ac:spMk id="5" creationId="{0C84A269-C489-4EC6-BC87-571F5D16F281}"/>
          </ac:spMkLst>
        </pc:spChg>
        <pc:spChg chg="add del mod">
          <ac:chgData name="Milagros Selene Heredia" userId="8ad297c1-3302-42a8-a26b-ea5b16982264" providerId="ADAL" clId="{6E5520E1-A5A9-415E-9536-FA4619AE42F7}" dt="2020-07-08T15:20:41.532" v="2167" actId="478"/>
          <ac:spMkLst>
            <pc:docMk/>
            <pc:sldMk cId="4233588611" sldId="361"/>
            <ac:spMk id="7" creationId="{87AFC058-EF70-4B95-B9C2-627BDAB47B3E}"/>
          </ac:spMkLst>
        </pc:spChg>
        <pc:spChg chg="del">
          <ac:chgData name="Milagros Selene Heredia" userId="8ad297c1-3302-42a8-a26b-ea5b16982264" providerId="ADAL" clId="{6E5520E1-A5A9-415E-9536-FA4619AE42F7}" dt="2020-07-08T15:27:32.741" v="2628" actId="478"/>
          <ac:spMkLst>
            <pc:docMk/>
            <pc:sldMk cId="4233588611" sldId="361"/>
            <ac:spMk id="8" creationId="{4D9FE682-B128-48FF-96EE-D1765AE81E95}"/>
          </ac:spMkLst>
        </pc:spChg>
        <pc:picChg chg="del">
          <ac:chgData name="Milagros Selene Heredia" userId="8ad297c1-3302-42a8-a26b-ea5b16982264" providerId="ADAL" clId="{6E5520E1-A5A9-415E-9536-FA4619AE42F7}" dt="2020-07-08T15:20:44.279" v="2168" actId="478"/>
          <ac:picMkLst>
            <pc:docMk/>
            <pc:sldMk cId="4233588611" sldId="361"/>
            <ac:picMk id="4" creationId="{04A22E0D-DCEC-4C2A-90B6-6FA30B74C721}"/>
          </ac:picMkLst>
        </pc:picChg>
        <pc:picChg chg="add mod">
          <ac:chgData name="Milagros Selene Heredia" userId="8ad297c1-3302-42a8-a26b-ea5b16982264" providerId="ADAL" clId="{6E5520E1-A5A9-415E-9536-FA4619AE42F7}" dt="2020-07-10T15:17:16.204" v="4118" actId="1076"/>
          <ac:picMkLst>
            <pc:docMk/>
            <pc:sldMk cId="4233588611" sldId="361"/>
            <ac:picMk id="9" creationId="{54785B84-C3EF-452F-8E00-48FA6EE2BAC2}"/>
          </ac:picMkLst>
        </pc:picChg>
      </pc:sldChg>
      <pc:sldChg chg="addSp delSp modSp add ord">
        <pc:chgData name="Milagros Selene Heredia" userId="8ad297c1-3302-42a8-a26b-ea5b16982264" providerId="ADAL" clId="{6E5520E1-A5A9-415E-9536-FA4619AE42F7}" dt="2020-07-08T15:34:52.304" v="2996" actId="1035"/>
        <pc:sldMkLst>
          <pc:docMk/>
          <pc:sldMk cId="3844048966" sldId="362"/>
        </pc:sldMkLst>
        <pc:spChg chg="mod">
          <ac:chgData name="Milagros Selene Heredia" userId="8ad297c1-3302-42a8-a26b-ea5b16982264" providerId="ADAL" clId="{6E5520E1-A5A9-415E-9536-FA4619AE42F7}" dt="2020-07-08T15:34:52.304" v="2996" actId="1035"/>
          <ac:spMkLst>
            <pc:docMk/>
            <pc:sldMk cId="3844048966" sldId="362"/>
            <ac:spMk id="3" creationId="{DB74BCDD-D3AC-42C3-8545-B4C5E5870C17}"/>
          </ac:spMkLst>
        </pc:spChg>
        <pc:spChg chg="mod">
          <ac:chgData name="Milagros Selene Heredia" userId="8ad297c1-3302-42a8-a26b-ea5b16982264" providerId="ADAL" clId="{6E5520E1-A5A9-415E-9536-FA4619AE42F7}" dt="2020-07-08T15:34:52.304" v="2996" actId="1035"/>
          <ac:spMkLst>
            <pc:docMk/>
            <pc:sldMk cId="3844048966" sldId="362"/>
            <ac:spMk id="5" creationId="{0C84A269-C489-4EC6-BC87-571F5D16F281}"/>
          </ac:spMkLst>
        </pc:spChg>
        <pc:spChg chg="del">
          <ac:chgData name="Milagros Selene Heredia" userId="8ad297c1-3302-42a8-a26b-ea5b16982264" providerId="ADAL" clId="{6E5520E1-A5A9-415E-9536-FA4619AE42F7}" dt="2020-07-08T15:34:10.323" v="2976" actId="478"/>
          <ac:spMkLst>
            <pc:docMk/>
            <pc:sldMk cId="3844048966" sldId="362"/>
            <ac:spMk id="8" creationId="{4D9FE682-B128-48FF-96EE-D1765AE81E95}"/>
          </ac:spMkLst>
        </pc:spChg>
        <pc:picChg chg="add mod">
          <ac:chgData name="Milagros Selene Heredia" userId="8ad297c1-3302-42a8-a26b-ea5b16982264" providerId="ADAL" clId="{6E5520E1-A5A9-415E-9536-FA4619AE42F7}" dt="2020-07-08T15:34:52.304" v="2996" actId="1035"/>
          <ac:picMkLst>
            <pc:docMk/>
            <pc:sldMk cId="3844048966" sldId="362"/>
            <ac:picMk id="2" creationId="{83D778C4-57AA-474E-8295-432B8DA1263D}"/>
          </ac:picMkLst>
        </pc:picChg>
        <pc:picChg chg="del">
          <ac:chgData name="Milagros Selene Heredia" userId="8ad297c1-3302-42a8-a26b-ea5b16982264" providerId="ADAL" clId="{6E5520E1-A5A9-415E-9536-FA4619AE42F7}" dt="2020-07-08T15:30:22.925" v="2823" actId="478"/>
          <ac:picMkLst>
            <pc:docMk/>
            <pc:sldMk cId="3844048966" sldId="362"/>
            <ac:picMk id="4" creationId="{04A22E0D-DCEC-4C2A-90B6-6FA30B74C721}"/>
          </ac:picMkLst>
        </pc:picChg>
      </pc:sldChg>
      <pc:sldChg chg="delSp modSp add del">
        <pc:chgData name="Milagros Selene Heredia" userId="8ad297c1-3302-42a8-a26b-ea5b16982264" providerId="ADAL" clId="{6E5520E1-A5A9-415E-9536-FA4619AE42F7}" dt="2020-07-08T17:24:57.726" v="3998" actId="2696"/>
        <pc:sldMkLst>
          <pc:docMk/>
          <pc:sldMk cId="410252275" sldId="363"/>
        </pc:sldMkLst>
        <pc:spChg chg="mod">
          <ac:chgData name="Milagros Selene Heredia" userId="8ad297c1-3302-42a8-a26b-ea5b16982264" providerId="ADAL" clId="{6E5520E1-A5A9-415E-9536-FA4619AE42F7}" dt="2020-07-08T15:54:48.927" v="3986" actId="1076"/>
          <ac:spMkLst>
            <pc:docMk/>
            <pc:sldMk cId="410252275" sldId="363"/>
            <ac:spMk id="3" creationId="{DB74BCDD-D3AC-42C3-8545-B4C5E5870C17}"/>
          </ac:spMkLst>
        </pc:spChg>
        <pc:spChg chg="mod">
          <ac:chgData name="Milagros Selene Heredia" userId="8ad297c1-3302-42a8-a26b-ea5b16982264" providerId="ADAL" clId="{6E5520E1-A5A9-415E-9536-FA4619AE42F7}" dt="2020-07-08T15:55:24.572" v="3989" actId="108"/>
          <ac:spMkLst>
            <pc:docMk/>
            <pc:sldMk cId="410252275" sldId="363"/>
            <ac:spMk id="5" creationId="{0C84A269-C489-4EC6-BC87-571F5D16F281}"/>
          </ac:spMkLst>
        </pc:spChg>
        <pc:picChg chg="del">
          <ac:chgData name="Milagros Selene Heredia" userId="8ad297c1-3302-42a8-a26b-ea5b16982264" providerId="ADAL" clId="{6E5520E1-A5A9-415E-9536-FA4619AE42F7}" dt="2020-07-08T15:36:32.187" v="3024" actId="478"/>
          <ac:picMkLst>
            <pc:docMk/>
            <pc:sldMk cId="410252275" sldId="363"/>
            <ac:picMk id="2" creationId="{83D778C4-57AA-474E-8295-432B8DA1263D}"/>
          </ac:picMkLst>
        </pc:picChg>
      </pc:sldChg>
      <pc:sldChg chg="addSp delSp modSp add ord modTransition">
        <pc:chgData name="Milagros Selene Heredia" userId="8ad297c1-3302-42a8-a26b-ea5b16982264" providerId="ADAL" clId="{6E5520E1-A5A9-415E-9536-FA4619AE42F7}" dt="2020-07-12T23:06:22.215" v="6554"/>
        <pc:sldMkLst>
          <pc:docMk/>
          <pc:sldMk cId="531875167" sldId="363"/>
        </pc:sldMkLst>
        <pc:spChg chg="add mod">
          <ac:chgData name="Milagros Selene Heredia" userId="8ad297c1-3302-42a8-a26b-ea5b16982264" providerId="ADAL" clId="{6E5520E1-A5A9-415E-9536-FA4619AE42F7}" dt="2020-07-12T22:50:28.615" v="6261" actId="404"/>
          <ac:spMkLst>
            <pc:docMk/>
            <pc:sldMk cId="531875167" sldId="363"/>
            <ac:spMk id="7" creationId="{CE718D0D-D110-4F05-977A-115A5EDBFFB6}"/>
          </ac:spMkLst>
        </pc:spChg>
        <pc:spChg chg="del">
          <ac:chgData name="Milagros Selene Heredia" userId="8ad297c1-3302-42a8-a26b-ea5b16982264" providerId="ADAL" clId="{6E5520E1-A5A9-415E-9536-FA4619AE42F7}" dt="2020-07-12T22:34:48.225" v="5089" actId="478"/>
          <ac:spMkLst>
            <pc:docMk/>
            <pc:sldMk cId="531875167" sldId="363"/>
            <ac:spMk id="14" creationId="{B7365D8F-4DAD-4E1B-92AA-85DE55C17047}"/>
          </ac:spMkLst>
        </pc:spChg>
        <pc:spChg chg="mod">
          <ac:chgData name="Milagros Selene Heredia" userId="8ad297c1-3302-42a8-a26b-ea5b16982264" providerId="ADAL" clId="{6E5520E1-A5A9-415E-9536-FA4619AE42F7}" dt="2020-07-12T22:50:13.777" v="6256" actId="14100"/>
          <ac:spMkLst>
            <pc:docMk/>
            <pc:sldMk cId="531875167" sldId="363"/>
            <ac:spMk id="136" creationId="{00000000-0000-0000-0000-000000000000}"/>
          </ac:spMkLst>
        </pc:spChg>
        <pc:spChg chg="mod">
          <ac:chgData name="Milagros Selene Heredia" userId="8ad297c1-3302-42a8-a26b-ea5b16982264" providerId="ADAL" clId="{6E5520E1-A5A9-415E-9536-FA4619AE42F7}" dt="2020-07-12T22:50:00.798" v="6254" actId="20577"/>
          <ac:spMkLst>
            <pc:docMk/>
            <pc:sldMk cId="531875167" sldId="363"/>
            <ac:spMk id="137" creationId="{00000000-0000-0000-0000-000000000000}"/>
          </ac:spMkLst>
        </pc:spChg>
        <pc:picChg chg="del">
          <ac:chgData name="Milagros Selene Heredia" userId="8ad297c1-3302-42a8-a26b-ea5b16982264" providerId="ADAL" clId="{6E5520E1-A5A9-415E-9536-FA4619AE42F7}" dt="2020-07-12T22:30:34.342" v="4627" actId="478"/>
          <ac:picMkLst>
            <pc:docMk/>
            <pc:sldMk cId="531875167" sldId="363"/>
            <ac:picMk id="3" creationId="{BEBC2C1A-E15F-46FB-9A44-29FE30C9BC82}"/>
          </ac:picMkLst>
        </pc:picChg>
      </pc:sldChg>
      <pc:sldChg chg="add del">
        <pc:chgData name="Milagros Selene Heredia" userId="8ad297c1-3302-42a8-a26b-ea5b16982264" providerId="ADAL" clId="{6E5520E1-A5A9-415E-9536-FA4619AE42F7}" dt="2020-07-12T22:28:35.046" v="4507"/>
        <pc:sldMkLst>
          <pc:docMk/>
          <pc:sldMk cId="2825180073" sldId="363"/>
        </pc:sldMkLst>
      </pc:sldChg>
      <pc:sldChg chg="delSp modSp add del ord modTransition">
        <pc:chgData name="Milagros Selene Heredia" userId="8ad297c1-3302-42a8-a26b-ea5b16982264" providerId="ADAL" clId="{6E5520E1-A5A9-415E-9536-FA4619AE42F7}" dt="2020-07-10T15:33:29.860" v="4434" actId="2696"/>
        <pc:sldMkLst>
          <pc:docMk/>
          <pc:sldMk cId="1861124525" sldId="364"/>
        </pc:sldMkLst>
        <pc:spChg chg="del">
          <ac:chgData name="Milagros Selene Heredia" userId="8ad297c1-3302-42a8-a26b-ea5b16982264" providerId="ADAL" clId="{6E5520E1-A5A9-415E-9536-FA4619AE42F7}" dt="2020-07-08T15:47:24.164" v="3979" actId="478"/>
          <ac:spMkLst>
            <pc:docMk/>
            <pc:sldMk cId="1861124525" sldId="364"/>
            <ac:spMk id="2" creationId="{F1BABE49-BE67-40F1-97E9-BBFDC230C8DF}"/>
          </ac:spMkLst>
        </pc:spChg>
        <pc:spChg chg="mod">
          <ac:chgData name="Milagros Selene Heredia" userId="8ad297c1-3302-42a8-a26b-ea5b16982264" providerId="ADAL" clId="{6E5520E1-A5A9-415E-9536-FA4619AE42F7}" dt="2020-07-08T17:25:17.061" v="4009" actId="20577"/>
          <ac:spMkLst>
            <pc:docMk/>
            <pc:sldMk cId="1861124525" sldId="364"/>
            <ac:spMk id="3" creationId="{EC71C037-26BC-4CFA-98E9-438B28C73C02}"/>
          </ac:spMkLst>
        </pc:spChg>
        <pc:spChg chg="del">
          <ac:chgData name="Milagros Selene Heredia" userId="8ad297c1-3302-42a8-a26b-ea5b16982264" providerId="ADAL" clId="{6E5520E1-A5A9-415E-9536-FA4619AE42F7}" dt="2020-07-08T15:47:16.263" v="3975" actId="478"/>
          <ac:spMkLst>
            <pc:docMk/>
            <pc:sldMk cId="1861124525" sldId="364"/>
            <ac:spMk id="4" creationId="{3C804146-6B83-47C8-974C-9FCCC4C6A8AB}"/>
          </ac:spMkLst>
        </pc:spChg>
        <pc:spChg chg="del">
          <ac:chgData name="Milagros Selene Heredia" userId="8ad297c1-3302-42a8-a26b-ea5b16982264" providerId="ADAL" clId="{6E5520E1-A5A9-415E-9536-FA4619AE42F7}" dt="2020-07-08T15:47:17.195" v="3976" actId="478"/>
          <ac:spMkLst>
            <pc:docMk/>
            <pc:sldMk cId="1861124525" sldId="364"/>
            <ac:spMk id="5" creationId="{5656377A-0783-4DB2-8D7B-8F28C61C24E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7-02T21:36:29.142" idx="10">
    <p:pos x="5376" y="324"/>
    <p:text>No sé si sacar esto y explicarlo oralmente o dejarlo</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7-06T20:52:51.198" idx="2">
    <p:pos x="10" y="10"/>
    <p:text>nc puede tomar los valores 96, 192 o 384, dependiendo del modo de transmisión en el que se esté trabajando</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7-01T17:48:30.753" idx="3">
    <p:pos x="10" y="10"/>
    <p:text>Para resolverlo de esta manera, necesito saber cómo calcular S/N o C/N en función del tipo de modulación</p:text>
    <p:extLst>
      <p:ext uri="{C676402C-5697-4E1C-873F-D02D1690AC5C}">
        <p15:threadingInfo xmlns:p15="http://schemas.microsoft.com/office/powerpoint/2012/main" timeZoneBias="180"/>
      </p:ext>
    </p:extLst>
  </p:cm>
  <p:cm authorId="1" dt="2020-07-01T19:43:32.419" idx="6">
    <p:pos x="3292" y="1879"/>
    <p:text>Preguntar si acá puedo suponer un SNR de 63</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7-01T18:05:44.741" idx="4">
    <p:pos x="10" y="10"/>
    <p:text>Preguntar si la cantidad de símbolos OFDM es la potencia de dos que está en el numerador o si es otra cosa</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7-02T11:27:59.972" idx="9">
    <p:pos x="5491" y="384"/>
    <p:text>N no me da siempre entero con F=204 porque me queda 8 en el denominador</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33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80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31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98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317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595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104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99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22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466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879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31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636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63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369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606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431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14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059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73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514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489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966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243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37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063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34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595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017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266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78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27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062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89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57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cxnSp>
        <p:nvCxnSpPr>
          <p:cNvPr id="37" name="Google Shape;37;p6"/>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cxnSp>
        <p:nvCxnSpPr>
          <p:cNvPr id="46" name="Google Shape;46;p7"/>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5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comments" Target="../comments/comment4.xml"/><Relationship Id="rId5" Type="http://schemas.openxmlformats.org/officeDocument/2006/relationships/image" Target="../media/image70.png"/><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82.png"/><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56.png"/><Relationship Id="rId7"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image" Target="../media/image60.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92.png"/><Relationship Id="rId4" Type="http://schemas.openxmlformats.org/officeDocument/2006/relationships/image" Target="../media/image91.png"/></Relationships>
</file>

<file path=ppt/slides/_rels/slide55.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79.png"/><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10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021727" y="2559561"/>
            <a:ext cx="6680400" cy="1583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4000"/>
              <a:t>RADIODIFUSIÓN SONORA Y TELEVISIVA</a:t>
            </a:r>
            <a:endParaRPr sz="4000"/>
          </a:p>
        </p:txBody>
      </p:sp>
      <p:sp>
        <p:nvSpPr>
          <p:cNvPr id="3" name="Google Shape;71;p12">
            <a:extLst>
              <a:ext uri="{FF2B5EF4-FFF2-40B4-BE49-F238E27FC236}">
                <a16:creationId xmlns:a16="http://schemas.microsoft.com/office/drawing/2014/main" id="{8293CEF3-1032-461C-B3BF-341894454793}"/>
              </a:ext>
            </a:extLst>
          </p:cNvPr>
          <p:cNvSpPr txBox="1">
            <a:spLocks/>
          </p:cNvSpPr>
          <p:nvPr/>
        </p:nvSpPr>
        <p:spPr>
          <a:xfrm>
            <a:off x="1021727" y="3833044"/>
            <a:ext cx="5889434" cy="846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s-AR" sz="3500">
                <a:solidFill>
                  <a:schemeClr val="bg1"/>
                </a:solidFill>
              </a:rPr>
              <a:t>ISDB-T ABNT NBR 15601</a:t>
            </a:r>
          </a:p>
        </p:txBody>
      </p:sp>
      <p:sp>
        <p:nvSpPr>
          <p:cNvPr id="4" name="Google Shape;71;p12">
            <a:extLst>
              <a:ext uri="{FF2B5EF4-FFF2-40B4-BE49-F238E27FC236}">
                <a16:creationId xmlns:a16="http://schemas.microsoft.com/office/drawing/2014/main" id="{56C55E53-86AF-4B75-BEC6-B7206D0CEF42}"/>
              </a:ext>
            </a:extLst>
          </p:cNvPr>
          <p:cNvSpPr txBox="1">
            <a:spLocks/>
          </p:cNvSpPr>
          <p:nvPr/>
        </p:nvSpPr>
        <p:spPr>
          <a:xfrm>
            <a:off x="1021727" y="4369336"/>
            <a:ext cx="4592529" cy="846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s-AR" sz="3000">
                <a:solidFill>
                  <a:schemeClr val="bg1">
                    <a:lumMod val="50000"/>
                  </a:schemeClr>
                </a:solidFill>
              </a:rPr>
              <a:t>Heredia, Milagros Selene</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321049"/>
            <a:ext cx="493052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¿Cuánto debe durar el intervalo de guarda?</a:t>
            </a:r>
            <a:endParaRPr/>
          </a:p>
        </p:txBody>
      </p:sp>
      <p:sp>
        <p:nvSpPr>
          <p:cNvPr id="137" name="Google Shape;137;p20"/>
          <p:cNvSpPr txBox="1">
            <a:spLocks noGrp="1"/>
          </p:cNvSpPr>
          <p:nvPr>
            <p:ph type="body" idx="1"/>
          </p:nvPr>
        </p:nvSpPr>
        <p:spPr>
          <a:xfrm>
            <a:off x="1165475" y="493549"/>
            <a:ext cx="7574488" cy="811376"/>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La siguiente figura esquematiza el comportamiento de las señales directa y reflejada y además, se muestran dos transmisores radiando la misma señal, configurando una red de frecuencia única (SFN).</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Imagen 1">
            <a:extLst>
              <a:ext uri="{FF2B5EF4-FFF2-40B4-BE49-F238E27FC236}">
                <a16:creationId xmlns:a16="http://schemas.microsoft.com/office/drawing/2014/main" id="{9CE9E37C-1C5C-46BB-8ADD-258FBB4D53ED}"/>
              </a:ext>
            </a:extLst>
          </p:cNvPr>
          <p:cNvPicPr>
            <a:picLocks noChangeAspect="1"/>
          </p:cNvPicPr>
          <p:nvPr/>
        </p:nvPicPr>
        <p:blipFill>
          <a:blip r:embed="rId3"/>
          <a:stretch>
            <a:fillRect/>
          </a:stretch>
        </p:blipFill>
        <p:spPr>
          <a:xfrm>
            <a:off x="3381376" y="1173905"/>
            <a:ext cx="2476500" cy="1338791"/>
          </a:xfrm>
          <a:prstGeom prst="rect">
            <a:avLst/>
          </a:prstGeom>
        </p:spPr>
      </p:pic>
      <mc:AlternateContent xmlns:mc="http://schemas.openxmlformats.org/markup-compatibility/2006" xmlns:a14="http://schemas.microsoft.com/office/drawing/2010/main">
        <mc:Choice Requires="a14">
          <p:sp>
            <p:nvSpPr>
              <p:cNvPr id="31" name="Google Shape;137;p20">
                <a:extLst>
                  <a:ext uri="{FF2B5EF4-FFF2-40B4-BE49-F238E27FC236}">
                    <a16:creationId xmlns:a16="http://schemas.microsoft.com/office/drawing/2014/main" id="{1E192031-A3D3-48D4-A2B2-7E7AA83C816B}"/>
                  </a:ext>
                </a:extLst>
              </p:cNvPr>
              <p:cNvSpPr txBox="1">
                <a:spLocks/>
              </p:cNvSpPr>
              <p:nvPr/>
            </p:nvSpPr>
            <p:spPr>
              <a:xfrm>
                <a:off x="1223019" y="2441695"/>
                <a:ext cx="7574488" cy="2406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s-MX" sz="1300">
                    <a:solidFill>
                      <a:srgbClr val="FFFFFF"/>
                    </a:solidFill>
                  </a:rPr>
                  <a:t>El retardo de tiempo que existe en las señales reflejadas que llegan al receptor, medido con respecto a la señal directa, depende de la diferencia en las distancias recorridas por aquellas, por efecto de la reflexión sufrida en los diferentes obstáculos que presenta el terreno. Dado que la propagación de las señales es conocida e igual a la velocidad de la luz, el tiempo de retardo puede calcularse como:</a:t>
                </a:r>
              </a:p>
              <a:p>
                <a:pPr marL="0" indent="0">
                  <a:buFont typeface="Quicksand"/>
                  <a:buNone/>
                </a:pPr>
                <a14:m>
                  <m:oMathPara xmlns:m="http://schemas.openxmlformats.org/officeDocument/2006/math">
                    <m:oMathParaPr>
                      <m:jc m:val="centerGroup"/>
                    </m:oMathParaPr>
                    <m:oMath xmlns:m="http://schemas.openxmlformats.org/officeDocument/2006/math">
                      <m:sSub>
                        <m:sSubPr>
                          <m:ctrlPr>
                            <a:rPr lang="es-MX" sz="1300" i="1" smtClean="0">
                              <a:solidFill>
                                <a:srgbClr val="FFFFFF"/>
                              </a:solidFill>
                              <a:latin typeface="Cambria Math" panose="02040503050406030204" pitchFamily="18" charset="0"/>
                            </a:rPr>
                          </m:ctrlPr>
                        </m:sSubPr>
                        <m:e>
                          <m:r>
                            <a:rPr lang="es-AR" sz="1300" b="0" i="1" smtClean="0">
                              <a:solidFill>
                                <a:srgbClr val="FFFFFF"/>
                              </a:solidFill>
                              <a:latin typeface="Cambria Math" panose="02040503050406030204" pitchFamily="18" charset="0"/>
                            </a:rPr>
                            <m:t>𝑡</m:t>
                          </m:r>
                        </m:e>
                        <m:sub>
                          <m:r>
                            <a:rPr lang="es-AR" sz="1300" b="0" i="1" smtClean="0">
                              <a:solidFill>
                                <a:srgbClr val="FFFFFF"/>
                              </a:solidFill>
                              <a:latin typeface="Cambria Math" panose="02040503050406030204" pitchFamily="18" charset="0"/>
                            </a:rPr>
                            <m:t>𝑟</m:t>
                          </m:r>
                        </m:sub>
                      </m:sSub>
                      <m:r>
                        <a:rPr lang="es-AR" sz="1300" b="0" i="1" smtClean="0">
                          <a:solidFill>
                            <a:srgbClr val="FFFFFF"/>
                          </a:solidFill>
                          <a:latin typeface="Cambria Math" panose="02040503050406030204" pitchFamily="18" charset="0"/>
                        </a:rPr>
                        <m:t>=</m:t>
                      </m:r>
                      <m:f>
                        <m:fPr>
                          <m:ctrlPr>
                            <a:rPr lang="es-AR" sz="1300" b="0" i="1" smtClean="0">
                              <a:solidFill>
                                <a:srgbClr val="FFFFFF"/>
                              </a:solidFill>
                              <a:latin typeface="Cambria Math" panose="02040503050406030204" pitchFamily="18" charset="0"/>
                            </a:rPr>
                          </m:ctrlPr>
                        </m:fPr>
                        <m:num>
                          <m:r>
                            <a:rPr lang="es-AR" sz="1300" b="0" i="1" smtClean="0">
                              <a:solidFill>
                                <a:srgbClr val="FFFFFF"/>
                              </a:solidFill>
                              <a:latin typeface="Cambria Math" panose="02040503050406030204" pitchFamily="18" charset="0"/>
                            </a:rPr>
                            <m:t>𝑑</m:t>
                          </m:r>
                        </m:num>
                        <m:den>
                          <m:r>
                            <a:rPr lang="es-AR" sz="1300" b="0" i="1" smtClean="0">
                              <a:solidFill>
                                <a:srgbClr val="FFFFFF"/>
                              </a:solidFill>
                              <a:latin typeface="Cambria Math" panose="02040503050406030204" pitchFamily="18" charset="0"/>
                            </a:rPr>
                            <m:t>𝑐</m:t>
                          </m:r>
                        </m:den>
                      </m:f>
                    </m:oMath>
                  </m:oMathPara>
                </a14:m>
                <a:endParaRPr lang="es-MX" sz="1300">
                  <a:solidFill>
                    <a:srgbClr val="FFFFFF"/>
                  </a:solidFill>
                </a:endParaRPr>
              </a:p>
              <a:p>
                <a:pPr marL="0" indent="0">
                  <a:buFont typeface="Quicksand"/>
                  <a:buNone/>
                </a:pPr>
                <a:r>
                  <a:rPr lang="es-MX" sz="1300">
                    <a:solidFill>
                      <a:srgbClr val="FFFFFF"/>
                    </a:solidFill>
                  </a:rPr>
                  <a:t>donde: 	</a:t>
                </a:r>
                <a:r>
                  <a:rPr lang="es-MX" sz="1300" err="1">
                    <a:solidFill>
                      <a:srgbClr val="FFFFFF"/>
                    </a:solidFill>
                  </a:rPr>
                  <a:t>t</a:t>
                </a:r>
                <a:r>
                  <a:rPr lang="es-MX" sz="1050" err="1">
                    <a:solidFill>
                      <a:srgbClr val="FFFFFF"/>
                    </a:solidFill>
                  </a:rPr>
                  <a:t>r</a:t>
                </a:r>
                <a:r>
                  <a:rPr lang="es-MX" sz="1300">
                    <a:solidFill>
                      <a:srgbClr val="FFFFFF"/>
                    </a:solidFill>
                  </a:rPr>
                  <a:t> es el tiempo de propagación, en segundos.</a:t>
                </a:r>
              </a:p>
              <a:p>
                <a:pPr marL="0" indent="0">
                  <a:buFont typeface="Quicksand"/>
                  <a:buNone/>
                </a:pPr>
                <a:r>
                  <a:rPr lang="es-MX" sz="1300">
                    <a:solidFill>
                      <a:srgbClr val="FFFFFF"/>
                    </a:solidFill>
                  </a:rPr>
                  <a:t>	d es la distancia recorrida por la señal reflejada, en kilómetros</a:t>
                </a:r>
              </a:p>
              <a:p>
                <a:pPr marL="0" indent="0">
                  <a:buFont typeface="Quicksand"/>
                  <a:buNone/>
                </a:pPr>
                <a:r>
                  <a:rPr lang="es-MX" sz="1300">
                    <a:solidFill>
                      <a:srgbClr val="FFFFFF"/>
                    </a:solidFill>
                  </a:rPr>
                  <a:t>	c es la velocidad de la luz, aproximadamente </a:t>
                </a:r>
                <a14:m>
                  <m:oMath xmlns:m="http://schemas.openxmlformats.org/officeDocument/2006/math">
                    <m:r>
                      <a:rPr lang="es-AR" sz="1300" b="0" i="1" smtClean="0">
                        <a:solidFill>
                          <a:srgbClr val="FFFFFF"/>
                        </a:solidFill>
                        <a:latin typeface="Cambria Math" panose="02040503050406030204" pitchFamily="18" charset="0"/>
                      </a:rPr>
                      <m:t>3</m:t>
                    </m:r>
                    <m:r>
                      <a:rPr lang="es-AR" sz="1300" b="0" i="1" smtClean="0">
                        <a:solidFill>
                          <a:srgbClr val="FFFFFF"/>
                        </a:solidFill>
                        <a:latin typeface="Cambria Math" panose="02040503050406030204" pitchFamily="18" charset="0"/>
                      </a:rPr>
                      <m:t>𝑥</m:t>
                    </m:r>
                    <m:sSup>
                      <m:sSupPr>
                        <m:ctrlPr>
                          <a:rPr lang="es-AR" sz="1300" b="0" i="1" smtClean="0">
                            <a:solidFill>
                              <a:srgbClr val="FFFFFF"/>
                            </a:solidFill>
                            <a:latin typeface="Cambria Math" panose="02040503050406030204" pitchFamily="18" charset="0"/>
                          </a:rPr>
                        </m:ctrlPr>
                      </m:sSupPr>
                      <m:e>
                        <m:r>
                          <a:rPr lang="es-AR" sz="1300" b="0" i="1" smtClean="0">
                            <a:solidFill>
                              <a:srgbClr val="FFFFFF"/>
                            </a:solidFill>
                            <a:latin typeface="Cambria Math" panose="02040503050406030204" pitchFamily="18" charset="0"/>
                          </a:rPr>
                          <m:t>10</m:t>
                        </m:r>
                      </m:e>
                      <m:sup>
                        <m:r>
                          <a:rPr lang="es-AR" sz="1300" b="0" i="1" smtClean="0">
                            <a:solidFill>
                              <a:srgbClr val="FFFFFF"/>
                            </a:solidFill>
                            <a:latin typeface="Cambria Math" panose="02040503050406030204" pitchFamily="18" charset="0"/>
                          </a:rPr>
                          <m:t>8</m:t>
                        </m:r>
                      </m:sup>
                    </m:sSup>
                    <m:r>
                      <a:rPr lang="es-AR" sz="1300" b="0" i="1" smtClean="0">
                        <a:solidFill>
                          <a:srgbClr val="FFFFFF"/>
                        </a:solidFill>
                        <a:latin typeface="Cambria Math" panose="02040503050406030204" pitchFamily="18" charset="0"/>
                      </a:rPr>
                      <m:t>𝑚</m:t>
                    </m:r>
                    <m:r>
                      <a:rPr lang="es-AR" sz="1300" b="0" i="1" smtClean="0">
                        <a:solidFill>
                          <a:srgbClr val="FFFFFF"/>
                        </a:solidFill>
                        <a:latin typeface="Cambria Math" panose="02040503050406030204" pitchFamily="18" charset="0"/>
                      </a:rPr>
                      <m:t>/</m:t>
                    </m:r>
                    <m:r>
                      <a:rPr lang="es-AR" sz="1300" b="0" i="1" smtClean="0">
                        <a:solidFill>
                          <a:srgbClr val="FFFFFF"/>
                        </a:solidFill>
                        <a:latin typeface="Cambria Math" panose="02040503050406030204" pitchFamily="18" charset="0"/>
                      </a:rPr>
                      <m:t>𝑠</m:t>
                    </m:r>
                  </m:oMath>
                </a14:m>
                <a:endParaRPr lang="es-MX" sz="1300">
                  <a:solidFill>
                    <a:srgbClr val="FFFFFF"/>
                  </a:solidFill>
                </a:endParaRPr>
              </a:p>
            </p:txBody>
          </p:sp>
        </mc:Choice>
        <mc:Fallback xmlns="">
          <p:sp>
            <p:nvSpPr>
              <p:cNvPr id="31" name="Google Shape;137;p20">
                <a:extLst>
                  <a:ext uri="{FF2B5EF4-FFF2-40B4-BE49-F238E27FC236}">
                    <a16:creationId xmlns:a16="http://schemas.microsoft.com/office/drawing/2014/main" id="{1E192031-A3D3-48D4-A2B2-7E7AA83C816B}"/>
                  </a:ext>
                </a:extLst>
              </p:cNvPr>
              <p:cNvSpPr txBox="1">
                <a:spLocks noRot="1" noChangeAspect="1" noMove="1" noResize="1" noEditPoints="1" noAdjustHandles="1" noChangeArrowheads="1" noChangeShapeType="1" noTextEdit="1"/>
              </p:cNvSpPr>
              <p:nvPr/>
            </p:nvSpPr>
            <p:spPr>
              <a:xfrm>
                <a:off x="1223019" y="2441695"/>
                <a:ext cx="7574488" cy="2406530"/>
              </a:xfrm>
              <a:prstGeom prst="rect">
                <a:avLst/>
              </a:prstGeom>
              <a:blipFill>
                <a:blip r:embed="rId4"/>
                <a:stretch>
                  <a:fillRect l="-161" b="-228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8127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127769" y="255630"/>
            <a:ext cx="7574488" cy="2144670"/>
          </a:xfrm>
          <a:prstGeom prst="rect">
            <a:avLst/>
          </a:prstGeom>
        </p:spPr>
        <p:txBody>
          <a:bodyPr spcFirstLastPara="1" wrap="square" lIns="91425" tIns="91425" rIns="91425" bIns="91425" anchor="t" anchorCtr="0">
            <a:noAutofit/>
          </a:bodyPr>
          <a:lstStyle/>
          <a:p>
            <a:pPr marL="0" indent="0">
              <a:buNone/>
            </a:pPr>
            <a:r>
              <a:rPr lang="es-AR" sz="1300">
                <a:solidFill>
                  <a:srgbClr val="FFFFFF"/>
                </a:solidFill>
              </a:rPr>
              <a:t>Para eliminar la interferencia entre símbolos (ISI), será suficiente con introducir un intervalo de guarda al comienzo de cada símbolo, cuya duración T</a:t>
            </a:r>
            <a:r>
              <a:rPr lang="es-AR" sz="900">
                <a:solidFill>
                  <a:srgbClr val="FFFFFF"/>
                </a:solidFill>
              </a:rPr>
              <a:t>G</a:t>
            </a:r>
            <a:r>
              <a:rPr lang="es-AR" sz="1300">
                <a:solidFill>
                  <a:srgbClr val="FFFFFF"/>
                </a:solidFill>
              </a:rPr>
              <a:t> sea mayor o igual al tiempo de retardo </a:t>
            </a:r>
            <a:r>
              <a:rPr lang="es-AR" sz="1300" err="1">
                <a:solidFill>
                  <a:srgbClr val="FFFFFF"/>
                </a:solidFill>
              </a:rPr>
              <a:t>t</a:t>
            </a:r>
            <a:r>
              <a:rPr lang="es-AR" sz="1050" err="1">
                <a:solidFill>
                  <a:srgbClr val="FFFFFF"/>
                </a:solidFill>
              </a:rPr>
              <a:t>r</a:t>
            </a:r>
            <a:r>
              <a:rPr lang="es-AR" sz="1300">
                <a:solidFill>
                  <a:srgbClr val="FFFFFF"/>
                </a:solidFill>
              </a:rPr>
              <a:t>.</a:t>
            </a:r>
          </a:p>
          <a:p>
            <a:pPr marL="0" indent="0">
              <a:buNone/>
            </a:pPr>
            <a:r>
              <a:rPr lang="es-MX" sz="1300">
                <a:solidFill>
                  <a:srgbClr val="FFFFFF"/>
                </a:solidFill>
              </a:rPr>
              <a:t>Es importante destacar que el valor de </a:t>
            </a:r>
            <a:r>
              <a:rPr lang="es-MX" sz="1300" err="1">
                <a:solidFill>
                  <a:srgbClr val="FFFFFF"/>
                </a:solidFill>
              </a:rPr>
              <a:t>t</a:t>
            </a:r>
            <a:r>
              <a:rPr lang="es-MX" sz="1050" err="1">
                <a:solidFill>
                  <a:srgbClr val="FFFFFF"/>
                </a:solidFill>
              </a:rPr>
              <a:t>r</a:t>
            </a:r>
            <a:r>
              <a:rPr lang="es-MX" sz="1300">
                <a:solidFill>
                  <a:srgbClr val="FFFFFF"/>
                </a:solidFill>
              </a:rPr>
              <a:t> que deberá tomarse en cuenta para dimensionar el sistema es el del peor caso y corresponde al objeto reflectante ubicado a mayor distancia de la emisora.</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Imagen 1">
            <a:extLst>
              <a:ext uri="{FF2B5EF4-FFF2-40B4-BE49-F238E27FC236}">
                <a16:creationId xmlns:a16="http://schemas.microsoft.com/office/drawing/2014/main" id="{3338C698-10A1-4627-9D36-96D5AD232CB5}"/>
              </a:ext>
            </a:extLst>
          </p:cNvPr>
          <p:cNvPicPr>
            <a:picLocks noChangeAspect="1"/>
          </p:cNvPicPr>
          <p:nvPr/>
        </p:nvPicPr>
        <p:blipFill rotWithShape="1">
          <a:blip r:embed="rId3"/>
          <a:srcRect l="1886"/>
          <a:stretch/>
        </p:blipFill>
        <p:spPr>
          <a:xfrm>
            <a:off x="2139147" y="1889876"/>
            <a:ext cx="4865705" cy="2624137"/>
          </a:xfrm>
          <a:prstGeom prst="rect">
            <a:avLst/>
          </a:prstGeom>
        </p:spPr>
      </p:pic>
    </p:spTree>
    <p:extLst>
      <p:ext uri="{BB962C8B-B14F-4D97-AF65-F5344CB8AC3E}">
        <p14:creationId xmlns:p14="http://schemas.microsoft.com/office/powerpoint/2010/main" val="168359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378199"/>
            <a:ext cx="528295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El intervalo de guarda, ¿es un tiempo muerto?</a:t>
            </a:r>
            <a:endParaRPr/>
          </a:p>
        </p:txBody>
      </p:sp>
      <p:sp>
        <p:nvSpPr>
          <p:cNvPr id="137" name="Google Shape;137;p20"/>
          <p:cNvSpPr txBox="1">
            <a:spLocks noGrp="1"/>
          </p:cNvSpPr>
          <p:nvPr>
            <p:ph type="body" idx="1"/>
          </p:nvPr>
        </p:nvSpPr>
        <p:spPr>
          <a:xfrm>
            <a:off x="1165475" y="550699"/>
            <a:ext cx="7574488" cy="1020926"/>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La porción de tiempo asignada al intervalo de guarda es ocupada por la parte final del símbolo que se transmite a continuación. Es decir, si se acaba de enviar el símbolo S</a:t>
            </a:r>
            <a:r>
              <a:rPr lang="es-MX" sz="1050">
                <a:solidFill>
                  <a:srgbClr val="FFFFFF"/>
                </a:solidFill>
              </a:rPr>
              <a:t>n</a:t>
            </a:r>
            <a:r>
              <a:rPr lang="es-MX" sz="1300">
                <a:solidFill>
                  <a:srgbClr val="FFFFFF"/>
                </a:solidFill>
              </a:rPr>
              <a:t>, a continuación, y por un espacio de tiempo igual a T</a:t>
            </a:r>
            <a:r>
              <a:rPr lang="es-MX" sz="900">
                <a:solidFill>
                  <a:srgbClr val="FFFFFF"/>
                </a:solidFill>
              </a:rPr>
              <a:t>G</a:t>
            </a:r>
            <a:r>
              <a:rPr lang="es-MX" sz="1300">
                <a:solidFill>
                  <a:srgbClr val="FFFFFF"/>
                </a:solidFill>
              </a:rPr>
              <a:t>, se transmite la parte final del símbolo S</a:t>
            </a:r>
            <a:r>
              <a:rPr lang="es-MX" sz="1050">
                <a:solidFill>
                  <a:srgbClr val="FFFFFF"/>
                </a:solidFill>
              </a:rPr>
              <a:t>n+1</a:t>
            </a:r>
            <a:r>
              <a:rPr lang="es-MX" sz="1300">
                <a:solidFill>
                  <a:srgbClr val="FFFFFF"/>
                </a:solidFill>
              </a:rPr>
              <a:t> y luego el símbolo S</a:t>
            </a:r>
            <a:r>
              <a:rPr lang="es-MX" sz="1050">
                <a:solidFill>
                  <a:srgbClr val="FFFFFF"/>
                </a:solidFill>
              </a:rPr>
              <a:t>n+1</a:t>
            </a:r>
            <a:r>
              <a:rPr lang="es-MX" sz="1300">
                <a:solidFill>
                  <a:srgbClr val="FFFFFF"/>
                </a:solidFill>
              </a:rPr>
              <a:t> propiamente dicho, como se indica en la figura siguiente:</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Imagen 2">
            <a:extLst>
              <a:ext uri="{FF2B5EF4-FFF2-40B4-BE49-F238E27FC236}">
                <a16:creationId xmlns:a16="http://schemas.microsoft.com/office/drawing/2014/main" id="{9D1EF2F8-C11B-44FF-ABC2-E3EAC6B38300}"/>
              </a:ext>
            </a:extLst>
          </p:cNvPr>
          <p:cNvPicPr>
            <a:picLocks noChangeAspect="1"/>
          </p:cNvPicPr>
          <p:nvPr/>
        </p:nvPicPr>
        <p:blipFill>
          <a:blip r:embed="rId3"/>
          <a:stretch>
            <a:fillRect/>
          </a:stretch>
        </p:blipFill>
        <p:spPr>
          <a:xfrm>
            <a:off x="2289239" y="1666875"/>
            <a:ext cx="4565521" cy="1982523"/>
          </a:xfrm>
          <a:prstGeom prst="rect">
            <a:avLst/>
          </a:prstGeom>
        </p:spPr>
      </p:pic>
      <p:sp>
        <p:nvSpPr>
          <p:cNvPr id="4" name="Rectángulo 3">
            <a:extLst>
              <a:ext uri="{FF2B5EF4-FFF2-40B4-BE49-F238E27FC236}">
                <a16:creationId xmlns:a16="http://schemas.microsoft.com/office/drawing/2014/main" id="{8DF9F21A-A6F8-493C-9E39-7A9A1187D9D7}"/>
              </a:ext>
            </a:extLst>
          </p:cNvPr>
          <p:cNvSpPr/>
          <p:nvPr/>
        </p:nvSpPr>
        <p:spPr>
          <a:xfrm>
            <a:off x="1165475" y="3744648"/>
            <a:ext cx="7664200" cy="1107996"/>
          </a:xfrm>
          <a:prstGeom prst="rect">
            <a:avLst/>
          </a:prstGeom>
        </p:spPr>
        <p:txBody>
          <a:bodyPr wrap="square">
            <a:spAutoFit/>
          </a:bodyPr>
          <a:lstStyle/>
          <a:p>
            <a:r>
              <a:rPr lang="es-AR" b="1">
                <a:solidFill>
                  <a:srgbClr val="39C0BA"/>
                </a:solidFill>
                <a:latin typeface="Quicksand"/>
              </a:rPr>
              <a:t>¿Por qué no puede dejarse vacío el intervalo de guarda?</a:t>
            </a:r>
          </a:p>
          <a:p>
            <a:r>
              <a:rPr lang="es-MX" sz="1300">
                <a:solidFill>
                  <a:srgbClr val="FFFFFF"/>
                </a:solidFill>
                <a:latin typeface="Quicksand"/>
                <a:sym typeface="Quicksand"/>
              </a:rPr>
              <a:t>Si no existiera señal durante el intervalo de guarda, una vez transcurrido el tiempo de ISI, el</a:t>
            </a:r>
          </a:p>
          <a:p>
            <a:r>
              <a:rPr lang="es-MX" sz="1300">
                <a:solidFill>
                  <a:srgbClr val="FFFFFF"/>
                </a:solidFill>
                <a:latin typeface="Quicksand"/>
                <a:sym typeface="Quicksand"/>
              </a:rPr>
              <a:t>receptor debería poder comenzar la captura del símbolo en el momento exacto, recuperando toda la información transportada, acción que no resulta posible en presencia de múltiples señales ya que sería muy dificultoso poder detectar el comienzo y el final de cada símbolo.</a:t>
            </a:r>
            <a:endParaRPr lang="es-AR" sz="1300">
              <a:solidFill>
                <a:srgbClr val="FFFFFF"/>
              </a:solidFill>
              <a:latin typeface="Quicksand"/>
              <a:sym typeface="Quicksand"/>
            </a:endParaRPr>
          </a:p>
        </p:txBody>
      </p:sp>
    </p:spTree>
    <p:extLst>
      <p:ext uri="{BB962C8B-B14F-4D97-AF65-F5344CB8AC3E}">
        <p14:creationId xmlns:p14="http://schemas.microsoft.com/office/powerpoint/2010/main" val="34482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50135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AR"/>
              <a:t>SISTEMA DE TRANSMISIÓN</a:t>
            </a:r>
            <a:endParaRP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3000">
                <a:solidFill>
                  <a:srgbClr val="2E3037"/>
                </a:solidFill>
                <a:latin typeface="Quicksand"/>
                <a:ea typeface="Quicksand"/>
                <a:cs typeface="Quicksand"/>
                <a:sym typeface="Quicksand"/>
              </a:rPr>
              <a:t>2</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85585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223019" y="428626"/>
            <a:ext cx="7574488" cy="876299"/>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El sistema ISDB-Tb permite organizar la información a transmitir en tres capas jerárquicas diferentes, denominadas A, B y C. Se trata de una función muy importante y es el motivo por el cual el canal ha sido dividido en segmentos, convirtiéndolo en un sistema de banda segmentada.</a:t>
            </a:r>
            <a:endParaRPr lang="es-AR" sz="1300">
              <a:solidFill>
                <a:srgbClr val="FFFFFF"/>
              </a:solidFill>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4" name="Imagen 3">
            <a:extLst>
              <a:ext uri="{FF2B5EF4-FFF2-40B4-BE49-F238E27FC236}">
                <a16:creationId xmlns:a16="http://schemas.microsoft.com/office/drawing/2014/main" id="{FC1B76D0-3FD8-4217-B3CC-E3CFF17655EC}"/>
              </a:ext>
            </a:extLst>
          </p:cNvPr>
          <p:cNvPicPr>
            <a:picLocks noChangeAspect="1"/>
          </p:cNvPicPr>
          <p:nvPr/>
        </p:nvPicPr>
        <p:blipFill>
          <a:blip r:embed="rId3"/>
          <a:stretch>
            <a:fillRect/>
          </a:stretch>
        </p:blipFill>
        <p:spPr>
          <a:xfrm>
            <a:off x="2662350" y="1436869"/>
            <a:ext cx="4695825" cy="2005871"/>
          </a:xfrm>
          <a:prstGeom prst="rect">
            <a:avLst/>
          </a:prstGeom>
        </p:spPr>
      </p:pic>
      <p:sp>
        <p:nvSpPr>
          <p:cNvPr id="5" name="Google Shape;137;p20">
            <a:extLst>
              <a:ext uri="{FF2B5EF4-FFF2-40B4-BE49-F238E27FC236}">
                <a16:creationId xmlns:a16="http://schemas.microsoft.com/office/drawing/2014/main" id="{47A003D9-B10C-4652-8F11-62FA25A7DE8D}"/>
              </a:ext>
            </a:extLst>
          </p:cNvPr>
          <p:cNvSpPr txBox="1">
            <a:spLocks/>
          </p:cNvSpPr>
          <p:nvPr/>
        </p:nvSpPr>
        <p:spPr>
          <a:xfrm>
            <a:off x="1223019" y="3574685"/>
            <a:ext cx="7574488" cy="1262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None/>
            </a:pPr>
            <a:r>
              <a:rPr lang="es-MX" sz="1300">
                <a:solidFill>
                  <a:srgbClr val="FFFFFF"/>
                </a:solidFill>
              </a:rPr>
              <a:t>El segmento central puede ser utilizado para recepción parcial y en ese caso se lo considera como una capa jerárquica. El servicio tiene la denominación especial “</a:t>
            </a:r>
            <a:r>
              <a:rPr lang="es-MX" sz="1300" err="1">
                <a:solidFill>
                  <a:srgbClr val="FFFFFF"/>
                </a:solidFill>
              </a:rPr>
              <a:t>one-seg</a:t>
            </a:r>
            <a:r>
              <a:rPr lang="es-MX" sz="1300">
                <a:solidFill>
                  <a:srgbClr val="FFFFFF"/>
                </a:solidFill>
              </a:rPr>
              <a:t>” y apunta principalmente a ofrecer un servicio de LDTV (TV de baja definición) para teléfonos móviles y otros dispositivos con pantallas de tamaño reducido.</a:t>
            </a:r>
            <a:endParaRPr lang="es-AR" sz="1300">
              <a:solidFill>
                <a:srgbClr val="FFFFFF"/>
              </a:solidFill>
            </a:endParaRPr>
          </a:p>
        </p:txBody>
      </p:sp>
    </p:spTree>
    <p:extLst>
      <p:ext uri="{BB962C8B-B14F-4D97-AF65-F5344CB8AC3E}">
        <p14:creationId xmlns:p14="http://schemas.microsoft.com/office/powerpoint/2010/main" val="290420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078933" y="564376"/>
            <a:ext cx="720128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DIAGRAMA EN BLOQUES DEL SISTEMA</a:t>
            </a:r>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4" name="Imagen 3">
            <a:extLst>
              <a:ext uri="{FF2B5EF4-FFF2-40B4-BE49-F238E27FC236}">
                <a16:creationId xmlns:a16="http://schemas.microsoft.com/office/drawing/2014/main" id="{D7501D98-0A66-456D-96BA-35E43EF2C4E6}"/>
              </a:ext>
            </a:extLst>
          </p:cNvPr>
          <p:cNvPicPr>
            <a:picLocks noChangeAspect="1"/>
          </p:cNvPicPr>
          <p:nvPr/>
        </p:nvPicPr>
        <p:blipFill>
          <a:blip r:embed="rId3"/>
          <a:stretch>
            <a:fillRect/>
          </a:stretch>
        </p:blipFill>
        <p:spPr>
          <a:xfrm>
            <a:off x="2076232" y="1152833"/>
            <a:ext cx="6096410" cy="3487947"/>
          </a:xfrm>
          <a:prstGeom prst="rect">
            <a:avLst/>
          </a:prstGeom>
        </p:spPr>
      </p:pic>
    </p:spTree>
    <p:extLst>
      <p:ext uri="{BB962C8B-B14F-4D97-AF65-F5344CB8AC3E}">
        <p14:creationId xmlns:p14="http://schemas.microsoft.com/office/powerpoint/2010/main" val="227450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377526"/>
            <a:ext cx="720128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FLUJO DE TRANSPORTE (TS) MPEG-2</a:t>
            </a:r>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ángulo 2">
            <a:extLst>
              <a:ext uri="{FF2B5EF4-FFF2-40B4-BE49-F238E27FC236}">
                <a16:creationId xmlns:a16="http://schemas.microsoft.com/office/drawing/2014/main" id="{1959B8B4-AEA6-40DA-8046-7BDD666E7B6F}"/>
              </a:ext>
            </a:extLst>
          </p:cNvPr>
          <p:cNvSpPr/>
          <p:nvPr/>
        </p:nvSpPr>
        <p:spPr>
          <a:xfrm>
            <a:off x="1165474" y="4075479"/>
            <a:ext cx="7201285" cy="692497"/>
          </a:xfrm>
          <a:prstGeom prst="rect">
            <a:avLst/>
          </a:prstGeom>
        </p:spPr>
        <p:txBody>
          <a:bodyPr wrap="square">
            <a:spAutoFit/>
          </a:bodyPr>
          <a:lstStyle/>
          <a:p>
            <a:r>
              <a:rPr lang="es-MX" sz="1300">
                <a:solidFill>
                  <a:srgbClr val="FFFFFF"/>
                </a:solidFill>
                <a:latin typeface="Quicksand"/>
                <a:sym typeface="Quicksand"/>
              </a:rPr>
              <a:t>La cabecera de un paquete TS tiene una extensión de 4 bytes, siendo</a:t>
            </a:r>
          </a:p>
          <a:p>
            <a:r>
              <a:rPr lang="es-MX" sz="1300">
                <a:solidFill>
                  <a:srgbClr val="FFFFFF"/>
                </a:solidFill>
                <a:latin typeface="Quicksand"/>
                <a:sym typeface="Quicksand"/>
              </a:rPr>
              <a:t>el primero de ellos el byte de sincronismo (47</a:t>
            </a:r>
            <a:r>
              <a:rPr lang="es-MX" sz="1000">
                <a:solidFill>
                  <a:srgbClr val="FFFFFF"/>
                </a:solidFill>
                <a:latin typeface="Quicksand"/>
                <a:sym typeface="Quicksand"/>
              </a:rPr>
              <a:t>H</a:t>
            </a:r>
            <a:r>
              <a:rPr lang="es-MX" sz="1300">
                <a:solidFill>
                  <a:srgbClr val="FFFFFF"/>
                </a:solidFill>
                <a:latin typeface="Quicksand"/>
                <a:sym typeface="Quicksand"/>
              </a:rPr>
              <a:t>). Para el análisis que sigue, bastará con tener en cuenta solo este byte, considerando a los restantes como parte de la carga útil.</a:t>
            </a:r>
            <a:endParaRPr lang="es-AR" sz="1300">
              <a:solidFill>
                <a:srgbClr val="FFFFFF"/>
              </a:solidFill>
              <a:latin typeface="Quicksand"/>
              <a:sym typeface="Quicksand"/>
            </a:endParaRPr>
          </a:p>
        </p:txBody>
      </p:sp>
      <p:pic>
        <p:nvPicPr>
          <p:cNvPr id="4" name="Imagen 3">
            <a:extLst>
              <a:ext uri="{FF2B5EF4-FFF2-40B4-BE49-F238E27FC236}">
                <a16:creationId xmlns:a16="http://schemas.microsoft.com/office/drawing/2014/main" id="{D26EFF68-D33E-43EA-8F53-9DDA405BCC2C}"/>
              </a:ext>
            </a:extLst>
          </p:cNvPr>
          <p:cNvPicPr>
            <a:picLocks noChangeAspect="1"/>
          </p:cNvPicPr>
          <p:nvPr/>
        </p:nvPicPr>
        <p:blipFill>
          <a:blip r:embed="rId3"/>
          <a:stretch>
            <a:fillRect/>
          </a:stretch>
        </p:blipFill>
        <p:spPr>
          <a:xfrm>
            <a:off x="1607127" y="1708459"/>
            <a:ext cx="6324600" cy="2305050"/>
          </a:xfrm>
          <a:prstGeom prst="rect">
            <a:avLst/>
          </a:prstGeom>
        </p:spPr>
      </p:pic>
      <p:sp>
        <p:nvSpPr>
          <p:cNvPr id="5" name="Rectángulo 4">
            <a:extLst>
              <a:ext uri="{FF2B5EF4-FFF2-40B4-BE49-F238E27FC236}">
                <a16:creationId xmlns:a16="http://schemas.microsoft.com/office/drawing/2014/main" id="{87B13ADA-93FA-4931-B4BB-74ADED38FAAF}"/>
              </a:ext>
            </a:extLst>
          </p:cNvPr>
          <p:cNvSpPr/>
          <p:nvPr/>
        </p:nvSpPr>
        <p:spPr>
          <a:xfrm>
            <a:off x="1165474" y="629068"/>
            <a:ext cx="7201284" cy="954107"/>
          </a:xfrm>
          <a:prstGeom prst="rect">
            <a:avLst/>
          </a:prstGeom>
        </p:spPr>
        <p:txBody>
          <a:bodyPr wrap="square">
            <a:spAutoFit/>
          </a:bodyPr>
          <a:lstStyle/>
          <a:p>
            <a:r>
              <a:rPr lang="es-MX">
                <a:solidFill>
                  <a:srgbClr val="FFFFFF"/>
                </a:solidFill>
                <a:latin typeface="Quicksand"/>
                <a:sym typeface="Quicksand"/>
              </a:rPr>
              <a:t>Las señales de audio y video ya comprimidos y los datos ya formateados, son organizados en tramas de datos denominadas PES, generalmente de longitud variable. A continuación, un primer nivel de multiplexación combina la información de audio, video y datos en paquetes TS cuya longitud es fija e igual a 188 bytes.</a:t>
            </a:r>
          </a:p>
        </p:txBody>
      </p:sp>
    </p:spTree>
    <p:extLst>
      <p:ext uri="{BB962C8B-B14F-4D97-AF65-F5344CB8AC3E}">
        <p14:creationId xmlns:p14="http://schemas.microsoft.com/office/powerpoint/2010/main" val="368987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356009"/>
            <a:ext cx="720128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RE-MULTIPLEXADOR</a:t>
            </a:r>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Rectángulo 4">
            <a:extLst>
              <a:ext uri="{FF2B5EF4-FFF2-40B4-BE49-F238E27FC236}">
                <a16:creationId xmlns:a16="http://schemas.microsoft.com/office/drawing/2014/main" id="{87B13ADA-93FA-4931-B4BB-74ADED38FAAF}"/>
              </a:ext>
            </a:extLst>
          </p:cNvPr>
          <p:cNvSpPr/>
          <p:nvPr/>
        </p:nvSpPr>
        <p:spPr>
          <a:xfrm>
            <a:off x="1165473" y="607551"/>
            <a:ext cx="7774131" cy="2246769"/>
          </a:xfrm>
          <a:prstGeom prst="rect">
            <a:avLst/>
          </a:prstGeom>
        </p:spPr>
        <p:txBody>
          <a:bodyPr wrap="square" anchor="t">
            <a:spAutoFit/>
          </a:bodyPr>
          <a:lstStyle/>
          <a:p>
            <a:r>
              <a:rPr lang="es-MX" dirty="0">
                <a:solidFill>
                  <a:srgbClr val="FFFFFF"/>
                </a:solidFill>
                <a:latin typeface="Quicksand"/>
                <a:sym typeface="Quicksand"/>
              </a:rPr>
              <a:t>El </a:t>
            </a:r>
            <a:r>
              <a:rPr lang="es-MX" err="1">
                <a:solidFill>
                  <a:srgbClr val="FFFFFF"/>
                </a:solidFill>
                <a:latin typeface="Quicksand"/>
                <a:sym typeface="Quicksand"/>
              </a:rPr>
              <a:t>re-multiplexador</a:t>
            </a:r>
            <a:r>
              <a:rPr lang="es-MX" dirty="0">
                <a:solidFill>
                  <a:srgbClr val="FFFFFF"/>
                </a:solidFill>
                <a:latin typeface="Quicksand"/>
                <a:sym typeface="Quicksand"/>
              </a:rPr>
              <a:t> combina los TS de entrada entregando a su salida un flujo binario único </a:t>
            </a:r>
            <a:r>
              <a:rPr lang="es-MX">
                <a:solidFill>
                  <a:srgbClr val="FFFFFF"/>
                </a:solidFill>
                <a:latin typeface="Quicksand"/>
                <a:sym typeface="Quicksand"/>
              </a:rPr>
              <a:t>llamado BTS (Broadcast Transport Stream), que tiene las siguientes características:</a:t>
            </a:r>
          </a:p>
          <a:p>
            <a:r>
              <a:rPr lang="es-MX">
                <a:solidFill>
                  <a:srgbClr val="FFFFFF"/>
                </a:solidFill>
                <a:latin typeface="Quicksand"/>
                <a:sym typeface="Quicksand"/>
              </a:rPr>
              <a:t>• Agrega 16 bytes nulos a los paquetes TS.</a:t>
            </a:r>
          </a:p>
          <a:p>
            <a:r>
              <a:rPr lang="es-MX">
                <a:solidFill>
                  <a:srgbClr val="FFFFFF"/>
                </a:solidFill>
                <a:latin typeface="Quicksand"/>
                <a:sym typeface="Quicksand"/>
              </a:rPr>
              <a:t>• Forma nuevos paquetes llamados TSP, cuya longitud es de 204 bytes (188+16).</a:t>
            </a:r>
          </a:p>
          <a:p>
            <a:r>
              <a:rPr lang="es-MX">
                <a:solidFill>
                  <a:srgbClr val="FFFFFF"/>
                </a:solidFill>
                <a:latin typeface="Quicksand"/>
                <a:sym typeface="Quicksand"/>
              </a:rPr>
              <a:t>• El flujo es sincrónico y tiene una tasa constante de 32,5079 Mbps.</a:t>
            </a:r>
          </a:p>
          <a:p>
            <a:r>
              <a:rPr lang="es-MX">
                <a:solidFill>
                  <a:srgbClr val="FFFFFF"/>
                </a:solidFill>
                <a:latin typeface="Quicksand"/>
                <a:sym typeface="Quicksand"/>
              </a:rPr>
              <a:t>• Posiciona y dispone los paquetes TSP posibilitando la transmisión jerárquica y la recepción parcial.</a:t>
            </a:r>
          </a:p>
          <a:p>
            <a:r>
              <a:rPr lang="es-MX">
                <a:solidFill>
                  <a:srgbClr val="FFFFFF"/>
                </a:solidFill>
                <a:latin typeface="Quicksand"/>
                <a:sym typeface="Quicksand"/>
              </a:rPr>
              <a:t>• Inserta una determinada cantidad de </a:t>
            </a:r>
            <a:r>
              <a:rPr lang="es-MX" u="sng">
                <a:solidFill>
                  <a:srgbClr val="FFFFFF"/>
                </a:solidFill>
                <a:latin typeface="Quicksand"/>
                <a:sym typeface="Quicksand"/>
              </a:rPr>
              <a:t>TSP nulos</a:t>
            </a:r>
            <a:r>
              <a:rPr lang="es-MX">
                <a:solidFill>
                  <a:srgbClr val="FFFFFF"/>
                </a:solidFill>
                <a:latin typeface="Quicksand"/>
                <a:sym typeface="Quicksand"/>
              </a:rPr>
              <a:t> para poder </a:t>
            </a:r>
            <a:r>
              <a:rPr lang="es-MX" u="sng">
                <a:solidFill>
                  <a:srgbClr val="FFFFFF"/>
                </a:solidFill>
                <a:latin typeface="Quicksand"/>
                <a:sym typeface="Quicksand"/>
              </a:rPr>
              <a:t>mantener la velocidad binaria constante</a:t>
            </a:r>
            <a:r>
              <a:rPr lang="es-MX">
                <a:solidFill>
                  <a:srgbClr val="FFFFFF"/>
                </a:solidFill>
                <a:latin typeface="Quicksand"/>
                <a:sym typeface="Quicksand"/>
              </a:rPr>
              <a:t> e independiente de los parámetros de transmisión seleccionados para cada capa jerárquica.</a:t>
            </a:r>
          </a:p>
        </p:txBody>
      </p:sp>
      <p:pic>
        <p:nvPicPr>
          <p:cNvPr id="2" name="Imagen 1">
            <a:extLst>
              <a:ext uri="{FF2B5EF4-FFF2-40B4-BE49-F238E27FC236}">
                <a16:creationId xmlns:a16="http://schemas.microsoft.com/office/drawing/2014/main" id="{22D19B5C-CF19-4857-A5EC-2A07A32B3A0D}"/>
              </a:ext>
            </a:extLst>
          </p:cNvPr>
          <p:cNvPicPr>
            <a:picLocks noChangeAspect="1"/>
          </p:cNvPicPr>
          <p:nvPr/>
        </p:nvPicPr>
        <p:blipFill rotWithShape="1">
          <a:blip r:embed="rId3"/>
          <a:srcRect l="2220" t="1842"/>
          <a:stretch/>
        </p:blipFill>
        <p:spPr>
          <a:xfrm>
            <a:off x="2283414" y="2886219"/>
            <a:ext cx="4965404" cy="1856329"/>
          </a:xfrm>
          <a:prstGeom prst="rect">
            <a:avLst/>
          </a:prstGeom>
        </p:spPr>
      </p:pic>
    </p:spTree>
    <p:extLst>
      <p:ext uri="{BB962C8B-B14F-4D97-AF65-F5344CB8AC3E}">
        <p14:creationId xmlns:p14="http://schemas.microsoft.com/office/powerpoint/2010/main" val="3936168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313555"/>
            <a:ext cx="720128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CARACTERÍSTICAS DEL BTS</a:t>
            </a:r>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Rectángulo 4">
            <a:extLst>
              <a:ext uri="{FF2B5EF4-FFF2-40B4-BE49-F238E27FC236}">
                <a16:creationId xmlns:a16="http://schemas.microsoft.com/office/drawing/2014/main" id="{87B13ADA-93FA-4931-B4BB-74ADED38FAAF}"/>
              </a:ext>
            </a:extLst>
          </p:cNvPr>
          <p:cNvSpPr/>
          <p:nvPr/>
        </p:nvSpPr>
        <p:spPr>
          <a:xfrm>
            <a:off x="1159224" y="3696535"/>
            <a:ext cx="7912633" cy="1169551"/>
          </a:xfrm>
          <a:prstGeom prst="rect">
            <a:avLst/>
          </a:prstGeom>
        </p:spPr>
        <p:txBody>
          <a:bodyPr wrap="square" anchor="t">
            <a:spAutoFit/>
          </a:bodyPr>
          <a:lstStyle/>
          <a:p>
            <a:r>
              <a:rPr lang="es-MX">
                <a:solidFill>
                  <a:srgbClr val="FFFFFF"/>
                </a:solidFill>
                <a:latin typeface="Quicksand"/>
                <a:sym typeface="Quicksand"/>
              </a:rPr>
              <a:t>El estándar ISDB-Tb especifica el uso de un canal especial denominado TMCC (</a:t>
            </a:r>
            <a:r>
              <a:rPr lang="es-MX" err="1">
                <a:solidFill>
                  <a:srgbClr val="FFFFFF"/>
                </a:solidFill>
                <a:latin typeface="Quicksand"/>
                <a:sym typeface="Quicksand"/>
              </a:rPr>
              <a:t>Transmission</a:t>
            </a:r>
            <a:r>
              <a:rPr lang="es-MX" dirty="0">
                <a:solidFill>
                  <a:srgbClr val="FFFFFF"/>
                </a:solidFill>
                <a:latin typeface="Quicksand"/>
                <a:sym typeface="Quicksand"/>
              </a:rPr>
              <a:t> </a:t>
            </a:r>
            <a:r>
              <a:rPr lang="es-MX" err="1">
                <a:solidFill>
                  <a:srgbClr val="FFFFFF"/>
                </a:solidFill>
                <a:latin typeface="Quicksand"/>
                <a:sym typeface="Quicksand"/>
              </a:rPr>
              <a:t>Multiplexing</a:t>
            </a:r>
            <a:r>
              <a:rPr lang="es-MX" dirty="0">
                <a:solidFill>
                  <a:srgbClr val="FFFFFF"/>
                </a:solidFill>
                <a:latin typeface="Quicksand"/>
                <a:sym typeface="Quicksand"/>
              </a:rPr>
              <a:t> </a:t>
            </a:r>
            <a:r>
              <a:rPr lang="es-MX" err="1">
                <a:solidFill>
                  <a:srgbClr val="FFFFFF"/>
                </a:solidFill>
                <a:latin typeface="Quicksand"/>
                <a:sym typeface="Quicksand"/>
              </a:rPr>
              <a:t>Configuration</a:t>
            </a:r>
            <a:r>
              <a:rPr lang="es-MX">
                <a:solidFill>
                  <a:srgbClr val="FFFFFF"/>
                </a:solidFill>
                <a:latin typeface="Quicksand"/>
                <a:sym typeface="Quicksand"/>
              </a:rPr>
              <a:t> Control), que transporta la información auxiliar necesaria para el correcto funcionamiento del receptor, ya que incluye los parámetros de configuración de la red. A nivel del BTS, esta información se incorpora dentro de un TSP especial denominado IIP (ISDB-Tb </a:t>
            </a:r>
            <a:r>
              <a:rPr lang="es-MX" err="1">
                <a:solidFill>
                  <a:srgbClr val="FFFFFF"/>
                </a:solidFill>
                <a:latin typeface="Quicksand"/>
                <a:sym typeface="Quicksand"/>
              </a:rPr>
              <a:t>Information</a:t>
            </a:r>
            <a:r>
              <a:rPr lang="es-MX" dirty="0">
                <a:solidFill>
                  <a:srgbClr val="FFFFFF"/>
                </a:solidFill>
                <a:latin typeface="Quicksand"/>
                <a:sym typeface="Quicksand"/>
              </a:rPr>
              <a:t> </a:t>
            </a:r>
            <a:r>
              <a:rPr lang="es-MX" err="1">
                <a:solidFill>
                  <a:srgbClr val="FFFFFF"/>
                </a:solidFill>
                <a:latin typeface="Quicksand"/>
                <a:sym typeface="Quicksand"/>
              </a:rPr>
              <a:t>Packet</a:t>
            </a:r>
            <a:r>
              <a:rPr lang="es-MX">
                <a:solidFill>
                  <a:srgbClr val="FFFFFF"/>
                </a:solidFill>
                <a:latin typeface="Quicksand"/>
                <a:sym typeface="Quicksand"/>
              </a:rPr>
              <a:t>) y cada cuadro multiplex incluye un paquete IIP.</a:t>
            </a:r>
            <a:endParaRPr lang="es-ES"/>
          </a:p>
        </p:txBody>
      </p:sp>
      <p:pic>
        <p:nvPicPr>
          <p:cNvPr id="3" name="Imagen 2">
            <a:extLst>
              <a:ext uri="{FF2B5EF4-FFF2-40B4-BE49-F238E27FC236}">
                <a16:creationId xmlns:a16="http://schemas.microsoft.com/office/drawing/2014/main" id="{59752BE7-F83F-437F-8A44-0308AA643284}"/>
              </a:ext>
            </a:extLst>
          </p:cNvPr>
          <p:cNvPicPr>
            <a:picLocks noChangeAspect="1"/>
          </p:cNvPicPr>
          <p:nvPr/>
        </p:nvPicPr>
        <p:blipFill>
          <a:blip r:embed="rId3"/>
          <a:stretch>
            <a:fillRect/>
          </a:stretch>
        </p:blipFill>
        <p:spPr>
          <a:xfrm>
            <a:off x="2530667" y="1859075"/>
            <a:ext cx="5048250" cy="1752600"/>
          </a:xfrm>
          <a:prstGeom prst="rect">
            <a:avLst/>
          </a:prstGeom>
        </p:spPr>
      </p:pic>
      <p:sp>
        <p:nvSpPr>
          <p:cNvPr id="4" name="Rectángulo 3">
            <a:extLst>
              <a:ext uri="{FF2B5EF4-FFF2-40B4-BE49-F238E27FC236}">
                <a16:creationId xmlns:a16="http://schemas.microsoft.com/office/drawing/2014/main" id="{0D7E7D3C-7447-48C8-B7B0-B9054A9D14F0}"/>
              </a:ext>
            </a:extLst>
          </p:cNvPr>
          <p:cNvSpPr/>
          <p:nvPr/>
        </p:nvSpPr>
        <p:spPr>
          <a:xfrm>
            <a:off x="1159223" y="604665"/>
            <a:ext cx="7791139" cy="1169551"/>
          </a:xfrm>
          <a:prstGeom prst="rect">
            <a:avLst/>
          </a:prstGeom>
        </p:spPr>
        <p:txBody>
          <a:bodyPr wrap="square">
            <a:spAutoFit/>
          </a:bodyPr>
          <a:lstStyle/>
          <a:p>
            <a:r>
              <a:rPr lang="es-MX">
                <a:solidFill>
                  <a:srgbClr val="FFFFFF"/>
                </a:solidFill>
                <a:latin typeface="Quicksand"/>
                <a:sym typeface="Quicksand"/>
              </a:rPr>
              <a:t>Los 8 bytes del campo “ISDB-T</a:t>
            </a:r>
            <a:r>
              <a:rPr lang="es-MX" sz="1050">
                <a:solidFill>
                  <a:srgbClr val="FFFFFF"/>
                </a:solidFill>
                <a:latin typeface="Quicksand"/>
                <a:sym typeface="Quicksand"/>
              </a:rPr>
              <a:t>b</a:t>
            </a:r>
            <a:r>
              <a:rPr lang="es-MX">
                <a:solidFill>
                  <a:srgbClr val="FFFFFF"/>
                </a:solidFill>
                <a:latin typeface="Quicksand"/>
                <a:sym typeface="Quicksand"/>
              </a:rPr>
              <a:t> </a:t>
            </a:r>
            <a:r>
              <a:rPr lang="es-MX" err="1">
                <a:solidFill>
                  <a:srgbClr val="FFFFFF"/>
                </a:solidFill>
                <a:latin typeface="Quicksand"/>
                <a:sym typeface="Quicksand"/>
              </a:rPr>
              <a:t>Info</a:t>
            </a:r>
            <a:r>
              <a:rPr lang="es-MX">
                <a:solidFill>
                  <a:srgbClr val="FFFFFF"/>
                </a:solidFill>
                <a:latin typeface="Quicksand"/>
                <a:sym typeface="Quicksand"/>
              </a:rPr>
              <a:t>” proveen la siguiente información: indicador de la capa jerárquica, contador de TSP, cabecera de cuadro e información auxiliar, entre otros. Los 8 bytes restantes permiten incorporar, de manera opcional, un bloque de paridad Reed Solomon (204-196-4), también denominado codificación externa u </a:t>
            </a:r>
            <a:r>
              <a:rPr lang="es-MX" err="1">
                <a:solidFill>
                  <a:srgbClr val="FFFFFF"/>
                </a:solidFill>
                <a:latin typeface="Quicksand"/>
                <a:sym typeface="Quicksand"/>
              </a:rPr>
              <a:t>outer</a:t>
            </a:r>
            <a:r>
              <a:rPr lang="es-MX">
                <a:solidFill>
                  <a:srgbClr val="FFFFFF"/>
                </a:solidFill>
                <a:latin typeface="Quicksand"/>
                <a:sym typeface="Quicksand"/>
              </a:rPr>
              <a:t> </a:t>
            </a:r>
            <a:r>
              <a:rPr lang="es-MX" err="1">
                <a:solidFill>
                  <a:srgbClr val="FFFFFF"/>
                </a:solidFill>
                <a:latin typeface="Quicksand"/>
                <a:sym typeface="Quicksand"/>
              </a:rPr>
              <a:t>code</a:t>
            </a:r>
            <a:r>
              <a:rPr lang="es-MX">
                <a:solidFill>
                  <a:srgbClr val="FFFFFF"/>
                </a:solidFill>
                <a:latin typeface="Quicksand"/>
                <a:sym typeface="Quicksand"/>
              </a:rPr>
              <a:t>, que permite la corrección de hasta 4 bytes erróneos en cada TSP del flujo BTS.</a:t>
            </a:r>
          </a:p>
        </p:txBody>
      </p:sp>
    </p:spTree>
    <p:extLst>
      <p:ext uri="{BB962C8B-B14F-4D97-AF65-F5344CB8AC3E}">
        <p14:creationId xmlns:p14="http://schemas.microsoft.com/office/powerpoint/2010/main" val="282816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368078"/>
            <a:ext cx="7201285" cy="345000"/>
          </a:xfrm>
          <a:prstGeom prst="rect">
            <a:avLst/>
          </a:prstGeom>
        </p:spPr>
        <p:txBody>
          <a:bodyPr spcFirstLastPara="1" wrap="square" lIns="91425" tIns="91425" rIns="91425" bIns="91425" anchor="b" anchorCtr="0">
            <a:noAutofit/>
          </a:bodyPr>
          <a:lstStyle/>
          <a:p>
            <a:r>
              <a:rPr lang="es-AR"/>
              <a:t>SEPARADOR DE CAPAS JERÁRQUICAS</a:t>
            </a:r>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4" name="Rectángulo 3">
            <a:extLst>
              <a:ext uri="{FF2B5EF4-FFF2-40B4-BE49-F238E27FC236}">
                <a16:creationId xmlns:a16="http://schemas.microsoft.com/office/drawing/2014/main" id="{0D7E7D3C-7447-48C8-B7B0-B9054A9D14F0}"/>
              </a:ext>
            </a:extLst>
          </p:cNvPr>
          <p:cNvSpPr/>
          <p:nvPr/>
        </p:nvSpPr>
        <p:spPr>
          <a:xfrm>
            <a:off x="1159223" y="659188"/>
            <a:ext cx="7638283" cy="1384995"/>
          </a:xfrm>
          <a:prstGeom prst="rect">
            <a:avLst/>
          </a:prstGeom>
        </p:spPr>
        <p:txBody>
          <a:bodyPr wrap="square">
            <a:spAutoFit/>
          </a:bodyPr>
          <a:lstStyle/>
          <a:p>
            <a:r>
              <a:rPr lang="es-MX">
                <a:solidFill>
                  <a:srgbClr val="FFFFFF"/>
                </a:solidFill>
                <a:latin typeface="Quicksand"/>
                <a:sym typeface="Quicksand"/>
              </a:rPr>
              <a:t>En base a la información suministrada por el campo ISDB-Tb </a:t>
            </a:r>
            <a:r>
              <a:rPr lang="es-MX" err="1">
                <a:solidFill>
                  <a:srgbClr val="FFFFFF"/>
                </a:solidFill>
                <a:latin typeface="Quicksand"/>
                <a:sym typeface="Quicksand"/>
              </a:rPr>
              <a:t>Info</a:t>
            </a:r>
            <a:r>
              <a:rPr lang="es-MX">
                <a:solidFill>
                  <a:srgbClr val="FFFFFF"/>
                </a:solidFill>
                <a:latin typeface="Quicksand"/>
                <a:sym typeface="Quicksand"/>
              </a:rPr>
              <a:t>, el separador de canales procede a asignar cada TSP a la capa jerárquica correspondiente.</a:t>
            </a:r>
          </a:p>
          <a:p>
            <a:r>
              <a:rPr lang="es-MX">
                <a:solidFill>
                  <a:srgbClr val="FFFFFF"/>
                </a:solidFill>
                <a:latin typeface="Quicksand"/>
                <a:sym typeface="Quicksand"/>
              </a:rPr>
              <a:t>En principio sería necesario incluir un número de secuencia que permita identificar la posición de cada TSP. Para evitar la inclusión de un identificador, el cuadro múltiplex se construye de acuerdo a un ordenamiento preestablecido, como se muestra en la figura siguiente:</a:t>
            </a:r>
          </a:p>
        </p:txBody>
      </p:sp>
      <p:pic>
        <p:nvPicPr>
          <p:cNvPr id="2" name="Imagen 1">
            <a:extLst>
              <a:ext uri="{FF2B5EF4-FFF2-40B4-BE49-F238E27FC236}">
                <a16:creationId xmlns:a16="http://schemas.microsoft.com/office/drawing/2014/main" id="{190FD711-D3C3-494B-AE1A-6F14858B6BC0}"/>
              </a:ext>
            </a:extLst>
          </p:cNvPr>
          <p:cNvPicPr>
            <a:picLocks noChangeAspect="1"/>
          </p:cNvPicPr>
          <p:nvPr/>
        </p:nvPicPr>
        <p:blipFill>
          <a:blip r:embed="rId3"/>
          <a:stretch>
            <a:fillRect/>
          </a:stretch>
        </p:blipFill>
        <p:spPr>
          <a:xfrm>
            <a:off x="2726940" y="1864572"/>
            <a:ext cx="4078352" cy="1575556"/>
          </a:xfrm>
          <a:prstGeom prst="rect">
            <a:avLst/>
          </a:prstGeom>
        </p:spPr>
      </p:pic>
      <p:sp>
        <p:nvSpPr>
          <p:cNvPr id="6" name="Rectángulo 5">
            <a:extLst>
              <a:ext uri="{FF2B5EF4-FFF2-40B4-BE49-F238E27FC236}">
                <a16:creationId xmlns:a16="http://schemas.microsoft.com/office/drawing/2014/main" id="{E0516B08-D54B-427B-9C90-11176280495B}"/>
              </a:ext>
            </a:extLst>
          </p:cNvPr>
          <p:cNvSpPr/>
          <p:nvPr/>
        </p:nvSpPr>
        <p:spPr>
          <a:xfrm>
            <a:off x="1159222" y="3458312"/>
            <a:ext cx="7638283" cy="1400383"/>
          </a:xfrm>
          <a:prstGeom prst="rect">
            <a:avLst/>
          </a:prstGeom>
        </p:spPr>
        <p:txBody>
          <a:bodyPr wrap="square" anchor="t">
            <a:spAutoFit/>
          </a:bodyPr>
          <a:lstStyle/>
          <a:p>
            <a:r>
              <a:rPr lang="es-AR">
                <a:solidFill>
                  <a:srgbClr val="FFFFFF"/>
                </a:solidFill>
                <a:latin typeface="Quicksand"/>
              </a:rPr>
              <a:t>El espacio o bloque “</a:t>
            </a:r>
            <a:r>
              <a:rPr lang="es-AR" err="1">
                <a:solidFill>
                  <a:srgbClr val="FFFFFF"/>
                </a:solidFill>
                <a:latin typeface="Quicksand"/>
              </a:rPr>
              <a:t>dummy</a:t>
            </a:r>
            <a:r>
              <a:rPr lang="es-AR">
                <a:solidFill>
                  <a:srgbClr val="FFFFFF"/>
                </a:solidFill>
                <a:latin typeface="Quicksand"/>
              </a:rPr>
              <a:t>” es el tiempo que insume la generación de las muestras correspondientes a los siguientes elementos:</a:t>
            </a:r>
          </a:p>
          <a:p>
            <a:pPr marL="457200" indent="-342900">
              <a:spcBef>
                <a:spcPts val="600"/>
              </a:spcBef>
              <a:buClr>
                <a:schemeClr val="accent1"/>
              </a:buClr>
              <a:buSzPts val="1800"/>
              <a:buFontTx/>
              <a:buChar char="-"/>
            </a:pPr>
            <a:r>
              <a:rPr lang="es-AR">
                <a:solidFill>
                  <a:schemeClr val="lt1"/>
                </a:solidFill>
                <a:latin typeface="Quicksand"/>
                <a:sym typeface="Quicksand"/>
              </a:rPr>
              <a:t>Portadoras piloto</a:t>
            </a:r>
          </a:p>
          <a:p>
            <a:pPr marL="457200" indent="-342900">
              <a:spcBef>
                <a:spcPts val="600"/>
              </a:spcBef>
              <a:buClr>
                <a:schemeClr val="accent1"/>
              </a:buClr>
              <a:buSzPts val="1800"/>
              <a:buFontTx/>
              <a:buChar char="-"/>
            </a:pPr>
            <a:r>
              <a:rPr lang="es-AR">
                <a:solidFill>
                  <a:schemeClr val="lt1"/>
                </a:solidFill>
                <a:latin typeface="Quicksand"/>
                <a:sym typeface="Quicksand"/>
              </a:rPr>
              <a:t>Portadoras nulas (excedente de muestras producidas por implementación de IFFT) </a:t>
            </a:r>
            <a:endParaRPr lang="es-AR">
              <a:solidFill>
                <a:schemeClr val="lt1"/>
              </a:solidFill>
              <a:latin typeface="Quicksand"/>
            </a:endParaRPr>
          </a:p>
          <a:p>
            <a:pPr marL="457200" indent="-342900">
              <a:spcBef>
                <a:spcPts val="600"/>
              </a:spcBef>
              <a:buClr>
                <a:schemeClr val="accent1"/>
              </a:buClr>
              <a:buSzPts val="1800"/>
              <a:buFontTx/>
              <a:buChar char="-"/>
            </a:pPr>
            <a:r>
              <a:rPr lang="es-AR">
                <a:solidFill>
                  <a:schemeClr val="lt1"/>
                </a:solidFill>
                <a:latin typeface="Quicksand"/>
                <a:sym typeface="Quicksand"/>
              </a:rPr>
              <a:t>Intervalo de guarda</a:t>
            </a:r>
          </a:p>
        </p:txBody>
      </p:sp>
    </p:spTree>
    <p:extLst>
      <p:ext uri="{BB962C8B-B14F-4D97-AF65-F5344CB8AC3E}">
        <p14:creationId xmlns:p14="http://schemas.microsoft.com/office/powerpoint/2010/main" val="119473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43000" y="244177"/>
            <a:ext cx="326601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INDICE</a:t>
            </a:r>
            <a:endParaRPr/>
          </a:p>
        </p:txBody>
      </p:sp>
      <p:sp>
        <p:nvSpPr>
          <p:cNvPr id="137" name="Google Shape;137;p20"/>
          <p:cNvSpPr txBox="1">
            <a:spLocks noGrp="1"/>
          </p:cNvSpPr>
          <p:nvPr>
            <p:ph type="body" idx="1"/>
          </p:nvPr>
        </p:nvSpPr>
        <p:spPr>
          <a:xfrm>
            <a:off x="1223019" y="416677"/>
            <a:ext cx="3348981" cy="4310146"/>
          </a:xfrm>
          <a:prstGeom prst="rect">
            <a:avLst/>
          </a:prstGeom>
        </p:spPr>
        <p:txBody>
          <a:bodyPr spcFirstLastPara="1" wrap="square" lIns="91425" tIns="91425" rIns="91425" bIns="91425" anchor="t" anchorCtr="0">
            <a:noAutofit/>
          </a:bodyPr>
          <a:lstStyle/>
          <a:p>
            <a:pPr marL="171450" indent="-171450">
              <a:buFontTx/>
              <a:buChar char="-"/>
            </a:pPr>
            <a:r>
              <a:rPr lang="es-MX" sz="1050" dirty="0">
                <a:solidFill>
                  <a:srgbClr val="FFFFFF"/>
                </a:solidFill>
              </a:rPr>
              <a:t>Introducción: Canal Radioeléctrico</a:t>
            </a:r>
          </a:p>
          <a:p>
            <a:pPr marL="342900">
              <a:buFont typeface="+mj-lt"/>
              <a:buAutoNum type="arabicPeriod"/>
            </a:pPr>
            <a:r>
              <a:rPr lang="es-MX" sz="1050" dirty="0">
                <a:solidFill>
                  <a:srgbClr val="FFFFFF"/>
                </a:solidFill>
              </a:rPr>
              <a:t>Modulación OFDM</a:t>
            </a:r>
          </a:p>
          <a:p>
            <a:pPr marL="285750" indent="-285750">
              <a:buFontTx/>
              <a:buChar char="-"/>
            </a:pPr>
            <a:r>
              <a:rPr lang="es-MX" sz="1050" dirty="0">
                <a:solidFill>
                  <a:srgbClr val="FFFFFF"/>
                </a:solidFill>
              </a:rPr>
              <a:t>Interferencia entre portadoras: Ortogonalidad</a:t>
            </a:r>
          </a:p>
          <a:p>
            <a:pPr marL="285750" indent="-285750">
              <a:buFontTx/>
              <a:buChar char="-"/>
            </a:pPr>
            <a:r>
              <a:rPr lang="es-MX" sz="1050" dirty="0">
                <a:solidFill>
                  <a:srgbClr val="FFFFFF"/>
                </a:solidFill>
              </a:rPr>
              <a:t>Interferencia entre símbolos: Intervalo de guarda</a:t>
            </a:r>
          </a:p>
          <a:p>
            <a:pPr marL="285750" indent="-285750">
              <a:buFontTx/>
              <a:buChar char="-"/>
            </a:pPr>
            <a:r>
              <a:rPr lang="es-MX" sz="1050" dirty="0">
                <a:solidFill>
                  <a:srgbClr val="FFFFFF"/>
                </a:solidFill>
              </a:rPr>
              <a:t>Entrelazado de frecuencia y entrelazado temporal</a:t>
            </a:r>
          </a:p>
          <a:p>
            <a:pPr marL="342900">
              <a:buFont typeface="+mj-lt"/>
              <a:buAutoNum type="arabicPeriod" startAt="2"/>
            </a:pPr>
            <a:r>
              <a:rPr lang="es-MX" sz="1050" dirty="0">
                <a:solidFill>
                  <a:srgbClr val="FFFFFF"/>
                </a:solidFill>
              </a:rPr>
              <a:t>Sistema de Transmisión</a:t>
            </a:r>
          </a:p>
          <a:p>
            <a:pPr marL="285750" indent="-285750">
              <a:buFontTx/>
              <a:buChar char="-"/>
            </a:pPr>
            <a:r>
              <a:rPr lang="es-MX" sz="1050" dirty="0">
                <a:solidFill>
                  <a:srgbClr val="FFFFFF"/>
                </a:solidFill>
              </a:rPr>
              <a:t>Diagrama en Bloques del Sistema</a:t>
            </a:r>
          </a:p>
          <a:p>
            <a:pPr marL="285750" indent="-285750">
              <a:buFontTx/>
              <a:buChar char="-"/>
            </a:pPr>
            <a:r>
              <a:rPr lang="es-MX" sz="1050" dirty="0">
                <a:solidFill>
                  <a:srgbClr val="FFFFFF"/>
                </a:solidFill>
              </a:rPr>
              <a:t>Flujo de transporte (TS) MPEG-2</a:t>
            </a:r>
          </a:p>
          <a:p>
            <a:pPr marL="285750" indent="-285750">
              <a:buFontTx/>
              <a:buChar char="-"/>
            </a:pPr>
            <a:r>
              <a:rPr lang="es-MX" sz="1050" dirty="0">
                <a:solidFill>
                  <a:srgbClr val="FFFFFF"/>
                </a:solidFill>
              </a:rPr>
              <a:t>Re-</a:t>
            </a:r>
            <a:r>
              <a:rPr lang="es-MX" sz="1050" dirty="0" err="1">
                <a:solidFill>
                  <a:srgbClr val="FFFFFF"/>
                </a:solidFill>
              </a:rPr>
              <a:t>Multiplexador</a:t>
            </a:r>
            <a:endParaRPr lang="es-MX" sz="1050" dirty="0">
              <a:solidFill>
                <a:srgbClr val="FFFFFF"/>
              </a:solidFill>
            </a:endParaRPr>
          </a:p>
          <a:p>
            <a:pPr marL="285750" indent="-285750">
              <a:buFontTx/>
              <a:buChar char="-"/>
            </a:pPr>
            <a:r>
              <a:rPr lang="es-MX" sz="1050" dirty="0">
                <a:solidFill>
                  <a:srgbClr val="FFFFFF"/>
                </a:solidFill>
              </a:rPr>
              <a:t>Características del BTS</a:t>
            </a:r>
          </a:p>
          <a:p>
            <a:pPr marL="285750" indent="-285750">
              <a:buFontTx/>
              <a:buChar char="-"/>
            </a:pPr>
            <a:r>
              <a:rPr lang="es-MX" sz="1050" dirty="0">
                <a:solidFill>
                  <a:srgbClr val="FFFFFF"/>
                </a:solidFill>
              </a:rPr>
              <a:t>Separador de canales</a:t>
            </a:r>
          </a:p>
          <a:p>
            <a:pPr marL="285750" indent="-285750">
              <a:buFontTx/>
              <a:buChar char="-"/>
            </a:pPr>
            <a:r>
              <a:rPr lang="es-MX" sz="1050" dirty="0">
                <a:solidFill>
                  <a:srgbClr val="FFFFFF"/>
                </a:solidFill>
              </a:rPr>
              <a:t>Codificador Reed-Solomon</a:t>
            </a:r>
          </a:p>
          <a:p>
            <a:pPr marL="285750" indent="-285750">
              <a:buFontTx/>
              <a:buChar char="-"/>
            </a:pPr>
            <a:r>
              <a:rPr lang="es-MX" sz="1050" dirty="0" err="1">
                <a:solidFill>
                  <a:srgbClr val="FFFFFF"/>
                </a:solidFill>
              </a:rPr>
              <a:t>Aleatorizador</a:t>
            </a:r>
            <a:r>
              <a:rPr lang="es-MX" sz="1050" dirty="0">
                <a:solidFill>
                  <a:srgbClr val="FFFFFF"/>
                </a:solidFill>
              </a:rPr>
              <a:t> de bits</a:t>
            </a:r>
          </a:p>
          <a:p>
            <a:pPr marL="285750" indent="-285750">
              <a:buFontTx/>
              <a:buChar char="-"/>
            </a:pPr>
            <a:r>
              <a:rPr lang="es-MX" sz="1050" dirty="0">
                <a:solidFill>
                  <a:srgbClr val="FFFFFF"/>
                </a:solidFill>
              </a:rPr>
              <a:t>Entrelazado de bytes</a:t>
            </a:r>
          </a:p>
          <a:p>
            <a:pPr marL="285750" indent="-285750">
              <a:buFontTx/>
              <a:buChar char="-"/>
            </a:pPr>
            <a:r>
              <a:rPr lang="es-MX" sz="1050" dirty="0">
                <a:solidFill>
                  <a:srgbClr val="FFFFFF"/>
                </a:solidFill>
              </a:rPr>
              <a:t>Ajuste de retardo</a:t>
            </a:r>
          </a:p>
          <a:p>
            <a:pPr marL="285750" indent="-285750">
              <a:buFontTx/>
              <a:buChar char="-"/>
            </a:pPr>
            <a:r>
              <a:rPr lang="es-MX" sz="1050" dirty="0">
                <a:solidFill>
                  <a:srgbClr val="FFFFFF"/>
                </a:solidFill>
              </a:rPr>
              <a:t>Codificador Convolucional</a:t>
            </a:r>
          </a:p>
          <a:p>
            <a:pPr marL="285750" indent="-285750">
              <a:buFontTx/>
              <a:buChar char="-"/>
            </a:pPr>
            <a:r>
              <a:rPr lang="es-MX" sz="1050" dirty="0">
                <a:solidFill>
                  <a:srgbClr val="FFFFFF"/>
                </a:solidFill>
              </a:rPr>
              <a:t>Entrelazamiento de bits y modulación</a:t>
            </a:r>
          </a:p>
          <a:p>
            <a:pPr marL="285750" indent="-285750"/>
            <a:endParaRPr lang="es-MX" sz="1300">
              <a:solidFill>
                <a:srgbClr val="FFFFFF"/>
              </a:solidFill>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137;p20">
            <a:extLst>
              <a:ext uri="{FF2B5EF4-FFF2-40B4-BE49-F238E27FC236}">
                <a16:creationId xmlns:a16="http://schemas.microsoft.com/office/drawing/2014/main" id="{CE718D0D-D110-4F05-977A-115A5EDBFFB6}"/>
              </a:ext>
            </a:extLst>
          </p:cNvPr>
          <p:cNvSpPr txBox="1">
            <a:spLocks/>
          </p:cNvSpPr>
          <p:nvPr/>
        </p:nvSpPr>
        <p:spPr>
          <a:xfrm>
            <a:off x="4957715" y="119678"/>
            <a:ext cx="3565442" cy="4807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285750" indent="-285750">
              <a:buFontTx/>
              <a:buChar char="-"/>
            </a:pPr>
            <a:r>
              <a:rPr lang="es-MX" sz="1050">
                <a:solidFill>
                  <a:srgbClr val="FFFFFF"/>
                </a:solidFill>
              </a:rPr>
              <a:t>Combinación jerárquica</a:t>
            </a:r>
          </a:p>
          <a:p>
            <a:pPr marL="285750" indent="-285750">
              <a:buFontTx/>
              <a:buChar char="-"/>
            </a:pPr>
            <a:r>
              <a:rPr lang="es-MX" sz="1050">
                <a:solidFill>
                  <a:srgbClr val="FFFFFF"/>
                </a:solidFill>
              </a:rPr>
              <a:t>Entrelazamiento temporal</a:t>
            </a:r>
          </a:p>
          <a:p>
            <a:pPr marL="285750" indent="-285750">
              <a:buFontTx/>
              <a:buChar char="-"/>
            </a:pPr>
            <a:r>
              <a:rPr lang="es-MX" sz="1050">
                <a:solidFill>
                  <a:srgbClr val="FFFFFF"/>
                </a:solidFill>
              </a:rPr>
              <a:t>Entrelazamiento frecuencial</a:t>
            </a:r>
          </a:p>
          <a:p>
            <a:pPr marL="285750" indent="-285750">
              <a:buFontTx/>
              <a:buChar char="-"/>
            </a:pPr>
            <a:r>
              <a:rPr lang="es-MX" sz="1050">
                <a:solidFill>
                  <a:srgbClr val="FFFFFF"/>
                </a:solidFill>
              </a:rPr>
              <a:t>Estructura de cuadro OFDM</a:t>
            </a:r>
          </a:p>
          <a:p>
            <a:pPr marL="285750" indent="-285750">
              <a:buFontTx/>
              <a:buChar char="-"/>
            </a:pPr>
            <a:r>
              <a:rPr lang="es-MX" sz="1050">
                <a:solidFill>
                  <a:srgbClr val="FFFFFF"/>
                </a:solidFill>
              </a:rPr>
              <a:t>Transformada rápida inversa de Fourier (IFFT)</a:t>
            </a:r>
          </a:p>
          <a:p>
            <a:pPr marL="285750" indent="-285750">
              <a:buFontTx/>
              <a:buChar char="-"/>
            </a:pPr>
            <a:r>
              <a:rPr lang="es-MX" sz="1050">
                <a:solidFill>
                  <a:srgbClr val="FFFFFF"/>
                </a:solidFill>
              </a:rPr>
              <a:t>Agregado del prefijo cíclico</a:t>
            </a:r>
          </a:p>
          <a:p>
            <a:pPr marL="228600" indent="-228600">
              <a:buFont typeface="+mj-lt"/>
              <a:buAutoNum type="arabicPeriod" startAt="3"/>
            </a:pPr>
            <a:r>
              <a:rPr lang="es-MX" sz="1050">
                <a:solidFill>
                  <a:srgbClr val="FFFFFF"/>
                </a:solidFill>
              </a:rPr>
              <a:t>Deducción de Tablas de la Norma ISDB-T ABNT NBR 15601</a:t>
            </a:r>
          </a:p>
          <a:p>
            <a:pPr marL="171450" indent="-171450">
              <a:buFontTx/>
              <a:buChar char="-"/>
            </a:pPr>
            <a:r>
              <a:rPr lang="es-MX" sz="1050">
                <a:solidFill>
                  <a:srgbClr val="FFFFFF"/>
                </a:solidFill>
              </a:rPr>
              <a:t>Determinación del número de portadoras</a:t>
            </a:r>
          </a:p>
          <a:p>
            <a:pPr marL="171450" indent="-171450">
              <a:buFontTx/>
              <a:buChar char="-"/>
            </a:pPr>
            <a:r>
              <a:rPr lang="es-MX" sz="1050">
                <a:solidFill>
                  <a:srgbClr val="FFFFFF"/>
                </a:solidFill>
              </a:rPr>
              <a:t>Determinación del número de portadoras por segmento</a:t>
            </a:r>
          </a:p>
          <a:p>
            <a:pPr marL="171450" indent="-171450">
              <a:buFontTx/>
              <a:buChar char="-"/>
            </a:pPr>
            <a:r>
              <a:rPr lang="es-MX" sz="1050">
                <a:solidFill>
                  <a:srgbClr val="FFFFFF"/>
                </a:solidFill>
              </a:rPr>
              <a:t>Generación de símbolos OFDM: Frecuencia de muestreo </a:t>
            </a:r>
            <a:r>
              <a:rPr lang="es-MX" sz="1050" err="1">
                <a:solidFill>
                  <a:srgbClr val="FFFFFF"/>
                </a:solidFill>
              </a:rPr>
              <a:t>f</a:t>
            </a:r>
            <a:r>
              <a:rPr lang="es-MX" sz="600" err="1">
                <a:solidFill>
                  <a:srgbClr val="FFFFFF"/>
                </a:solidFill>
              </a:rPr>
              <a:t>IFFT</a:t>
            </a:r>
            <a:endParaRPr lang="es-MX" sz="600">
              <a:solidFill>
                <a:srgbClr val="FFFFFF"/>
              </a:solidFill>
            </a:endParaRPr>
          </a:p>
          <a:p>
            <a:pPr marL="171450" indent="-171450">
              <a:buFontTx/>
              <a:buChar char="-"/>
            </a:pPr>
            <a:r>
              <a:rPr lang="es-MX" sz="1050">
                <a:solidFill>
                  <a:srgbClr val="FFFFFF"/>
                </a:solidFill>
              </a:rPr>
              <a:t>Cantidad de símbolos por cuadro OFDM</a:t>
            </a:r>
          </a:p>
          <a:p>
            <a:pPr marL="171450" indent="-171450">
              <a:buFontTx/>
              <a:buChar char="-"/>
            </a:pPr>
            <a:r>
              <a:rPr lang="es-MX" sz="1050">
                <a:solidFill>
                  <a:srgbClr val="FFFFFF"/>
                </a:solidFill>
              </a:rPr>
              <a:t>Generación de símbolos OFDM</a:t>
            </a:r>
          </a:p>
          <a:p>
            <a:pPr marL="171450" indent="-171450">
              <a:buFontTx/>
              <a:buChar char="-"/>
            </a:pPr>
            <a:r>
              <a:rPr lang="es-MX" sz="1050">
                <a:solidFill>
                  <a:srgbClr val="FFFFFF"/>
                </a:solidFill>
              </a:rPr>
              <a:t>Cálculo de los parámetros de segmento OFDM</a:t>
            </a:r>
          </a:p>
          <a:p>
            <a:pPr marL="171450" indent="-171450">
              <a:buFontTx/>
              <a:buChar char="-"/>
            </a:pPr>
            <a:r>
              <a:rPr lang="es-MX" sz="1050">
                <a:solidFill>
                  <a:srgbClr val="FFFFFF"/>
                </a:solidFill>
              </a:rPr>
              <a:t>Cálculo de los anchos de banda ocupados en cada modo</a:t>
            </a:r>
          </a:p>
          <a:p>
            <a:pPr marL="171450" indent="-171450">
              <a:buFontTx/>
              <a:buChar char="-"/>
            </a:pPr>
            <a:r>
              <a:rPr lang="es-MX" sz="1050">
                <a:solidFill>
                  <a:srgbClr val="FFFFFF"/>
                </a:solidFill>
              </a:rPr>
              <a:t>Cálculo de la tasa de datos de un único segmento</a:t>
            </a:r>
          </a:p>
          <a:p>
            <a:pPr marL="171450" indent="-171450">
              <a:buFontTx/>
              <a:buChar char="-"/>
            </a:pPr>
            <a:r>
              <a:rPr lang="es-MX" sz="1050">
                <a:solidFill>
                  <a:srgbClr val="FFFFFF"/>
                </a:solidFill>
              </a:rPr>
              <a:t>Cálculo del ajuste de atraso requerido como resultado del entrelazamiento de byte</a:t>
            </a:r>
          </a:p>
          <a:p>
            <a:pPr marL="171450" indent="-171450">
              <a:buFontTx/>
              <a:buChar char="-"/>
            </a:pPr>
            <a:endParaRPr lang="es-MX" sz="1050">
              <a:solidFill>
                <a:srgbClr val="FFFFFF"/>
              </a:solidFill>
            </a:endParaRPr>
          </a:p>
          <a:p>
            <a:pPr marL="171450" indent="-171450">
              <a:buFontTx/>
              <a:buChar char="-"/>
            </a:pPr>
            <a:endParaRPr lang="es-MX" sz="900">
              <a:solidFill>
                <a:srgbClr val="FFFFFF"/>
              </a:solidFill>
            </a:endParaRPr>
          </a:p>
          <a:p>
            <a:pPr marL="285750" indent="-285750"/>
            <a:endParaRPr lang="es-MX" sz="1300">
              <a:solidFill>
                <a:srgbClr val="FFFFFF"/>
              </a:solidFill>
            </a:endParaRPr>
          </a:p>
        </p:txBody>
      </p:sp>
    </p:spTree>
    <p:extLst>
      <p:ext uri="{BB962C8B-B14F-4D97-AF65-F5344CB8AC3E}">
        <p14:creationId xmlns:p14="http://schemas.microsoft.com/office/powerpoint/2010/main" val="531875167"/>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34FAC-E48B-4E82-B9D8-3DF6BF267EEE}"/>
              </a:ext>
            </a:extLst>
          </p:cNvPr>
          <p:cNvSpPr>
            <a:spLocks noGrp="1"/>
          </p:cNvSpPr>
          <p:nvPr>
            <p:ph type="title"/>
          </p:nvPr>
        </p:nvSpPr>
        <p:spPr>
          <a:xfrm>
            <a:off x="1084258" y="574350"/>
            <a:ext cx="6858000" cy="345000"/>
          </a:xfrm>
        </p:spPr>
        <p:txBody>
          <a:bodyPr/>
          <a:lstStyle/>
          <a:p>
            <a:r>
              <a:rPr lang="es-AR"/>
              <a:t>CODIFICADOR REED-SOLOMON</a:t>
            </a:r>
          </a:p>
        </p:txBody>
      </p:sp>
      <p:sp>
        <p:nvSpPr>
          <p:cNvPr id="3" name="Marcador de texto 2">
            <a:extLst>
              <a:ext uri="{FF2B5EF4-FFF2-40B4-BE49-F238E27FC236}">
                <a16:creationId xmlns:a16="http://schemas.microsoft.com/office/drawing/2014/main" id="{3189AF2B-EC27-4CE9-88EC-C1DDEAEF6F56}"/>
              </a:ext>
            </a:extLst>
          </p:cNvPr>
          <p:cNvSpPr>
            <a:spLocks noGrp="1"/>
          </p:cNvSpPr>
          <p:nvPr>
            <p:ph type="body" idx="1"/>
          </p:nvPr>
        </p:nvSpPr>
        <p:spPr>
          <a:xfrm>
            <a:off x="1084259" y="2828817"/>
            <a:ext cx="7758528" cy="2069681"/>
          </a:xfrm>
        </p:spPr>
        <p:txBody>
          <a:bodyPr/>
          <a:lstStyle/>
          <a:p>
            <a:pPr marL="114300" indent="0">
              <a:buNone/>
            </a:pPr>
            <a:r>
              <a:rPr lang="es-AR" sz="1400" dirty="0"/>
              <a:t>Luego de que los TSP son separados por capa jerárquica, los campos ISDB-Tb </a:t>
            </a:r>
            <a:r>
              <a:rPr lang="es-AR" sz="1400" dirty="0" err="1"/>
              <a:t>Info</a:t>
            </a:r>
            <a:r>
              <a:rPr lang="es-AR" sz="1400" dirty="0"/>
              <a:t> y </a:t>
            </a:r>
            <a:r>
              <a:rPr lang="es-AR" sz="1400"/>
              <a:t>paridad RS opcional de los paquetes TSP son </a:t>
            </a:r>
            <a:r>
              <a:rPr lang="es-AR" sz="1400" dirty="0"/>
              <a:t>sustituidos por 16 nuevos bytes de paridad Reed Solomon (204-188-8).</a:t>
            </a:r>
          </a:p>
          <a:p>
            <a:pPr marL="114300" indent="0">
              <a:buNone/>
            </a:pPr>
            <a:r>
              <a:rPr lang="es-MX" sz="1400"/>
              <a:t>El receptor compara los 188 bytes del bloque recibido con los 16 bytes de paridad para verificar la validez de los dados recuperados. Si se detectan errores, el receptor determina que la etiqueta no corresponde al paquete recibido y genera uno parecido (con ciertos bits cambiados), procurando que se correspondan de la mejor manera posible con la etiqueta recibida.</a:t>
            </a:r>
          </a:p>
        </p:txBody>
      </p:sp>
      <p:sp>
        <p:nvSpPr>
          <p:cNvPr id="6" name="Marcador de número de diapositiva 5">
            <a:extLst>
              <a:ext uri="{FF2B5EF4-FFF2-40B4-BE49-F238E27FC236}">
                <a16:creationId xmlns:a16="http://schemas.microsoft.com/office/drawing/2014/main" id="{A6907FB5-3290-4921-8FC1-E00FA24E6E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20</a:t>
            </a:fld>
            <a:endParaRPr lang="es-AR"/>
          </a:p>
        </p:txBody>
      </p:sp>
      <p:pic>
        <p:nvPicPr>
          <p:cNvPr id="7" name="Imagen 6">
            <a:extLst>
              <a:ext uri="{FF2B5EF4-FFF2-40B4-BE49-F238E27FC236}">
                <a16:creationId xmlns:a16="http://schemas.microsoft.com/office/drawing/2014/main" id="{3D759C84-1417-4CCC-9B3D-81FF00D5A4A5}"/>
              </a:ext>
            </a:extLst>
          </p:cNvPr>
          <p:cNvPicPr>
            <a:picLocks noChangeAspect="1"/>
          </p:cNvPicPr>
          <p:nvPr/>
        </p:nvPicPr>
        <p:blipFill>
          <a:blip r:embed="rId2"/>
          <a:stretch>
            <a:fillRect/>
          </a:stretch>
        </p:blipFill>
        <p:spPr>
          <a:xfrm>
            <a:off x="2196744" y="1077000"/>
            <a:ext cx="5762625" cy="1524000"/>
          </a:xfrm>
          <a:prstGeom prst="rect">
            <a:avLst/>
          </a:prstGeom>
        </p:spPr>
      </p:pic>
    </p:spTree>
    <p:extLst>
      <p:ext uri="{BB962C8B-B14F-4D97-AF65-F5344CB8AC3E}">
        <p14:creationId xmlns:p14="http://schemas.microsoft.com/office/powerpoint/2010/main" val="1736191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43000" y="323810"/>
            <a:ext cx="6858000" cy="345000"/>
          </a:xfrm>
        </p:spPr>
        <p:txBody>
          <a:bodyPr/>
          <a:lstStyle/>
          <a:p>
            <a:r>
              <a:rPr lang="es-AR"/>
              <a:t>ALEATORIZADOR DE BITS</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42270" y="515992"/>
            <a:ext cx="7819038" cy="710930"/>
          </a:xfrm>
        </p:spPr>
        <p:txBody>
          <a:bodyPr/>
          <a:lstStyle/>
          <a:p>
            <a:pPr marL="114300" indent="0">
              <a:buNone/>
            </a:pPr>
            <a:r>
              <a:rPr lang="es-AR" sz="1400"/>
              <a:t>Para evitar largas series de ceros o unos, o cualquier otro patrón repetitivo, la señal de entrada debe transformarse en una secuencia </a:t>
            </a:r>
            <a:r>
              <a:rPr lang="es-AR" sz="1400" err="1"/>
              <a:t>cuasi-aleatoria</a:t>
            </a:r>
            <a:r>
              <a:rPr lang="es-AR" sz="1400"/>
              <a:t>. </a:t>
            </a:r>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21</a:t>
            </a:fld>
            <a:endParaRPr lang="es-AR"/>
          </a:p>
        </p:txBody>
      </p:sp>
      <p:pic>
        <p:nvPicPr>
          <p:cNvPr id="7" name="Imagen 6">
            <a:extLst>
              <a:ext uri="{FF2B5EF4-FFF2-40B4-BE49-F238E27FC236}">
                <a16:creationId xmlns:a16="http://schemas.microsoft.com/office/drawing/2014/main" id="{AE094AB4-BE69-46A5-92D0-539EBE724B1B}"/>
              </a:ext>
            </a:extLst>
          </p:cNvPr>
          <p:cNvPicPr>
            <a:picLocks noChangeAspect="1"/>
          </p:cNvPicPr>
          <p:nvPr/>
        </p:nvPicPr>
        <p:blipFill>
          <a:blip r:embed="rId2"/>
          <a:stretch>
            <a:fillRect/>
          </a:stretch>
        </p:blipFill>
        <p:spPr>
          <a:xfrm>
            <a:off x="2960517" y="1230913"/>
            <a:ext cx="3982544" cy="1299916"/>
          </a:xfrm>
          <a:prstGeom prst="rect">
            <a:avLst/>
          </a:prstGeom>
        </p:spPr>
      </p:pic>
      <mc:AlternateContent xmlns:mc="http://schemas.openxmlformats.org/markup-compatibility/2006" xmlns:a14="http://schemas.microsoft.com/office/drawing/2010/main">
        <mc:Choice Requires="a14">
          <p:sp>
            <p:nvSpPr>
              <p:cNvPr id="8" name="Marcador de texto 2">
                <a:extLst>
                  <a:ext uri="{FF2B5EF4-FFF2-40B4-BE49-F238E27FC236}">
                    <a16:creationId xmlns:a16="http://schemas.microsoft.com/office/drawing/2014/main" id="{A7B3B2FA-CD07-4C2B-A40B-55DF3D0BE4B5}"/>
                  </a:ext>
                </a:extLst>
              </p:cNvPr>
              <p:cNvSpPr txBox="1">
                <a:spLocks/>
              </p:cNvSpPr>
              <p:nvPr/>
            </p:nvSpPr>
            <p:spPr>
              <a:xfrm>
                <a:off x="1042270" y="2488495"/>
                <a:ext cx="7906383" cy="16052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114300" indent="0">
                  <a:buFont typeface="Quicksand"/>
                  <a:buNone/>
                </a:pPr>
                <a:r>
                  <a:rPr lang="es-AR" sz="1400"/>
                  <a:t>Este circuito permite obtener una Secuencia Binaria Pseudo-Aleatoria (PRBS), que se forma a partir de la operación lógica OR Exclusiva (XOR) entre el bit de entrada y el polinomio:</a:t>
                </a:r>
              </a:p>
              <a:p>
                <a:pPr marL="114300" indent="0">
                  <a:buFont typeface="Quicksand"/>
                  <a:buNone/>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𝐺</m:t>
                      </m:r>
                      <m:d>
                        <m:dPr>
                          <m:ctrlPr>
                            <a:rPr lang="es-AR" sz="1400" b="0" i="1" smtClean="0">
                              <a:latin typeface="Cambria Math" panose="02040503050406030204" pitchFamily="18" charset="0"/>
                            </a:rPr>
                          </m:ctrlPr>
                        </m:dPr>
                        <m:e>
                          <m:r>
                            <a:rPr lang="es-AR" sz="1400" b="0" i="1" smtClean="0">
                              <a:latin typeface="Cambria Math" panose="02040503050406030204" pitchFamily="18" charset="0"/>
                            </a:rPr>
                            <m:t>𝑥</m:t>
                          </m:r>
                        </m:e>
                      </m:d>
                      <m:r>
                        <a:rPr lang="es-AR" sz="1400" b="0" i="1" smtClean="0">
                          <a:latin typeface="Cambria Math" panose="02040503050406030204" pitchFamily="18" charset="0"/>
                        </a:rPr>
                        <m:t>=</m:t>
                      </m:r>
                      <m:sSup>
                        <m:sSupPr>
                          <m:ctrlPr>
                            <a:rPr lang="es-AR" sz="1400" b="0" i="1" smtClean="0">
                              <a:latin typeface="Cambria Math" panose="02040503050406030204" pitchFamily="18" charset="0"/>
                            </a:rPr>
                          </m:ctrlPr>
                        </m:sSupPr>
                        <m:e>
                          <m:r>
                            <a:rPr lang="es-AR" sz="1400" b="0" i="1" smtClean="0">
                              <a:latin typeface="Cambria Math" panose="02040503050406030204" pitchFamily="18" charset="0"/>
                            </a:rPr>
                            <m:t>𝑥</m:t>
                          </m:r>
                        </m:e>
                        <m:sup>
                          <m:r>
                            <a:rPr lang="es-AR" sz="1400" b="0" i="1" smtClean="0">
                              <a:latin typeface="Cambria Math" panose="02040503050406030204" pitchFamily="18" charset="0"/>
                            </a:rPr>
                            <m:t>15</m:t>
                          </m:r>
                        </m:sup>
                      </m:sSup>
                      <m:r>
                        <a:rPr lang="es-AR" sz="1400" b="0" i="1" smtClean="0">
                          <a:latin typeface="Cambria Math" panose="02040503050406030204" pitchFamily="18" charset="0"/>
                        </a:rPr>
                        <m:t>+</m:t>
                      </m:r>
                      <m:sSup>
                        <m:sSupPr>
                          <m:ctrlPr>
                            <a:rPr lang="es-AR" sz="1400" b="0" i="1" smtClean="0">
                              <a:latin typeface="Cambria Math" panose="02040503050406030204" pitchFamily="18" charset="0"/>
                            </a:rPr>
                          </m:ctrlPr>
                        </m:sSupPr>
                        <m:e>
                          <m:r>
                            <a:rPr lang="es-AR" sz="1400" b="0" i="1" smtClean="0">
                              <a:latin typeface="Cambria Math" panose="02040503050406030204" pitchFamily="18" charset="0"/>
                            </a:rPr>
                            <m:t>𝑥</m:t>
                          </m:r>
                        </m:e>
                        <m:sup>
                          <m:r>
                            <a:rPr lang="es-AR" sz="1400" b="0" i="1" smtClean="0">
                              <a:latin typeface="Cambria Math" panose="02040503050406030204" pitchFamily="18" charset="0"/>
                            </a:rPr>
                            <m:t>14</m:t>
                          </m:r>
                        </m:sup>
                      </m:sSup>
                      <m:r>
                        <a:rPr lang="es-AR" sz="1400" b="0" i="1" smtClean="0">
                          <a:latin typeface="Cambria Math" panose="02040503050406030204" pitchFamily="18" charset="0"/>
                        </a:rPr>
                        <m:t>+1</m:t>
                      </m:r>
                    </m:oMath>
                  </m:oMathPara>
                </a14:m>
                <a:endParaRPr lang="es-AR" sz="1400" b="0"/>
              </a:p>
              <a:p>
                <a:pPr marL="114300" indent="0">
                  <a:buFont typeface="Quicksand"/>
                  <a:buNone/>
                </a:pPr>
                <a:r>
                  <a:rPr lang="es-AR" sz="1400"/>
                  <a:t>Los bytes de sincronismo no son afectados por la secuencia PRBS, ya que es </a:t>
                </a:r>
                <a:r>
                  <a:rPr lang="es-AR" sz="1400" err="1"/>
                  <a:t>dehabilitada</a:t>
                </a:r>
                <a:r>
                  <a:rPr lang="es-AR" sz="1400"/>
                  <a:t> en este momento, como se ilustra en la siguiente figura:</a:t>
                </a:r>
              </a:p>
            </p:txBody>
          </p:sp>
        </mc:Choice>
        <mc:Fallback xmlns="">
          <p:sp>
            <p:nvSpPr>
              <p:cNvPr id="8" name="Marcador de texto 2">
                <a:extLst>
                  <a:ext uri="{FF2B5EF4-FFF2-40B4-BE49-F238E27FC236}">
                    <a16:creationId xmlns:a16="http://schemas.microsoft.com/office/drawing/2014/main" id="{A7B3B2FA-CD07-4C2B-A40B-55DF3D0BE4B5}"/>
                  </a:ext>
                </a:extLst>
              </p:cNvPr>
              <p:cNvSpPr txBox="1">
                <a:spLocks noRot="1" noChangeAspect="1" noMove="1" noResize="1" noEditPoints="1" noAdjustHandles="1" noChangeArrowheads="1" noChangeShapeType="1" noTextEdit="1"/>
              </p:cNvSpPr>
              <p:nvPr/>
            </p:nvSpPr>
            <p:spPr>
              <a:xfrm>
                <a:off x="1042270" y="2488495"/>
                <a:ext cx="7906383" cy="1605233"/>
              </a:xfrm>
              <a:prstGeom prst="rect">
                <a:avLst/>
              </a:prstGeom>
              <a:blipFill>
                <a:blip r:embed="rId3"/>
                <a:stretch>
                  <a:fillRect/>
                </a:stretch>
              </a:blipFill>
              <a:ln>
                <a:noFill/>
              </a:ln>
            </p:spPr>
            <p:txBody>
              <a:bodyPr/>
              <a:lstStyle/>
              <a:p>
                <a:r>
                  <a:rPr lang="en-US">
                    <a:noFill/>
                  </a:rPr>
                  <a:t> </a:t>
                </a:r>
              </a:p>
            </p:txBody>
          </p:sp>
        </mc:Fallback>
      </mc:AlternateContent>
      <p:pic>
        <p:nvPicPr>
          <p:cNvPr id="9" name="Imagen 8">
            <a:extLst>
              <a:ext uri="{FF2B5EF4-FFF2-40B4-BE49-F238E27FC236}">
                <a16:creationId xmlns:a16="http://schemas.microsoft.com/office/drawing/2014/main" id="{FA41A7CF-47CC-4EA4-A3F1-F115ADEA8197}"/>
              </a:ext>
            </a:extLst>
          </p:cNvPr>
          <p:cNvPicPr>
            <a:picLocks noChangeAspect="1"/>
          </p:cNvPicPr>
          <p:nvPr/>
        </p:nvPicPr>
        <p:blipFill>
          <a:blip r:embed="rId4"/>
          <a:stretch>
            <a:fillRect/>
          </a:stretch>
        </p:blipFill>
        <p:spPr>
          <a:xfrm>
            <a:off x="2821551" y="3912587"/>
            <a:ext cx="4344345" cy="1073394"/>
          </a:xfrm>
          <a:prstGeom prst="rect">
            <a:avLst/>
          </a:prstGeom>
        </p:spPr>
      </p:pic>
    </p:spTree>
    <p:extLst>
      <p:ext uri="{BB962C8B-B14F-4D97-AF65-F5344CB8AC3E}">
        <p14:creationId xmlns:p14="http://schemas.microsoft.com/office/powerpoint/2010/main" val="186663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042270" y="469044"/>
            <a:ext cx="6858000" cy="345000"/>
          </a:xfrm>
        </p:spPr>
        <p:txBody>
          <a:bodyPr/>
          <a:lstStyle/>
          <a:p>
            <a:r>
              <a:rPr lang="es-AR"/>
              <a:t>ENTRELAZADO DE BYTES</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42270" y="698874"/>
            <a:ext cx="7819038" cy="1506446"/>
          </a:xfrm>
        </p:spPr>
        <p:txBody>
          <a:bodyPr/>
          <a:lstStyle/>
          <a:p>
            <a:pPr marL="114300" indent="0">
              <a:buNone/>
            </a:pPr>
            <a:r>
              <a:rPr lang="es-MX" sz="1400"/>
              <a:t>El entrelazado es una forma de diversidad temporal que se emplea para dispersar en el tiempo los errores de ráfaga. Si un error de ráfaga aparece durante la transmisión, la restauración de la secuencia original tiene un efecto equivalente a distribuir los errores a lo largo del tiempo. Cuando un </a:t>
            </a:r>
            <a:r>
              <a:rPr lang="es-MX" sz="1400" err="1"/>
              <a:t>entrelazador</a:t>
            </a:r>
            <a:r>
              <a:rPr lang="es-MX" sz="1400"/>
              <a:t> está correctamente diseñado, la distribución de los errores responderá a un patrón de aspecto aleatorio y su corrección será mucho más sencilla si se emplea conjuntamente con adecuadas técnicas de codificación de datos.</a:t>
            </a:r>
          </a:p>
          <a:p>
            <a:pPr marL="114300" indent="0">
              <a:buNone/>
            </a:pP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22</a:t>
            </a:fld>
            <a:endParaRPr lang="es-AR"/>
          </a:p>
        </p:txBody>
      </p:sp>
      <p:pic>
        <p:nvPicPr>
          <p:cNvPr id="4" name="Imagen 3">
            <a:extLst>
              <a:ext uri="{FF2B5EF4-FFF2-40B4-BE49-F238E27FC236}">
                <a16:creationId xmlns:a16="http://schemas.microsoft.com/office/drawing/2014/main" id="{DE83D253-CEC7-46E8-8FF3-7E2E4C8532A4}"/>
              </a:ext>
            </a:extLst>
          </p:cNvPr>
          <p:cNvPicPr>
            <a:picLocks noChangeAspect="1"/>
          </p:cNvPicPr>
          <p:nvPr/>
        </p:nvPicPr>
        <p:blipFill>
          <a:blip r:embed="rId2"/>
          <a:stretch>
            <a:fillRect/>
          </a:stretch>
        </p:blipFill>
        <p:spPr>
          <a:xfrm>
            <a:off x="2045334" y="2521214"/>
            <a:ext cx="6153150" cy="1019175"/>
          </a:xfrm>
          <a:prstGeom prst="rect">
            <a:avLst/>
          </a:prstGeom>
        </p:spPr>
      </p:pic>
      <p:sp>
        <p:nvSpPr>
          <p:cNvPr id="5" name="Rectángulo 4">
            <a:extLst>
              <a:ext uri="{FF2B5EF4-FFF2-40B4-BE49-F238E27FC236}">
                <a16:creationId xmlns:a16="http://schemas.microsoft.com/office/drawing/2014/main" id="{B1DBFDDD-6A34-4642-A9AD-837D726F0A18}"/>
              </a:ext>
            </a:extLst>
          </p:cNvPr>
          <p:cNvSpPr/>
          <p:nvPr/>
        </p:nvSpPr>
        <p:spPr>
          <a:xfrm>
            <a:off x="1273993" y="3856283"/>
            <a:ext cx="7695833" cy="954107"/>
          </a:xfrm>
          <a:prstGeom prst="rect">
            <a:avLst/>
          </a:prstGeom>
        </p:spPr>
        <p:txBody>
          <a:bodyPr wrap="square">
            <a:spAutoFit/>
          </a:bodyPr>
          <a:lstStyle/>
          <a:p>
            <a:r>
              <a:rPr lang="es-AR">
                <a:solidFill>
                  <a:schemeClr val="lt1"/>
                </a:solidFill>
                <a:latin typeface="Quicksand"/>
                <a:sym typeface="Quicksand"/>
              </a:rPr>
              <a:t>Las celdas deben ser cargadas con bytes de inicialización, que luego serán desplazados hacia la salida. La llave de salida extrae un byte por vez, cada vez que uno de ellos ingresa por la llave de entrada y ambas cambian a la posición siguiente cada vez que se completa la operación en un byte.</a:t>
            </a:r>
          </a:p>
        </p:txBody>
      </p:sp>
    </p:spTree>
    <p:extLst>
      <p:ext uri="{BB962C8B-B14F-4D97-AF65-F5344CB8AC3E}">
        <p14:creationId xmlns:p14="http://schemas.microsoft.com/office/powerpoint/2010/main" val="324025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4167" y="133220"/>
                <a:ext cx="7819038" cy="2757560"/>
              </a:xfrm>
            </p:spPr>
            <p:txBody>
              <a:bodyPr/>
              <a:lstStyle/>
              <a:p>
                <a:pPr marL="114300" indent="0">
                  <a:buNone/>
                </a:pPr>
                <a:r>
                  <a:rPr lang="es-MX" sz="1400"/>
                  <a:t>La cantidad total de celdas de memoria necesarias es:</a:t>
                </a:r>
              </a:p>
              <a:p>
                <a:pPr marL="114300" indent="0">
                  <a:buNone/>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𝑀</m:t>
                      </m:r>
                      <m:r>
                        <a:rPr lang="es-AR" sz="1400" b="0" i="1" smtClean="0">
                          <a:latin typeface="Cambria Math" panose="02040503050406030204" pitchFamily="18" charset="0"/>
                        </a:rPr>
                        <m:t>=</m:t>
                      </m:r>
                      <m:f>
                        <m:fPr>
                          <m:ctrlPr>
                            <a:rPr lang="es-AR" sz="1400" b="0" i="1" smtClean="0">
                              <a:latin typeface="Cambria Math" panose="02040503050406030204" pitchFamily="18" charset="0"/>
                            </a:rPr>
                          </m:ctrlPr>
                        </m:fPr>
                        <m:num>
                          <m:r>
                            <a:rPr lang="es-AR" sz="1400" i="1">
                              <a:latin typeface="Cambria Math" panose="02040503050406030204" pitchFamily="18" charset="0"/>
                            </a:rPr>
                            <m:t>𝐴</m:t>
                          </m:r>
                          <m:r>
                            <a:rPr lang="es-AR" sz="1400" i="1">
                              <a:latin typeface="Cambria Math" panose="02040503050406030204" pitchFamily="18" charset="0"/>
                            </a:rPr>
                            <m:t> </m:t>
                          </m:r>
                          <m:r>
                            <a:rPr lang="es-AR" sz="1400" i="1">
                              <a:latin typeface="Cambria Math" panose="02040503050406030204" pitchFamily="18" charset="0"/>
                            </a:rPr>
                            <m:t>𝑘</m:t>
                          </m:r>
                          <m:r>
                            <a:rPr lang="es-AR" sz="1400" i="1">
                              <a:latin typeface="Cambria Math" panose="02040503050406030204" pitchFamily="18" charset="0"/>
                            </a:rPr>
                            <m:t> (</m:t>
                          </m:r>
                          <m:r>
                            <a:rPr lang="es-AR" sz="1400" i="1">
                              <a:latin typeface="Cambria Math" panose="02040503050406030204" pitchFamily="18" charset="0"/>
                            </a:rPr>
                            <m:t>𝑘</m:t>
                          </m:r>
                          <m:r>
                            <a:rPr lang="es-AR" sz="1400" i="1">
                              <a:latin typeface="Cambria Math" panose="02040503050406030204" pitchFamily="18" charset="0"/>
                            </a:rPr>
                            <m:t>−1)</m:t>
                          </m:r>
                        </m:num>
                        <m:den>
                          <m:r>
                            <a:rPr lang="es-AR" sz="1400" b="0" i="1" smtClean="0">
                              <a:latin typeface="Cambria Math" panose="02040503050406030204" pitchFamily="18" charset="0"/>
                            </a:rPr>
                            <m:t>2</m:t>
                          </m:r>
                        </m:den>
                      </m:f>
                    </m:oMath>
                  </m:oMathPara>
                </a14:m>
                <a:endParaRPr lang="es-AR" sz="1400"/>
              </a:p>
              <a:p>
                <a:pPr marL="114300" indent="0">
                  <a:buNone/>
                </a:pPr>
                <a:r>
                  <a:rPr lang="es-AR" sz="1400"/>
                  <a:t>donde:</a:t>
                </a:r>
              </a:p>
              <a:p>
                <a:pPr>
                  <a:buFontTx/>
                  <a:buChar char="-"/>
                </a:pPr>
                <a:r>
                  <a:rPr lang="es-AR" sz="1400"/>
                  <a:t>A es la cantidad de celdas de almacenamiento que contiene la segunda línea</a:t>
                </a:r>
              </a:p>
              <a:p>
                <a:pPr>
                  <a:buFontTx/>
                  <a:buChar char="-"/>
                </a:pPr>
                <a:r>
                  <a:rPr lang="es-AR" sz="1400"/>
                  <a:t>k es la cantidad de líneas paralelas que contiene el </a:t>
                </a:r>
                <a:r>
                  <a:rPr lang="es-AR" sz="1400" err="1"/>
                  <a:t>entrelazador</a:t>
                </a:r>
                <a:endParaRPr lang="es-AR" sz="1400"/>
              </a:p>
              <a:p>
                <a:pPr marL="114300" indent="0">
                  <a:buNone/>
                </a:pPr>
                <a:r>
                  <a:rPr lang="es-AR" sz="1400"/>
                  <a:t>Y que el retardo total que se introduce viene dado por:</a:t>
                </a:r>
              </a:p>
              <a:p>
                <a:pPr marL="114300" indent="0">
                  <a:buNone/>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𝐷</m:t>
                      </m:r>
                      <m:r>
                        <a:rPr lang="es-AR" sz="1400" b="0" i="1" smtClean="0">
                          <a:latin typeface="Cambria Math" panose="02040503050406030204" pitchFamily="18" charset="0"/>
                        </a:rPr>
                        <m:t>=2</m:t>
                      </m:r>
                      <m:r>
                        <a:rPr lang="es-AR" sz="1400" b="0" i="1" smtClean="0">
                          <a:latin typeface="Cambria Math" panose="02040503050406030204" pitchFamily="18" charset="0"/>
                        </a:rPr>
                        <m:t>𝑀</m:t>
                      </m:r>
                    </m:oMath>
                  </m:oMathPara>
                </a14:m>
                <a:endParaRPr lang="es-AR" sz="1400" b="0"/>
              </a:p>
              <a:p>
                <a:pPr marL="114300" indent="0">
                  <a:buNone/>
                </a:pPr>
                <a:r>
                  <a:rPr lang="es-MX" sz="1400"/>
                  <a:t>El </a:t>
                </a:r>
                <a:r>
                  <a:rPr lang="es-MX" sz="1400" err="1"/>
                  <a:t>entrelazador</a:t>
                </a:r>
                <a:r>
                  <a:rPr lang="es-MX" sz="1400"/>
                  <a:t> utilizado en ISDB-Tb tiene los siguientes parámetros: A=17 y k=12, como se muestra en la siguiente figura:</a:t>
                </a:r>
                <a:endParaRPr lang="es-AR" sz="1400"/>
              </a:p>
            </p:txBody>
          </p:sp>
        </mc:Choice>
        <mc:Fallback xmlns="">
          <p:sp>
            <p:nvSpPr>
              <p:cNvPr id="3" name="Marcador de texto 2">
                <a:extLst>
                  <a:ext uri="{FF2B5EF4-FFF2-40B4-BE49-F238E27FC236}">
                    <a16:creationId xmlns:a16="http://schemas.microsoft.com/office/drawing/2014/main" id="{6CC7710C-DD5A-4D02-8D32-420404A5A222}"/>
                  </a:ext>
                </a:extLst>
              </p:cNvPr>
              <p:cNvSpPr>
                <a:spLocks noGrp="1" noRot="1" noChangeAspect="1" noMove="1" noResize="1" noEditPoints="1" noAdjustHandles="1" noChangeArrowheads="1" noChangeShapeType="1" noTextEdit="1"/>
              </p:cNvSpPr>
              <p:nvPr>
                <p:ph type="body" idx="1"/>
              </p:nvPr>
            </p:nvSpPr>
            <p:spPr>
              <a:xfrm>
                <a:off x="1074167" y="133220"/>
                <a:ext cx="7819038" cy="2757560"/>
              </a:xfrm>
              <a:blipFill>
                <a:blip r:embed="rId2"/>
                <a:stretch>
                  <a:fillRect b="-442"/>
                </a:stretch>
              </a:blipFill>
            </p:spPr>
            <p:txBody>
              <a:bodyPr/>
              <a:lstStyle/>
              <a:p>
                <a:r>
                  <a:rPr lang="en-US">
                    <a:noFill/>
                  </a:rPr>
                  <a:t> </a:t>
                </a:r>
              </a:p>
            </p:txBody>
          </p:sp>
        </mc:Fallback>
      </mc:AlternateContent>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23</a:t>
            </a:fld>
            <a:endParaRPr lang="es-AR"/>
          </a:p>
        </p:txBody>
      </p:sp>
      <p:pic>
        <p:nvPicPr>
          <p:cNvPr id="9" name="Imagen 8">
            <a:extLst>
              <a:ext uri="{FF2B5EF4-FFF2-40B4-BE49-F238E27FC236}">
                <a16:creationId xmlns:a16="http://schemas.microsoft.com/office/drawing/2014/main" id="{9D456C31-064E-409E-9564-7F69750A0419}"/>
              </a:ext>
            </a:extLst>
          </p:cNvPr>
          <p:cNvPicPr>
            <a:picLocks noChangeAspect="1"/>
          </p:cNvPicPr>
          <p:nvPr/>
        </p:nvPicPr>
        <p:blipFill>
          <a:blip r:embed="rId3"/>
          <a:stretch>
            <a:fillRect/>
          </a:stretch>
        </p:blipFill>
        <p:spPr>
          <a:xfrm>
            <a:off x="2954861" y="2922679"/>
            <a:ext cx="4057650" cy="1390650"/>
          </a:xfrm>
          <a:prstGeom prst="rect">
            <a:avLst/>
          </a:prstGeom>
        </p:spPr>
      </p:pic>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B4641EED-D66F-44BF-B3FC-002A0EC484A4}"/>
                  </a:ext>
                </a:extLst>
              </p:cNvPr>
              <p:cNvSpPr/>
              <p:nvPr/>
            </p:nvSpPr>
            <p:spPr>
              <a:xfrm>
                <a:off x="1019155" y="4432566"/>
                <a:ext cx="2574103" cy="501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mtClean="0">
                          <a:solidFill>
                            <a:schemeClr val="lt1"/>
                          </a:solidFill>
                          <a:latin typeface="Cambria Math" panose="02040503050406030204" pitchFamily="18" charset="0"/>
                          <a:ea typeface="Quicksand"/>
                          <a:cs typeface="Quicksand"/>
                          <a:sym typeface="Quicksand"/>
                        </a:rPr>
                        <m:t>𝑀</m:t>
                      </m:r>
                      <m:r>
                        <a:rPr lang="es-AR" smtClean="0">
                          <a:solidFill>
                            <a:schemeClr val="lt1"/>
                          </a:solidFill>
                          <a:latin typeface="Cambria Math" panose="02040503050406030204" pitchFamily="18" charset="0"/>
                          <a:ea typeface="Quicksand"/>
                          <a:cs typeface="Quicksand"/>
                          <a:sym typeface="Quicksand"/>
                        </a:rPr>
                        <m:t>=</m:t>
                      </m:r>
                      <m:f>
                        <m:fPr>
                          <m:ctrlPr>
                            <a:rPr lang="es-AR" i="1">
                              <a:solidFill>
                                <a:schemeClr val="lt1"/>
                              </a:solidFill>
                              <a:latin typeface="Cambria Math" panose="02040503050406030204" pitchFamily="18" charset="0"/>
                              <a:ea typeface="Quicksand"/>
                              <a:cs typeface="Quicksand"/>
                              <a:sym typeface="Quicksand"/>
                            </a:rPr>
                          </m:ctrlPr>
                        </m:fPr>
                        <m:num>
                          <m:r>
                            <a:rPr lang="es-AR">
                              <a:solidFill>
                                <a:schemeClr val="lt1"/>
                              </a:solidFill>
                              <a:latin typeface="Cambria Math" panose="02040503050406030204" pitchFamily="18" charset="0"/>
                              <a:ea typeface="Quicksand"/>
                              <a:cs typeface="Quicksand"/>
                              <a:sym typeface="Quicksand"/>
                            </a:rPr>
                            <m:t>𝐴</m:t>
                          </m:r>
                          <m:r>
                            <a:rPr lang="es-AR">
                              <a:solidFill>
                                <a:schemeClr val="lt1"/>
                              </a:solidFill>
                              <a:latin typeface="Cambria Math" panose="02040503050406030204" pitchFamily="18" charset="0"/>
                              <a:ea typeface="Quicksand"/>
                              <a:cs typeface="Quicksand"/>
                              <a:sym typeface="Quicksand"/>
                            </a:rPr>
                            <m:t> </m:t>
                          </m:r>
                          <m:r>
                            <a:rPr lang="es-AR">
                              <a:solidFill>
                                <a:schemeClr val="lt1"/>
                              </a:solidFill>
                              <a:latin typeface="Cambria Math" panose="02040503050406030204" pitchFamily="18" charset="0"/>
                              <a:ea typeface="Quicksand"/>
                              <a:cs typeface="Quicksand"/>
                              <a:sym typeface="Quicksand"/>
                            </a:rPr>
                            <m:t>𝑘</m:t>
                          </m:r>
                          <m:r>
                            <a:rPr lang="es-AR">
                              <a:solidFill>
                                <a:schemeClr val="lt1"/>
                              </a:solidFill>
                              <a:latin typeface="Cambria Math" panose="02040503050406030204" pitchFamily="18" charset="0"/>
                              <a:ea typeface="Quicksand"/>
                              <a:cs typeface="Quicksand"/>
                              <a:sym typeface="Quicksand"/>
                            </a:rPr>
                            <m:t> (</m:t>
                          </m:r>
                          <m:r>
                            <a:rPr lang="es-AR">
                              <a:solidFill>
                                <a:schemeClr val="lt1"/>
                              </a:solidFill>
                              <a:latin typeface="Cambria Math" panose="02040503050406030204" pitchFamily="18" charset="0"/>
                              <a:ea typeface="Quicksand"/>
                              <a:cs typeface="Quicksand"/>
                              <a:sym typeface="Quicksand"/>
                            </a:rPr>
                            <m:t>𝑘</m:t>
                          </m:r>
                          <m:r>
                            <a:rPr lang="es-AR">
                              <a:solidFill>
                                <a:schemeClr val="lt1"/>
                              </a:solidFill>
                              <a:latin typeface="Cambria Math" panose="02040503050406030204" pitchFamily="18" charset="0"/>
                              <a:ea typeface="Quicksand"/>
                              <a:cs typeface="Quicksand"/>
                              <a:sym typeface="Quicksand"/>
                            </a:rPr>
                            <m:t>−1)</m:t>
                          </m:r>
                        </m:num>
                        <m:den>
                          <m:r>
                            <a:rPr lang="es-AR">
                              <a:solidFill>
                                <a:schemeClr val="lt1"/>
                              </a:solidFill>
                              <a:latin typeface="Cambria Math" panose="02040503050406030204" pitchFamily="18" charset="0"/>
                              <a:ea typeface="Quicksand"/>
                              <a:cs typeface="Quicksand"/>
                              <a:sym typeface="Quicksand"/>
                            </a:rPr>
                            <m:t>2</m:t>
                          </m:r>
                        </m:den>
                      </m:f>
                      <m:r>
                        <a:rPr lang="es-AR" b="0" i="0" smtClean="0">
                          <a:solidFill>
                            <a:schemeClr val="lt1"/>
                          </a:solidFill>
                          <a:latin typeface="Cambria Math" panose="02040503050406030204" pitchFamily="18" charset="0"/>
                          <a:ea typeface="Quicksand"/>
                          <a:cs typeface="Quicksand"/>
                          <a:sym typeface="Quicksand"/>
                        </a:rPr>
                        <m:t>=1122 </m:t>
                      </m:r>
                      <m:r>
                        <m:rPr>
                          <m:sty m:val="p"/>
                        </m:rPr>
                        <a:rPr lang="es-AR" b="0" i="0" smtClean="0">
                          <a:solidFill>
                            <a:schemeClr val="lt1"/>
                          </a:solidFill>
                          <a:latin typeface="Cambria Math" panose="02040503050406030204" pitchFamily="18" charset="0"/>
                          <a:ea typeface="Quicksand"/>
                          <a:cs typeface="Quicksand"/>
                          <a:sym typeface="Quicksand"/>
                        </a:rPr>
                        <m:t>bytes</m:t>
                      </m:r>
                    </m:oMath>
                  </m:oMathPara>
                </a14:m>
                <a:endParaRPr lang="es-AR">
                  <a:solidFill>
                    <a:schemeClr val="lt1"/>
                  </a:solidFill>
                  <a:latin typeface="Quicksand"/>
                  <a:ea typeface="Quicksand"/>
                  <a:cs typeface="Quicksand"/>
                  <a:sym typeface="Quicksand"/>
                </a:endParaRPr>
              </a:p>
            </p:txBody>
          </p:sp>
        </mc:Choice>
        <mc:Fallback xmlns="">
          <p:sp>
            <p:nvSpPr>
              <p:cNvPr id="11" name="Rectángulo 10">
                <a:extLst>
                  <a:ext uri="{FF2B5EF4-FFF2-40B4-BE49-F238E27FC236}">
                    <a16:creationId xmlns:a16="http://schemas.microsoft.com/office/drawing/2014/main" id="{B4641EED-D66F-44BF-B3FC-002A0EC484A4}"/>
                  </a:ext>
                </a:extLst>
              </p:cNvPr>
              <p:cNvSpPr>
                <a:spLocks noRot="1" noChangeAspect="1" noMove="1" noResize="1" noEditPoints="1" noAdjustHandles="1" noChangeArrowheads="1" noChangeShapeType="1" noTextEdit="1"/>
              </p:cNvSpPr>
              <p:nvPr/>
            </p:nvSpPr>
            <p:spPr>
              <a:xfrm>
                <a:off x="1019155" y="4432566"/>
                <a:ext cx="2574103" cy="501291"/>
              </a:xfrm>
              <a:prstGeom prst="rect">
                <a:avLst/>
              </a:prstGeom>
              <a:blipFill>
                <a:blip r:embed="rId4"/>
                <a:stretch>
                  <a:fillRect b="-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7B2FA3C2-FF62-4770-B35C-52EB0D37A72C}"/>
                  </a:ext>
                </a:extLst>
              </p:cNvPr>
              <p:cNvSpPr/>
              <p:nvPr/>
            </p:nvSpPr>
            <p:spPr>
              <a:xfrm>
                <a:off x="3779818" y="4529322"/>
                <a:ext cx="5113387" cy="307777"/>
              </a:xfrm>
              <a:prstGeom prst="rect">
                <a:avLst/>
              </a:prstGeom>
            </p:spPr>
            <p:txBody>
              <a:bodyPr wrap="none">
                <a:spAutoFit/>
              </a:bodyPr>
              <a:lstStyle/>
              <a:p>
                <a:pPr marL="114300" indent="0">
                  <a:buNone/>
                </a:pPr>
                <a14:m>
                  <m:oMathPara xmlns:m="http://schemas.openxmlformats.org/officeDocument/2006/math">
                    <m:oMathParaPr>
                      <m:jc m:val="centerGroup"/>
                    </m:oMathParaPr>
                    <m:oMath xmlns:m="http://schemas.openxmlformats.org/officeDocument/2006/math">
                      <m:r>
                        <a:rPr lang="es-AR" smtClean="0">
                          <a:solidFill>
                            <a:schemeClr val="lt1"/>
                          </a:solidFill>
                          <a:latin typeface="Cambria Math" panose="02040503050406030204" pitchFamily="18" charset="0"/>
                          <a:ea typeface="Quicksand"/>
                          <a:cs typeface="Quicksand"/>
                        </a:rPr>
                        <m:t>𝐷</m:t>
                      </m:r>
                      <m:r>
                        <a:rPr lang="es-AR" smtClean="0">
                          <a:solidFill>
                            <a:schemeClr val="lt1"/>
                          </a:solidFill>
                          <a:latin typeface="Cambria Math" panose="02040503050406030204" pitchFamily="18" charset="0"/>
                          <a:ea typeface="Quicksand"/>
                          <a:cs typeface="Quicksand"/>
                        </a:rPr>
                        <m:t>=2</m:t>
                      </m:r>
                      <m:r>
                        <a:rPr lang="es-AR" smtClean="0">
                          <a:solidFill>
                            <a:schemeClr val="lt1"/>
                          </a:solidFill>
                          <a:latin typeface="Cambria Math" panose="02040503050406030204" pitchFamily="18" charset="0"/>
                          <a:ea typeface="Quicksand"/>
                          <a:cs typeface="Quicksand"/>
                        </a:rPr>
                        <m:t>𝑀</m:t>
                      </m:r>
                      <m:r>
                        <a:rPr lang="es-AR" b="0" i="0" smtClean="0">
                          <a:solidFill>
                            <a:schemeClr val="lt1"/>
                          </a:solidFill>
                          <a:latin typeface="Cambria Math" panose="02040503050406030204" pitchFamily="18" charset="0"/>
                          <a:ea typeface="Quicksand"/>
                          <a:cs typeface="Quicksand"/>
                        </a:rPr>
                        <m:t>=2244 </m:t>
                      </m:r>
                      <m:r>
                        <m:rPr>
                          <m:sty m:val="p"/>
                        </m:rPr>
                        <a:rPr lang="es-AR" b="0" i="0" smtClean="0">
                          <a:solidFill>
                            <a:schemeClr val="lt1"/>
                          </a:solidFill>
                          <a:latin typeface="Cambria Math" panose="02040503050406030204" pitchFamily="18" charset="0"/>
                          <a:ea typeface="Quicksand"/>
                          <a:cs typeface="Quicksand"/>
                        </a:rPr>
                        <m:t>bytes</m:t>
                      </m:r>
                      <m:r>
                        <a:rPr lang="es-AR" b="0" i="0" smtClean="0">
                          <a:solidFill>
                            <a:schemeClr val="lt1"/>
                          </a:solidFill>
                          <a:latin typeface="Cambria Math" panose="02040503050406030204" pitchFamily="18" charset="0"/>
                          <a:ea typeface="Quicksand"/>
                          <a:cs typeface="Quicksand"/>
                        </a:rPr>
                        <m:t> </m:t>
                      </m:r>
                      <m:d>
                        <m:dPr>
                          <m:ctrlPr>
                            <a:rPr lang="es-AR" b="0" i="1" smtClean="0">
                              <a:solidFill>
                                <a:schemeClr val="lt1"/>
                              </a:solidFill>
                              <a:latin typeface="Cambria Math" panose="02040503050406030204" pitchFamily="18" charset="0"/>
                              <a:ea typeface="Quicksand"/>
                              <a:cs typeface="Quicksand"/>
                            </a:rPr>
                          </m:ctrlPr>
                        </m:dPr>
                        <m:e>
                          <m:r>
                            <a:rPr lang="es-AR" b="0" i="0" smtClean="0">
                              <a:solidFill>
                                <a:schemeClr val="lt1"/>
                              </a:solidFill>
                              <a:latin typeface="Cambria Math" panose="02040503050406030204" pitchFamily="18" charset="0"/>
                              <a:ea typeface="Quicksand"/>
                              <a:cs typeface="Quicksand"/>
                            </a:rPr>
                            <m:t>2244 </m:t>
                          </m:r>
                          <m:r>
                            <m:rPr>
                              <m:sty m:val="p"/>
                            </m:rPr>
                            <a:rPr lang="es-AR" b="0" i="0" smtClean="0">
                              <a:solidFill>
                                <a:schemeClr val="lt1"/>
                              </a:solidFill>
                              <a:latin typeface="Cambria Math" panose="02040503050406030204" pitchFamily="18" charset="0"/>
                              <a:ea typeface="Quicksand"/>
                              <a:cs typeface="Quicksand"/>
                            </a:rPr>
                            <m:t>ciclos</m:t>
                          </m:r>
                          <m:r>
                            <a:rPr lang="es-AR" b="0" i="0" smtClean="0">
                              <a:solidFill>
                                <a:schemeClr val="lt1"/>
                              </a:solidFill>
                              <a:latin typeface="Cambria Math" panose="02040503050406030204" pitchFamily="18" charset="0"/>
                              <a:ea typeface="Quicksand"/>
                              <a:cs typeface="Quicksand"/>
                            </a:rPr>
                            <m:t> </m:t>
                          </m:r>
                          <m:r>
                            <m:rPr>
                              <m:sty m:val="p"/>
                            </m:rPr>
                            <a:rPr lang="es-AR" b="0" i="0" smtClean="0">
                              <a:solidFill>
                                <a:schemeClr val="lt1"/>
                              </a:solidFill>
                              <a:latin typeface="Cambria Math" panose="02040503050406030204" pitchFamily="18" charset="0"/>
                              <a:ea typeface="Quicksand"/>
                              <a:cs typeface="Quicksand"/>
                            </a:rPr>
                            <m:t>de</m:t>
                          </m:r>
                          <m:r>
                            <a:rPr lang="es-AR" b="0" i="0" smtClean="0">
                              <a:solidFill>
                                <a:schemeClr val="lt1"/>
                              </a:solidFill>
                              <a:latin typeface="Cambria Math" panose="02040503050406030204" pitchFamily="18" charset="0"/>
                              <a:ea typeface="Quicksand"/>
                              <a:cs typeface="Quicksand"/>
                            </a:rPr>
                            <m:t> </m:t>
                          </m:r>
                          <m:r>
                            <m:rPr>
                              <m:sty m:val="p"/>
                            </m:rPr>
                            <a:rPr lang="es-AR" b="0" i="0" smtClean="0">
                              <a:solidFill>
                                <a:schemeClr val="lt1"/>
                              </a:solidFill>
                              <a:latin typeface="Cambria Math" panose="02040503050406030204" pitchFamily="18" charset="0"/>
                              <a:ea typeface="Quicksand"/>
                              <a:cs typeface="Quicksand"/>
                            </a:rPr>
                            <m:t>conmutaci</m:t>
                          </m:r>
                          <m:r>
                            <a:rPr lang="es-AR" b="0" i="0" smtClean="0">
                              <a:solidFill>
                                <a:schemeClr val="lt1"/>
                              </a:solidFill>
                              <a:latin typeface="Cambria Math" panose="02040503050406030204" pitchFamily="18" charset="0"/>
                              <a:ea typeface="Quicksand"/>
                              <a:cs typeface="Quicksand"/>
                            </a:rPr>
                            <m:t>ó</m:t>
                          </m:r>
                          <m:r>
                            <m:rPr>
                              <m:sty m:val="p"/>
                            </m:rPr>
                            <a:rPr lang="es-AR" b="0" i="0" smtClean="0">
                              <a:solidFill>
                                <a:schemeClr val="lt1"/>
                              </a:solidFill>
                              <a:latin typeface="Cambria Math" panose="02040503050406030204" pitchFamily="18" charset="0"/>
                              <a:ea typeface="Quicksand"/>
                              <a:cs typeface="Quicksand"/>
                            </a:rPr>
                            <m:t>n</m:t>
                          </m:r>
                        </m:e>
                      </m:d>
                      <m:r>
                        <a:rPr lang="es-AR" b="0" i="0" smtClean="0">
                          <a:solidFill>
                            <a:schemeClr val="lt1"/>
                          </a:solidFill>
                          <a:latin typeface="Cambria Math" panose="02040503050406030204" pitchFamily="18" charset="0"/>
                          <a:ea typeface="Quicksand"/>
                          <a:cs typeface="Quicksand"/>
                        </a:rPr>
                        <m:t>=11</m:t>
                      </m:r>
                      <m:r>
                        <m:rPr>
                          <m:sty m:val="p"/>
                        </m:rPr>
                        <a:rPr lang="es-AR" b="0" i="0" smtClean="0">
                          <a:solidFill>
                            <a:schemeClr val="lt1"/>
                          </a:solidFill>
                          <a:latin typeface="Cambria Math" panose="02040503050406030204" pitchFamily="18" charset="0"/>
                          <a:ea typeface="Quicksand"/>
                          <a:cs typeface="Quicksand"/>
                        </a:rPr>
                        <m:t>TCP</m:t>
                      </m:r>
                    </m:oMath>
                  </m:oMathPara>
                </a14:m>
                <a:endParaRPr lang="es-AR">
                  <a:solidFill>
                    <a:schemeClr val="lt1"/>
                  </a:solidFill>
                  <a:latin typeface="Quicksand"/>
                  <a:ea typeface="Quicksand"/>
                  <a:cs typeface="Quicksand"/>
                </a:endParaRPr>
              </a:p>
            </p:txBody>
          </p:sp>
        </mc:Choice>
        <mc:Fallback xmlns="">
          <p:sp>
            <p:nvSpPr>
              <p:cNvPr id="12" name="Rectángulo 11">
                <a:extLst>
                  <a:ext uri="{FF2B5EF4-FFF2-40B4-BE49-F238E27FC236}">
                    <a16:creationId xmlns:a16="http://schemas.microsoft.com/office/drawing/2014/main" id="{7B2FA3C2-FF62-4770-B35C-52EB0D37A72C}"/>
                  </a:ext>
                </a:extLst>
              </p:cNvPr>
              <p:cNvSpPr>
                <a:spLocks noRot="1" noChangeAspect="1" noMove="1" noResize="1" noEditPoints="1" noAdjustHandles="1" noChangeArrowheads="1" noChangeShapeType="1" noTextEdit="1"/>
              </p:cNvSpPr>
              <p:nvPr/>
            </p:nvSpPr>
            <p:spPr>
              <a:xfrm>
                <a:off x="3779818" y="4529322"/>
                <a:ext cx="5113387" cy="307777"/>
              </a:xfrm>
              <a:prstGeom prst="rect">
                <a:avLst/>
              </a:prstGeom>
              <a:blipFill>
                <a:blip r:embed="rId5"/>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362534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43000" y="578392"/>
            <a:ext cx="6858000" cy="345000"/>
          </a:xfrm>
        </p:spPr>
        <p:txBody>
          <a:bodyPr/>
          <a:lstStyle/>
          <a:p>
            <a:r>
              <a:rPr lang="es-AR"/>
              <a:t>AJUSTE DE RETARDO</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98050" y="923392"/>
            <a:ext cx="7819038" cy="2758836"/>
          </a:xfrm>
        </p:spPr>
        <p:txBody>
          <a:bodyPr/>
          <a:lstStyle/>
          <a:p>
            <a:pPr marL="114300" indent="0">
              <a:buNone/>
            </a:pPr>
            <a:r>
              <a:rPr lang="es-MX" sz="1400"/>
              <a:t>Existirán diferencias en los tiempos requeridos para procesar las señales de cada capa. Es necesario tener en cuenta estas diferencias (retardos) que, como se ha visto, aparecen en la etapa de entrelazado de bytes.</a:t>
            </a:r>
          </a:p>
          <a:p>
            <a:pPr marL="114300" indent="0">
              <a:buNone/>
            </a:pPr>
            <a:r>
              <a:rPr lang="es-MX" sz="1400"/>
              <a:t>El ajuste de retardo permite la ecualización de los tiempos de tránsito binario de cada capa jerárquica. La ecualización necesaria, se ajusta únicamente en el lado del transmisor y debe tener un valor adecuado para las configuraciones adoptadas, de forma tal que todos los retardos, incluyendo el introducido por el proceso de entrelazado de bytes visto anteriormente, se correspondan con un múltiplo entero de la duración de un cuadro OFDM.</a:t>
            </a:r>
          </a:p>
          <a:p>
            <a:pPr marL="114300" indent="0">
              <a:buNone/>
            </a:pPr>
            <a:r>
              <a:rPr lang="es-MX" sz="1400"/>
              <a:t>El cálculo y la demostración del tiempo de retardo adicional introducido en una capa jerárquica se presentan en la sección Deducción de las Tablas ISDB-T ABNT NBR 15601.</a:t>
            </a: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24</a:t>
            </a:fld>
            <a:endParaRPr lang="es-AR"/>
          </a:p>
        </p:txBody>
      </p:sp>
    </p:spTree>
    <p:extLst>
      <p:ext uri="{BB962C8B-B14F-4D97-AF65-F5344CB8AC3E}">
        <p14:creationId xmlns:p14="http://schemas.microsoft.com/office/powerpoint/2010/main" val="366087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22944" y="539015"/>
            <a:ext cx="6858000" cy="345000"/>
          </a:xfrm>
        </p:spPr>
        <p:txBody>
          <a:bodyPr/>
          <a:lstStyle/>
          <a:p>
            <a:r>
              <a:rPr lang="es-AR"/>
              <a:t>CODIFICADOR CONVOLUCIONAL</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7994" y="703257"/>
            <a:ext cx="7819038" cy="944785"/>
          </a:xfrm>
        </p:spPr>
        <p:txBody>
          <a:bodyPr/>
          <a:lstStyle/>
          <a:p>
            <a:pPr marL="114300" indent="0">
              <a:buNone/>
            </a:pPr>
            <a:r>
              <a:rPr lang="es-MX" sz="1400"/>
              <a:t>El codificador convolucional empleado en el sistema ISDB-T</a:t>
            </a:r>
            <a:r>
              <a:rPr lang="es-MX" sz="1000"/>
              <a:t>b</a:t>
            </a:r>
            <a:r>
              <a:rPr lang="es-MX" sz="1400"/>
              <a:t> es de relación 1/2 con 64 estados y 7 derivaciones (K=7). Como puede verse en la siguiente figura, está formado por 6 celdas de memoria de un bit y 8 bloques sumadores de módulo 2.</a:t>
            </a: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25</a:t>
            </a:fld>
            <a:endParaRPr lang="es-AR"/>
          </a:p>
        </p:txBody>
      </p:sp>
      <p:pic>
        <p:nvPicPr>
          <p:cNvPr id="4" name="Imagen 3">
            <a:extLst>
              <a:ext uri="{FF2B5EF4-FFF2-40B4-BE49-F238E27FC236}">
                <a16:creationId xmlns:a16="http://schemas.microsoft.com/office/drawing/2014/main" id="{8A2D17A0-637F-4E1F-981B-43C30EFBCE54}"/>
              </a:ext>
            </a:extLst>
          </p:cNvPr>
          <p:cNvPicPr>
            <a:picLocks noChangeAspect="1"/>
          </p:cNvPicPr>
          <p:nvPr/>
        </p:nvPicPr>
        <p:blipFill>
          <a:blip r:embed="rId2"/>
          <a:stretch>
            <a:fillRect/>
          </a:stretch>
        </p:blipFill>
        <p:spPr>
          <a:xfrm>
            <a:off x="2387188" y="1648042"/>
            <a:ext cx="5200650" cy="1704975"/>
          </a:xfrm>
          <a:prstGeom prst="rect">
            <a:avLst/>
          </a:prstGeom>
        </p:spPr>
      </p:pic>
      <p:sp>
        <p:nvSpPr>
          <p:cNvPr id="5" name="Rectángulo 4">
            <a:extLst>
              <a:ext uri="{FF2B5EF4-FFF2-40B4-BE49-F238E27FC236}">
                <a16:creationId xmlns:a16="http://schemas.microsoft.com/office/drawing/2014/main" id="{B3DC241C-2A94-47A8-915E-F32C2B8B1936}"/>
              </a:ext>
            </a:extLst>
          </p:cNvPr>
          <p:cNvSpPr/>
          <p:nvPr/>
        </p:nvSpPr>
        <p:spPr>
          <a:xfrm>
            <a:off x="1148591" y="3432136"/>
            <a:ext cx="7648916" cy="1384995"/>
          </a:xfrm>
          <a:prstGeom prst="rect">
            <a:avLst/>
          </a:prstGeom>
        </p:spPr>
        <p:txBody>
          <a:bodyPr wrap="square" anchor="t">
            <a:spAutoFit/>
          </a:bodyPr>
          <a:lstStyle/>
          <a:p>
            <a:r>
              <a:rPr lang="es-AR" dirty="0">
                <a:solidFill>
                  <a:schemeClr val="lt1"/>
                </a:solidFill>
                <a:latin typeface="Quicksand"/>
                <a:sym typeface="Quicksand"/>
              </a:rPr>
              <a:t>Cada par de bits de salida depende de 7 bits de entrada, esto es, el bit actual y los 6 bits </a:t>
            </a:r>
            <a:r>
              <a:rPr lang="es-AR">
                <a:solidFill>
                  <a:schemeClr val="lt1"/>
                </a:solidFill>
                <a:latin typeface="Quicksand"/>
                <a:sym typeface="Quicksand"/>
              </a:rPr>
              <a:t>almacenados en los registros. Este valor de K=7 (o bien, la longitud del registro de </a:t>
            </a:r>
            <a:r>
              <a:rPr lang="es-AR" dirty="0">
                <a:solidFill>
                  <a:schemeClr val="lt1"/>
                </a:solidFill>
                <a:latin typeface="Quicksand"/>
                <a:sym typeface="Quicksand"/>
              </a:rPr>
              <a:t>desplazamiento más 1) se conoce como </a:t>
            </a:r>
            <a:r>
              <a:rPr lang="es-AR" b="1" dirty="0">
                <a:solidFill>
                  <a:schemeClr val="lt1"/>
                </a:solidFill>
                <a:latin typeface="Quicksand"/>
                <a:sym typeface="Quicksand"/>
              </a:rPr>
              <a:t>“longitud de restricción”.</a:t>
            </a:r>
          </a:p>
          <a:p>
            <a:r>
              <a:rPr lang="es-MX" dirty="0">
                <a:solidFill>
                  <a:schemeClr val="lt1"/>
                </a:solidFill>
                <a:latin typeface="Quicksand"/>
                <a:sym typeface="Quicksand"/>
              </a:rPr>
              <a:t>Los polinomios generadores son 1111001 para la salida X (entrada y derivaciones 1, 4, 5, 6 y </a:t>
            </a:r>
            <a:r>
              <a:rPr lang="es-MX">
                <a:solidFill>
                  <a:schemeClr val="lt1"/>
                </a:solidFill>
                <a:latin typeface="Quicksand"/>
                <a:sym typeface="Quicksand"/>
              </a:rPr>
              <a:t>7) y 1011011 para la salida Y (entrada y derivaciones 1, 2, 4, 5 y 7). Estos números binarios </a:t>
            </a:r>
            <a:r>
              <a:rPr lang="es-MX" dirty="0">
                <a:solidFill>
                  <a:schemeClr val="lt1"/>
                </a:solidFill>
                <a:latin typeface="Quicksand"/>
                <a:sym typeface="Quicksand"/>
              </a:rPr>
              <a:t>expresados en base octal son respectivamente </a:t>
            </a:r>
            <a:r>
              <a:rPr lang="es-MX" dirty="0">
                <a:solidFill>
                  <a:schemeClr val="lt1"/>
                </a:solidFill>
                <a:sym typeface="Quicksand"/>
              </a:rPr>
              <a:t>G</a:t>
            </a:r>
            <a:r>
              <a:rPr lang="es-MX" sz="1050" dirty="0">
                <a:solidFill>
                  <a:schemeClr val="lt1"/>
                </a:solidFill>
                <a:sym typeface="Quicksand"/>
              </a:rPr>
              <a:t>1</a:t>
            </a:r>
            <a:r>
              <a:rPr lang="es-MX" dirty="0">
                <a:solidFill>
                  <a:schemeClr val="lt1"/>
                </a:solidFill>
                <a:latin typeface="Quicksand"/>
                <a:sym typeface="Quicksand"/>
              </a:rPr>
              <a:t>=171</a:t>
            </a:r>
            <a:r>
              <a:rPr lang="es-MX" sz="1000" dirty="0">
                <a:solidFill>
                  <a:schemeClr val="lt1"/>
                </a:solidFill>
                <a:latin typeface="Quicksand"/>
                <a:sym typeface="Quicksand"/>
              </a:rPr>
              <a:t>OCTAL</a:t>
            </a:r>
            <a:r>
              <a:rPr lang="es-MX" dirty="0">
                <a:solidFill>
                  <a:schemeClr val="lt1"/>
                </a:solidFill>
                <a:latin typeface="Quicksand"/>
                <a:sym typeface="Quicksand"/>
              </a:rPr>
              <a:t> y </a:t>
            </a:r>
            <a:r>
              <a:rPr lang="es-MX" dirty="0">
                <a:solidFill>
                  <a:schemeClr val="lt1"/>
                </a:solidFill>
                <a:sym typeface="Quicksand"/>
              </a:rPr>
              <a:t>G</a:t>
            </a:r>
            <a:r>
              <a:rPr lang="es-MX" sz="1000" dirty="0">
                <a:solidFill>
                  <a:schemeClr val="lt1"/>
                </a:solidFill>
                <a:sym typeface="Quicksand"/>
              </a:rPr>
              <a:t>2</a:t>
            </a:r>
            <a:r>
              <a:rPr lang="es-MX" dirty="0">
                <a:solidFill>
                  <a:schemeClr val="lt1"/>
                </a:solidFill>
                <a:latin typeface="Quicksand"/>
                <a:sym typeface="Quicksand"/>
              </a:rPr>
              <a:t>=133</a:t>
            </a:r>
            <a:r>
              <a:rPr lang="es-MX" sz="1000" dirty="0">
                <a:solidFill>
                  <a:schemeClr val="lt1"/>
                </a:solidFill>
                <a:latin typeface="Quicksand"/>
                <a:sym typeface="Quicksand"/>
              </a:rPr>
              <a:t>OCTAL.</a:t>
            </a:r>
            <a:endParaRPr lang="es-MX" dirty="0">
              <a:solidFill>
                <a:schemeClr val="lt1"/>
              </a:solidFill>
              <a:latin typeface="Quicksand"/>
            </a:endParaRPr>
          </a:p>
        </p:txBody>
      </p:sp>
    </p:spTree>
    <p:extLst>
      <p:ext uri="{BB962C8B-B14F-4D97-AF65-F5344CB8AC3E}">
        <p14:creationId xmlns:p14="http://schemas.microsoft.com/office/powerpoint/2010/main" val="570255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7994" y="188822"/>
            <a:ext cx="7819038" cy="1077129"/>
          </a:xfrm>
        </p:spPr>
        <p:txBody>
          <a:bodyPr/>
          <a:lstStyle/>
          <a:p>
            <a:pPr marL="114300" indent="0">
              <a:buNone/>
            </a:pPr>
            <a:r>
              <a:rPr lang="es-MX" sz="1400"/>
              <a:t>Para evitar una baja performance en la velocidad de transmisión, las salidas del codificador convolucional se conectan a un bloque que selecciona (de acuerdo a un patrón llamado “punzonado”) solo algunos de los datos presentes en las salidas X e Y </a:t>
            </a:r>
            <a:r>
              <a:rPr lang="es-MX" sz="1400" err="1"/>
              <a:t>y</a:t>
            </a:r>
            <a:r>
              <a:rPr lang="es-MX" sz="1400"/>
              <a:t> los convierte a en un flujo binario en serie, tal como se muestra en la figura siguiente:</a:t>
            </a: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26</a:t>
            </a:fld>
            <a:endParaRPr lang="es-AR"/>
          </a:p>
        </p:txBody>
      </p:sp>
      <p:pic>
        <p:nvPicPr>
          <p:cNvPr id="9" name="Imagen 8">
            <a:extLst>
              <a:ext uri="{FF2B5EF4-FFF2-40B4-BE49-F238E27FC236}">
                <a16:creationId xmlns:a16="http://schemas.microsoft.com/office/drawing/2014/main" id="{3672761B-7E66-4C23-AB61-A5E0F36710C0}"/>
              </a:ext>
            </a:extLst>
          </p:cNvPr>
          <p:cNvPicPr>
            <a:picLocks noChangeAspect="1"/>
          </p:cNvPicPr>
          <p:nvPr/>
        </p:nvPicPr>
        <p:blipFill>
          <a:blip r:embed="rId2"/>
          <a:stretch>
            <a:fillRect/>
          </a:stretch>
        </p:blipFill>
        <p:spPr>
          <a:xfrm>
            <a:off x="2457763" y="1390402"/>
            <a:ext cx="4938612" cy="2031325"/>
          </a:xfrm>
          <a:prstGeom prst="rect">
            <a:avLst/>
          </a:prstGeom>
        </p:spPr>
      </p:pic>
      <p:sp>
        <p:nvSpPr>
          <p:cNvPr id="10" name="Rectángulo 9">
            <a:extLst>
              <a:ext uri="{FF2B5EF4-FFF2-40B4-BE49-F238E27FC236}">
                <a16:creationId xmlns:a16="http://schemas.microsoft.com/office/drawing/2014/main" id="{C9F451AE-E320-4B22-AC7E-B78816621601}"/>
              </a:ext>
            </a:extLst>
          </p:cNvPr>
          <p:cNvSpPr/>
          <p:nvPr/>
        </p:nvSpPr>
        <p:spPr>
          <a:xfrm>
            <a:off x="1098776" y="3535982"/>
            <a:ext cx="7698151" cy="1169551"/>
          </a:xfrm>
          <a:prstGeom prst="rect">
            <a:avLst/>
          </a:prstGeom>
        </p:spPr>
        <p:txBody>
          <a:bodyPr wrap="square" anchor="t">
            <a:spAutoFit/>
          </a:bodyPr>
          <a:lstStyle/>
          <a:p>
            <a:r>
              <a:rPr lang="es-AR" dirty="0">
                <a:solidFill>
                  <a:schemeClr val="lt1"/>
                </a:solidFill>
                <a:latin typeface="Quicksand"/>
                <a:sym typeface="Quicksand"/>
              </a:rPr>
              <a:t>El coeficiente K</a:t>
            </a:r>
            <a:r>
              <a:rPr lang="es-AR" sz="1000" dirty="0">
                <a:solidFill>
                  <a:schemeClr val="lt1"/>
                </a:solidFill>
                <a:latin typeface="Quicksand"/>
                <a:sym typeface="Quicksand"/>
              </a:rPr>
              <a:t>I</a:t>
            </a:r>
            <a:r>
              <a:rPr lang="es-AR" dirty="0">
                <a:solidFill>
                  <a:schemeClr val="lt1"/>
                </a:solidFill>
                <a:latin typeface="Quicksand"/>
                <a:sym typeface="Quicksand"/>
              </a:rPr>
              <a:t> indica el grado de redundancia de la secuencia transmitida. Para K</a:t>
            </a:r>
            <a:r>
              <a:rPr lang="es-AR" sz="1000" dirty="0">
                <a:solidFill>
                  <a:schemeClr val="lt1"/>
                </a:solidFill>
                <a:latin typeface="Quicksand"/>
                <a:sym typeface="Quicksand"/>
              </a:rPr>
              <a:t>I</a:t>
            </a:r>
            <a:r>
              <a:rPr lang="es-AR" dirty="0">
                <a:solidFill>
                  <a:schemeClr val="lt1"/>
                </a:solidFill>
                <a:latin typeface="Quicksand"/>
                <a:sym typeface="Quicksand"/>
              </a:rPr>
              <a:t> = 1⁄2 por cada bit de entrada hay dos de salida, es decir se duplica la información transmitida. En el otro extremo, cuando K</a:t>
            </a:r>
            <a:r>
              <a:rPr lang="es-AR" sz="1000" dirty="0">
                <a:solidFill>
                  <a:schemeClr val="lt1"/>
                </a:solidFill>
                <a:latin typeface="Quicksand"/>
                <a:sym typeface="Quicksand"/>
              </a:rPr>
              <a:t>I</a:t>
            </a:r>
            <a:r>
              <a:rPr lang="es-AR" dirty="0">
                <a:solidFill>
                  <a:schemeClr val="lt1"/>
                </a:solidFill>
                <a:latin typeface="Quicksand"/>
                <a:sym typeface="Quicksand"/>
              </a:rPr>
              <a:t> = 7/8 por cada 7 bits de entrada hay 8 en la salida. En consecuencia, la protección contra errores es menor para valores más altos del coeficiente K</a:t>
            </a:r>
            <a:r>
              <a:rPr lang="es-AR" sz="1000" dirty="0">
                <a:solidFill>
                  <a:schemeClr val="lt1"/>
                </a:solidFill>
                <a:latin typeface="Quicksand"/>
                <a:sym typeface="Quicksand"/>
              </a:rPr>
              <a:t>I</a:t>
            </a:r>
            <a:r>
              <a:rPr lang="es-AR">
                <a:solidFill>
                  <a:schemeClr val="lt1"/>
                </a:solidFill>
                <a:latin typeface="Quicksand"/>
                <a:sym typeface="Quicksand"/>
              </a:rPr>
              <a:t>, pero la tasa binaria de transmisión aumenta.</a:t>
            </a:r>
            <a:endParaRPr lang="es-AR">
              <a:solidFill>
                <a:schemeClr val="lt1"/>
              </a:solidFill>
              <a:latin typeface="Quicksand"/>
            </a:endParaRPr>
          </a:p>
        </p:txBody>
      </p:sp>
    </p:spTree>
    <p:extLst>
      <p:ext uri="{BB962C8B-B14F-4D97-AF65-F5344CB8AC3E}">
        <p14:creationId xmlns:p14="http://schemas.microsoft.com/office/powerpoint/2010/main" val="1667809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22945" y="347635"/>
            <a:ext cx="6858000" cy="345000"/>
          </a:xfrm>
        </p:spPr>
        <p:txBody>
          <a:bodyPr/>
          <a:lstStyle/>
          <a:p>
            <a:r>
              <a:rPr lang="es-AR"/>
              <a:t>ENTRELAZAMIENTO DE BITS Y MODULACIÓN</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7994" y="511877"/>
            <a:ext cx="7993863" cy="1144073"/>
          </a:xfrm>
        </p:spPr>
        <p:txBody>
          <a:bodyPr/>
          <a:lstStyle/>
          <a:p>
            <a:pPr marL="114300" indent="0">
              <a:buNone/>
            </a:pPr>
            <a:r>
              <a:rPr lang="es-MX" sz="1400"/>
              <a:t>Durante el proceso de mapeo se juntan los bits correspondientes a cada capa jerárquica de a dos, cuatro o seis, en función del esquema de modulación utilizado, QPSK, 16QAM o 64QAM respectivamente. El entrelazamiento se logra al aplicar a cada bit de un mismo símbolo un retardo distinto.</a:t>
            </a: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27</a:t>
            </a:fld>
            <a:endParaRPr lang="es-AR"/>
          </a:p>
        </p:txBody>
      </p:sp>
      <p:pic>
        <p:nvPicPr>
          <p:cNvPr id="7" name="Imagen 6">
            <a:extLst>
              <a:ext uri="{FF2B5EF4-FFF2-40B4-BE49-F238E27FC236}">
                <a16:creationId xmlns:a16="http://schemas.microsoft.com/office/drawing/2014/main" id="{20E5B343-B24A-4259-8C6A-5BCD0B961EA2}"/>
              </a:ext>
            </a:extLst>
          </p:cNvPr>
          <p:cNvPicPr>
            <a:picLocks noChangeAspect="1"/>
          </p:cNvPicPr>
          <p:nvPr/>
        </p:nvPicPr>
        <p:blipFill>
          <a:blip r:embed="rId2"/>
          <a:stretch>
            <a:fillRect/>
          </a:stretch>
        </p:blipFill>
        <p:spPr>
          <a:xfrm>
            <a:off x="5326912" y="1522472"/>
            <a:ext cx="3336214" cy="785935"/>
          </a:xfrm>
          <a:prstGeom prst="rect">
            <a:avLst/>
          </a:prstGeom>
        </p:spPr>
      </p:pic>
      <p:pic>
        <p:nvPicPr>
          <p:cNvPr id="8" name="Imagen 7">
            <a:extLst>
              <a:ext uri="{FF2B5EF4-FFF2-40B4-BE49-F238E27FC236}">
                <a16:creationId xmlns:a16="http://schemas.microsoft.com/office/drawing/2014/main" id="{554EE565-8FDB-4DCD-ABD9-A65BBD1E45CD}"/>
              </a:ext>
            </a:extLst>
          </p:cNvPr>
          <p:cNvPicPr>
            <a:picLocks noChangeAspect="1"/>
          </p:cNvPicPr>
          <p:nvPr/>
        </p:nvPicPr>
        <p:blipFill>
          <a:blip r:embed="rId3"/>
          <a:stretch>
            <a:fillRect/>
          </a:stretch>
        </p:blipFill>
        <p:spPr>
          <a:xfrm>
            <a:off x="5326912" y="2422892"/>
            <a:ext cx="3336214" cy="963273"/>
          </a:xfrm>
          <a:prstGeom prst="rect">
            <a:avLst/>
          </a:prstGeom>
        </p:spPr>
      </p:pic>
      <p:pic>
        <p:nvPicPr>
          <p:cNvPr id="9" name="Imagen 8">
            <a:extLst>
              <a:ext uri="{FF2B5EF4-FFF2-40B4-BE49-F238E27FC236}">
                <a16:creationId xmlns:a16="http://schemas.microsoft.com/office/drawing/2014/main" id="{0B8E8AF8-7991-4281-AC8C-91FF452AD64A}"/>
              </a:ext>
            </a:extLst>
          </p:cNvPr>
          <p:cNvPicPr>
            <a:picLocks noChangeAspect="1"/>
          </p:cNvPicPr>
          <p:nvPr/>
        </p:nvPicPr>
        <p:blipFill>
          <a:blip r:embed="rId4"/>
          <a:stretch>
            <a:fillRect/>
          </a:stretch>
        </p:blipFill>
        <p:spPr>
          <a:xfrm>
            <a:off x="5326912" y="3441177"/>
            <a:ext cx="3336464" cy="1395946"/>
          </a:xfrm>
          <a:prstGeom prst="rect">
            <a:avLst/>
          </a:prstGeom>
        </p:spPr>
      </p:pic>
      <p:sp>
        <p:nvSpPr>
          <p:cNvPr id="10" name="CuadroTexto 9">
            <a:extLst>
              <a:ext uri="{FF2B5EF4-FFF2-40B4-BE49-F238E27FC236}">
                <a16:creationId xmlns:a16="http://schemas.microsoft.com/office/drawing/2014/main" id="{6C2BE973-CD7A-45DA-89B4-5700ED8CB96C}"/>
              </a:ext>
            </a:extLst>
          </p:cNvPr>
          <p:cNvSpPr txBox="1"/>
          <p:nvPr/>
        </p:nvSpPr>
        <p:spPr>
          <a:xfrm>
            <a:off x="1318941" y="1758126"/>
            <a:ext cx="654346" cy="307777"/>
          </a:xfrm>
          <a:prstGeom prst="rect">
            <a:avLst/>
          </a:prstGeom>
          <a:noFill/>
        </p:spPr>
        <p:txBody>
          <a:bodyPr wrap="none" rtlCol="0">
            <a:spAutoFit/>
          </a:bodyPr>
          <a:lstStyle/>
          <a:p>
            <a:r>
              <a:rPr lang="es-AR">
                <a:solidFill>
                  <a:schemeClr val="lt1"/>
                </a:solidFill>
                <a:latin typeface="Quicksand"/>
                <a:sym typeface="Quicksand"/>
              </a:rPr>
              <a:t>QPSK</a:t>
            </a:r>
          </a:p>
        </p:txBody>
      </p:sp>
      <p:sp>
        <p:nvSpPr>
          <p:cNvPr id="11" name="CuadroTexto 10">
            <a:extLst>
              <a:ext uri="{FF2B5EF4-FFF2-40B4-BE49-F238E27FC236}">
                <a16:creationId xmlns:a16="http://schemas.microsoft.com/office/drawing/2014/main" id="{5863D411-F4B6-4CA1-B9BF-3FA64BA131F1}"/>
              </a:ext>
            </a:extLst>
          </p:cNvPr>
          <p:cNvSpPr txBox="1"/>
          <p:nvPr/>
        </p:nvSpPr>
        <p:spPr>
          <a:xfrm>
            <a:off x="2608445" y="1758126"/>
            <a:ext cx="2247731" cy="307777"/>
          </a:xfrm>
          <a:prstGeom prst="rect">
            <a:avLst/>
          </a:prstGeom>
          <a:noFill/>
        </p:spPr>
        <p:txBody>
          <a:bodyPr wrap="none" rtlCol="0">
            <a:spAutoFit/>
          </a:bodyPr>
          <a:lstStyle/>
          <a:p>
            <a:r>
              <a:rPr lang="es-AR">
                <a:solidFill>
                  <a:schemeClr val="lt1"/>
                </a:solidFill>
                <a:latin typeface="Quicksand"/>
                <a:sym typeface="Quicksand"/>
              </a:rPr>
              <a:t>Se agrupan de a </a:t>
            </a:r>
            <a:r>
              <a:rPr lang="es-AR" u="sng">
                <a:solidFill>
                  <a:schemeClr val="lt1"/>
                </a:solidFill>
                <a:latin typeface="Quicksand"/>
                <a:sym typeface="Quicksand"/>
              </a:rPr>
              <a:t>dos</a:t>
            </a:r>
            <a:r>
              <a:rPr lang="es-AR">
                <a:solidFill>
                  <a:schemeClr val="lt1"/>
                </a:solidFill>
                <a:latin typeface="Quicksand"/>
                <a:sym typeface="Quicksand"/>
              </a:rPr>
              <a:t> bits</a:t>
            </a:r>
          </a:p>
        </p:txBody>
      </p:sp>
      <p:sp>
        <p:nvSpPr>
          <p:cNvPr id="12" name="CuadroTexto 11">
            <a:extLst>
              <a:ext uri="{FF2B5EF4-FFF2-40B4-BE49-F238E27FC236}">
                <a16:creationId xmlns:a16="http://schemas.microsoft.com/office/drawing/2014/main" id="{264D91C2-38A1-493D-BB8D-879EE097B507}"/>
              </a:ext>
            </a:extLst>
          </p:cNvPr>
          <p:cNvSpPr txBox="1"/>
          <p:nvPr/>
        </p:nvSpPr>
        <p:spPr>
          <a:xfrm>
            <a:off x="1175795" y="2780475"/>
            <a:ext cx="813043" cy="307777"/>
          </a:xfrm>
          <a:prstGeom prst="rect">
            <a:avLst/>
          </a:prstGeom>
          <a:noFill/>
        </p:spPr>
        <p:txBody>
          <a:bodyPr wrap="none" rtlCol="0">
            <a:spAutoFit/>
          </a:bodyPr>
          <a:lstStyle/>
          <a:p>
            <a:r>
              <a:rPr lang="es-AR">
                <a:solidFill>
                  <a:schemeClr val="lt1"/>
                </a:solidFill>
                <a:latin typeface="Quicksand"/>
                <a:sym typeface="Quicksand"/>
              </a:rPr>
              <a:t>16-QAM</a:t>
            </a:r>
          </a:p>
        </p:txBody>
      </p:sp>
      <p:sp>
        <p:nvSpPr>
          <p:cNvPr id="13" name="CuadroTexto 12">
            <a:extLst>
              <a:ext uri="{FF2B5EF4-FFF2-40B4-BE49-F238E27FC236}">
                <a16:creationId xmlns:a16="http://schemas.microsoft.com/office/drawing/2014/main" id="{32D08FE4-D3AE-43D6-8D65-783AF4FFCE45}"/>
              </a:ext>
            </a:extLst>
          </p:cNvPr>
          <p:cNvSpPr txBox="1"/>
          <p:nvPr/>
        </p:nvSpPr>
        <p:spPr>
          <a:xfrm>
            <a:off x="2410825" y="2780475"/>
            <a:ext cx="2488182" cy="307777"/>
          </a:xfrm>
          <a:prstGeom prst="rect">
            <a:avLst/>
          </a:prstGeom>
          <a:noFill/>
        </p:spPr>
        <p:txBody>
          <a:bodyPr wrap="none" rtlCol="0">
            <a:spAutoFit/>
          </a:bodyPr>
          <a:lstStyle/>
          <a:p>
            <a:r>
              <a:rPr lang="es-AR">
                <a:solidFill>
                  <a:schemeClr val="lt1"/>
                </a:solidFill>
                <a:latin typeface="Quicksand"/>
                <a:sym typeface="Quicksand"/>
              </a:rPr>
              <a:t>Se agrupan de a </a:t>
            </a:r>
            <a:r>
              <a:rPr lang="es-AR" u="sng">
                <a:solidFill>
                  <a:schemeClr val="lt1"/>
                </a:solidFill>
                <a:latin typeface="Quicksand"/>
                <a:sym typeface="Quicksand"/>
              </a:rPr>
              <a:t>cuatro</a:t>
            </a:r>
            <a:r>
              <a:rPr lang="es-AR">
                <a:solidFill>
                  <a:schemeClr val="lt1"/>
                </a:solidFill>
                <a:latin typeface="Quicksand"/>
                <a:sym typeface="Quicksand"/>
              </a:rPr>
              <a:t> bits</a:t>
            </a:r>
          </a:p>
        </p:txBody>
      </p:sp>
      <p:sp>
        <p:nvSpPr>
          <p:cNvPr id="14" name="CuadroTexto 13">
            <a:extLst>
              <a:ext uri="{FF2B5EF4-FFF2-40B4-BE49-F238E27FC236}">
                <a16:creationId xmlns:a16="http://schemas.microsoft.com/office/drawing/2014/main" id="{DE416FF6-8E39-43ED-9548-226BBC751D98}"/>
              </a:ext>
            </a:extLst>
          </p:cNvPr>
          <p:cNvSpPr txBox="1"/>
          <p:nvPr/>
        </p:nvSpPr>
        <p:spPr>
          <a:xfrm>
            <a:off x="1212408" y="3877187"/>
            <a:ext cx="854721" cy="307777"/>
          </a:xfrm>
          <a:prstGeom prst="rect">
            <a:avLst/>
          </a:prstGeom>
          <a:noFill/>
        </p:spPr>
        <p:txBody>
          <a:bodyPr wrap="none" rtlCol="0">
            <a:spAutoFit/>
          </a:bodyPr>
          <a:lstStyle/>
          <a:p>
            <a:r>
              <a:rPr lang="es-AR">
                <a:solidFill>
                  <a:schemeClr val="lt1"/>
                </a:solidFill>
                <a:latin typeface="Quicksand"/>
                <a:sym typeface="Quicksand"/>
              </a:rPr>
              <a:t>64-QAM</a:t>
            </a:r>
          </a:p>
        </p:txBody>
      </p:sp>
      <p:sp>
        <p:nvSpPr>
          <p:cNvPr id="15" name="CuadroTexto 14">
            <a:extLst>
              <a:ext uri="{FF2B5EF4-FFF2-40B4-BE49-F238E27FC236}">
                <a16:creationId xmlns:a16="http://schemas.microsoft.com/office/drawing/2014/main" id="{3BE87071-CD52-4F1F-9581-19760FAD8811}"/>
              </a:ext>
            </a:extLst>
          </p:cNvPr>
          <p:cNvSpPr txBox="1"/>
          <p:nvPr/>
        </p:nvSpPr>
        <p:spPr>
          <a:xfrm>
            <a:off x="2527043" y="3877187"/>
            <a:ext cx="2255746" cy="307777"/>
          </a:xfrm>
          <a:prstGeom prst="rect">
            <a:avLst/>
          </a:prstGeom>
          <a:noFill/>
        </p:spPr>
        <p:txBody>
          <a:bodyPr wrap="none" rtlCol="0">
            <a:spAutoFit/>
          </a:bodyPr>
          <a:lstStyle/>
          <a:p>
            <a:r>
              <a:rPr lang="es-AR">
                <a:solidFill>
                  <a:schemeClr val="lt1"/>
                </a:solidFill>
                <a:latin typeface="Quicksand"/>
                <a:sym typeface="Quicksand"/>
              </a:rPr>
              <a:t>Se agrupan de a </a:t>
            </a:r>
            <a:r>
              <a:rPr lang="es-AR" u="sng">
                <a:solidFill>
                  <a:schemeClr val="lt1"/>
                </a:solidFill>
                <a:latin typeface="Quicksand"/>
                <a:sym typeface="Quicksand"/>
              </a:rPr>
              <a:t>seis</a:t>
            </a:r>
            <a:r>
              <a:rPr lang="es-AR">
                <a:solidFill>
                  <a:schemeClr val="lt1"/>
                </a:solidFill>
                <a:latin typeface="Quicksand"/>
                <a:sym typeface="Quicksand"/>
              </a:rPr>
              <a:t> bits</a:t>
            </a:r>
          </a:p>
        </p:txBody>
      </p:sp>
      <p:cxnSp>
        <p:nvCxnSpPr>
          <p:cNvPr id="17" name="Conector recto de flecha 16">
            <a:extLst>
              <a:ext uri="{FF2B5EF4-FFF2-40B4-BE49-F238E27FC236}">
                <a16:creationId xmlns:a16="http://schemas.microsoft.com/office/drawing/2014/main" id="{02980D66-F243-457E-807D-15B4EB1CCC02}"/>
              </a:ext>
            </a:extLst>
          </p:cNvPr>
          <p:cNvCxnSpPr>
            <a:stCxn id="10" idx="3"/>
            <a:endCxn id="11" idx="1"/>
          </p:cNvCxnSpPr>
          <p:nvPr/>
        </p:nvCxnSpPr>
        <p:spPr>
          <a:xfrm>
            <a:off x="1973287" y="1912015"/>
            <a:ext cx="635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6991A07F-AD27-49B2-B1AD-F2494F949F63}"/>
              </a:ext>
            </a:extLst>
          </p:cNvPr>
          <p:cNvCxnSpPr/>
          <p:nvPr/>
        </p:nvCxnSpPr>
        <p:spPr>
          <a:xfrm>
            <a:off x="4792688" y="1912014"/>
            <a:ext cx="510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E6279561-9BF2-461E-95AC-4BCDC062C2AC}"/>
              </a:ext>
            </a:extLst>
          </p:cNvPr>
          <p:cNvCxnSpPr/>
          <p:nvPr/>
        </p:nvCxnSpPr>
        <p:spPr>
          <a:xfrm>
            <a:off x="1931506" y="2925652"/>
            <a:ext cx="510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CE5C7748-2A1C-426A-B01A-D93F6413CC41}"/>
              </a:ext>
            </a:extLst>
          </p:cNvPr>
          <p:cNvCxnSpPr/>
          <p:nvPr/>
        </p:nvCxnSpPr>
        <p:spPr>
          <a:xfrm>
            <a:off x="4806861" y="2925651"/>
            <a:ext cx="510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ABB3C554-E642-4318-B7D3-925B1FBED67A}"/>
              </a:ext>
            </a:extLst>
          </p:cNvPr>
          <p:cNvCxnSpPr/>
          <p:nvPr/>
        </p:nvCxnSpPr>
        <p:spPr>
          <a:xfrm>
            <a:off x="2035685" y="4037653"/>
            <a:ext cx="510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488258CD-1122-4178-84AB-89C23E5B7194}"/>
              </a:ext>
            </a:extLst>
          </p:cNvPr>
          <p:cNvCxnSpPr/>
          <p:nvPr/>
        </p:nvCxnSpPr>
        <p:spPr>
          <a:xfrm>
            <a:off x="4782789" y="4046949"/>
            <a:ext cx="510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278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3407D626-016F-4E9B-941F-0DC0893BB474}"/>
                  </a:ext>
                </a:extLst>
              </p:cNvPr>
              <p:cNvSpPr>
                <a:spLocks noGrp="1"/>
              </p:cNvSpPr>
              <p:nvPr>
                <p:ph type="body" idx="1"/>
              </p:nvPr>
            </p:nvSpPr>
            <p:spPr>
              <a:xfrm>
                <a:off x="1101675" y="16324"/>
                <a:ext cx="7787139" cy="4063474"/>
              </a:xfrm>
            </p:spPr>
            <p:txBody>
              <a:bodyPr/>
              <a:lstStyle/>
              <a:p>
                <a:pPr marL="114300" indent="0">
                  <a:buNone/>
                </a:pPr>
                <a:r>
                  <a:rPr lang="es-MX" sz="1400" dirty="0"/>
                  <a:t>El entrelazamiento de bits genera, en todos los casos, un retardo de 120 símbolos QPSK, 16QAM o 64QAM, según el esquema de modulación que se utilice en cada capa jerárquica. Este retardo, de igual número de símbolos para todas las capas jerárquicas, resulta muy distinto en cada caso si lo vemos desde el punto de vista temporal.</a:t>
                </a:r>
              </a:p>
              <a:p>
                <a:pPr marL="114300" indent="0">
                  <a:buNone/>
                </a:pPr>
                <a:r>
                  <a:rPr lang="es-MX" sz="1400" dirty="0"/>
                  <a:t>De manera de lograr un sincronismo total entre todas las capas jerárquicas, se agrega previamente a cada una un retardo distinto, tal que el </a:t>
                </a:r>
                <a:r>
                  <a:rPr lang="es-MX" sz="1400" u="sng" dirty="0"/>
                  <a:t>retardo total agregado</a:t>
                </a:r>
                <a:r>
                  <a:rPr lang="es-MX" sz="1400" dirty="0"/>
                  <a:t> por este bloque de procesamiento a cada capa jerárquica sea siempre de </a:t>
                </a:r>
                <a:r>
                  <a:rPr lang="es-MX" sz="1400" u="sng" dirty="0"/>
                  <a:t>dos símbolos OFDM.</a:t>
                </a:r>
              </a:p>
              <a:p>
                <a:pPr marL="114300" indent="0">
                  <a:buNone/>
                </a:pPr>
                <a:r>
                  <a:rPr lang="es-MX" sz="1400" dirty="0"/>
                  <a:t>El retardo total que debe ser agregado luego del entrelazamiento de bits se expresa de la siguiente manera:</a:t>
                </a:r>
              </a:p>
              <a:p>
                <a:pPr marL="114300" indent="0">
                  <a:buNone/>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rPr>
                        <m:t>𝑁</m:t>
                      </m:r>
                      <m:r>
                        <a:rPr lang="es-AR" sz="1400" b="0" i="1" smtClean="0">
                          <a:latin typeface="Cambria Math" panose="02040503050406030204" pitchFamily="18" charset="0"/>
                        </a:rPr>
                        <m:t>=2 </m:t>
                      </m:r>
                      <m:r>
                        <a:rPr lang="es-AR" sz="1400" b="0" i="1" smtClean="0">
                          <a:latin typeface="Cambria Math" panose="02040503050406030204" pitchFamily="18" charset="0"/>
                        </a:rPr>
                        <m:t>𝑥</m:t>
                      </m:r>
                      <m:r>
                        <a:rPr lang="es-AR" sz="1400" b="0" i="1" smtClean="0">
                          <a:latin typeface="Cambria Math" panose="02040503050406030204" pitchFamily="18" charset="0"/>
                        </a:rPr>
                        <m:t> </m:t>
                      </m:r>
                      <m:sSub>
                        <m:sSubPr>
                          <m:ctrlPr>
                            <a:rPr lang="es-AR" sz="1400" b="0" i="1" smtClean="0">
                              <a:latin typeface="Cambria Math" panose="02040503050406030204" pitchFamily="18" charset="0"/>
                            </a:rPr>
                          </m:ctrlPr>
                        </m:sSubPr>
                        <m:e>
                          <m:r>
                            <a:rPr lang="es-AR" sz="1400" b="0" i="1" smtClean="0">
                              <a:latin typeface="Cambria Math" panose="02040503050406030204" pitchFamily="18" charset="0"/>
                            </a:rPr>
                            <m:t>𝑁</m:t>
                          </m:r>
                        </m:e>
                        <m:sub>
                          <m:r>
                            <a:rPr lang="es-AR" sz="1400" b="0" i="1" smtClean="0">
                              <a:latin typeface="Cambria Math" panose="02040503050406030204" pitchFamily="18" charset="0"/>
                            </a:rPr>
                            <m:t>𝐿</m:t>
                          </m:r>
                        </m:sub>
                      </m:sSub>
                      <m:r>
                        <a:rPr lang="es-AR" sz="1400" b="0" i="1" smtClean="0">
                          <a:latin typeface="Cambria Math" panose="02040503050406030204" pitchFamily="18" charset="0"/>
                        </a:rPr>
                        <m:t> </m:t>
                      </m:r>
                      <m:r>
                        <a:rPr lang="es-AR" sz="1400" b="0" i="1" smtClean="0">
                          <a:latin typeface="Cambria Math" panose="02040503050406030204" pitchFamily="18" charset="0"/>
                        </a:rPr>
                        <m:t>𝑥</m:t>
                      </m:r>
                      <m:r>
                        <a:rPr lang="es-AR" sz="1400" b="0" i="1" smtClean="0">
                          <a:latin typeface="Cambria Math" panose="02040503050406030204" pitchFamily="18" charset="0"/>
                        </a:rPr>
                        <m:t> </m:t>
                      </m:r>
                      <m:sSub>
                        <m:sSubPr>
                          <m:ctrlPr>
                            <a:rPr lang="es-AR" sz="1400" b="0" i="1" smtClean="0">
                              <a:latin typeface="Cambria Math" panose="02040503050406030204" pitchFamily="18" charset="0"/>
                            </a:rPr>
                          </m:ctrlPr>
                        </m:sSubPr>
                        <m:e>
                          <m:r>
                            <a:rPr lang="es-AR" sz="1400" b="0" i="1" smtClean="0">
                              <a:latin typeface="Cambria Math" panose="02040503050406030204" pitchFamily="18" charset="0"/>
                            </a:rPr>
                            <m:t>𝑚</m:t>
                          </m:r>
                        </m:e>
                        <m:sub>
                          <m:r>
                            <a:rPr lang="es-AR" sz="1400" b="0" i="1" smtClean="0">
                              <a:latin typeface="Cambria Math" panose="02040503050406030204" pitchFamily="18" charset="0"/>
                            </a:rPr>
                            <m:t>𝐿</m:t>
                          </m:r>
                        </m:sub>
                      </m:sSub>
                      <m:r>
                        <a:rPr lang="es-AR" sz="1400" b="0" i="1" smtClean="0">
                          <a:latin typeface="Cambria Math" panose="02040503050406030204" pitchFamily="18" charset="0"/>
                        </a:rPr>
                        <m:t> </m:t>
                      </m:r>
                      <m:r>
                        <a:rPr lang="es-AR" sz="1400" b="0" i="1" smtClean="0">
                          <a:latin typeface="Cambria Math" panose="02040503050406030204" pitchFamily="18" charset="0"/>
                        </a:rPr>
                        <m:t>𝑥</m:t>
                      </m:r>
                      <m:r>
                        <a:rPr lang="es-AR" sz="1400" b="0" i="1" smtClean="0">
                          <a:latin typeface="Cambria Math" panose="02040503050406030204" pitchFamily="18" charset="0"/>
                        </a:rPr>
                        <m:t> 96 </m:t>
                      </m:r>
                      <m:r>
                        <a:rPr lang="es-AR" sz="1400" b="0" i="1" smtClean="0">
                          <a:latin typeface="Cambria Math" panose="02040503050406030204" pitchFamily="18" charset="0"/>
                        </a:rPr>
                        <m:t>𝑥</m:t>
                      </m:r>
                      <m:r>
                        <a:rPr lang="es-AR" sz="1400" b="0" i="1" smtClean="0">
                          <a:latin typeface="Cambria Math" panose="02040503050406030204" pitchFamily="18" charset="0"/>
                        </a:rPr>
                        <m:t> </m:t>
                      </m:r>
                      <m:sSup>
                        <m:sSupPr>
                          <m:ctrlPr>
                            <a:rPr lang="es-AR" sz="1400" b="0" i="1" smtClean="0">
                              <a:latin typeface="Cambria Math" panose="02040503050406030204" pitchFamily="18" charset="0"/>
                            </a:rPr>
                          </m:ctrlPr>
                        </m:sSupPr>
                        <m:e>
                          <m:r>
                            <a:rPr lang="es-AR" sz="1400" b="0" i="1" smtClean="0">
                              <a:latin typeface="Cambria Math" panose="02040503050406030204" pitchFamily="18" charset="0"/>
                            </a:rPr>
                            <m:t>2</m:t>
                          </m:r>
                        </m:e>
                        <m:sup>
                          <m:r>
                            <a:rPr lang="es-AR" sz="1400" b="0" i="1" smtClean="0">
                              <a:latin typeface="Cambria Math" panose="02040503050406030204" pitchFamily="18" charset="0"/>
                            </a:rPr>
                            <m:t>𝑚𝑜𝑑𝑜</m:t>
                          </m:r>
                          <m:r>
                            <a:rPr lang="es-AR" sz="1400" b="0" i="1" smtClean="0">
                              <a:latin typeface="Cambria Math" panose="02040503050406030204" pitchFamily="18" charset="0"/>
                            </a:rPr>
                            <m:t>−1</m:t>
                          </m:r>
                        </m:sup>
                      </m:sSup>
                      <m:r>
                        <a:rPr lang="es-AR" sz="1400" b="0" i="1" smtClean="0">
                          <a:latin typeface="Cambria Math" panose="02040503050406030204" pitchFamily="18" charset="0"/>
                        </a:rPr>
                        <m:t>−120 </m:t>
                      </m:r>
                      <m:sSub>
                        <m:sSubPr>
                          <m:ctrlPr>
                            <a:rPr lang="es-AR" sz="1400" b="0" i="1" smtClean="0">
                              <a:latin typeface="Cambria Math" panose="02040503050406030204" pitchFamily="18" charset="0"/>
                            </a:rPr>
                          </m:ctrlPr>
                        </m:sSubPr>
                        <m:e>
                          <m:r>
                            <a:rPr lang="es-AR" sz="1400" b="0" i="1" smtClean="0">
                              <a:latin typeface="Cambria Math" panose="02040503050406030204" pitchFamily="18" charset="0"/>
                            </a:rPr>
                            <m:t>𝑚</m:t>
                          </m:r>
                        </m:e>
                        <m:sub>
                          <m:r>
                            <a:rPr lang="es-AR" sz="1400" b="0" i="1" smtClean="0">
                              <a:latin typeface="Cambria Math" panose="02040503050406030204" pitchFamily="18" charset="0"/>
                            </a:rPr>
                            <m:t>𝐿</m:t>
                          </m:r>
                        </m:sub>
                      </m:sSub>
                    </m:oMath>
                  </m:oMathPara>
                </a14:m>
                <a:endParaRPr lang="es-AR" sz="1400" b="0" dirty="0"/>
              </a:p>
              <a:p>
                <a:pPr marL="114300" indent="0">
                  <a:buNone/>
                </a:pPr>
                <a:r>
                  <a:rPr lang="es-AR" sz="1400" dirty="0"/>
                  <a:t>donde:</a:t>
                </a:r>
              </a:p>
              <a:p>
                <a:pPr>
                  <a:buFontTx/>
                  <a:buChar char="-"/>
                </a:pPr>
                <a:r>
                  <a:rPr lang="es-AR" sz="1400" b="0" dirty="0"/>
                  <a:t>N</a:t>
                </a:r>
                <a:r>
                  <a:rPr lang="es-AR" sz="900" b="0" dirty="0"/>
                  <a:t>L</a:t>
                </a:r>
                <a:r>
                  <a:rPr lang="es-AR" sz="1400" b="0" dirty="0"/>
                  <a:t> es la cantidad de segmentos</a:t>
                </a:r>
              </a:p>
              <a:p>
                <a:pPr>
                  <a:buFontTx/>
                  <a:buChar char="-"/>
                </a:pPr>
                <a:r>
                  <a:rPr lang="es-AR" sz="1400" dirty="0"/>
                  <a:t>m</a:t>
                </a:r>
                <a:r>
                  <a:rPr lang="es-AR" sz="900" dirty="0"/>
                  <a:t>L</a:t>
                </a:r>
                <a:r>
                  <a:rPr lang="es-AR" sz="1400" dirty="0"/>
                  <a:t> es la cantidad de bits por símbolo del esquema de modulación utilizado</a:t>
                </a:r>
                <a:endParaRPr lang="es-AR" sz="1400" i="1" dirty="0">
                  <a:latin typeface="Cambria Math" panose="02040503050406030204" pitchFamily="18" charset="0"/>
                </a:endParaRPr>
              </a:p>
              <a:p>
                <a:pPr>
                  <a:buFontTx/>
                  <a:buChar char="-"/>
                </a:pPr>
                <a14:m>
                  <m:oMath xmlns:m="http://schemas.openxmlformats.org/officeDocument/2006/math">
                    <m:r>
                      <a:rPr lang="es-AR" sz="1400" i="1">
                        <a:latin typeface="Cambria Math" panose="02040503050406030204" pitchFamily="18" charset="0"/>
                      </a:rPr>
                      <m:t>96 </m:t>
                    </m:r>
                    <m:r>
                      <a:rPr lang="es-AR" sz="1400" i="1">
                        <a:latin typeface="Cambria Math" panose="02040503050406030204" pitchFamily="18" charset="0"/>
                      </a:rPr>
                      <m:t>𝑥</m:t>
                    </m:r>
                    <m:r>
                      <a:rPr lang="es-AR" sz="1400" i="1">
                        <a:latin typeface="Cambria Math" panose="02040503050406030204" pitchFamily="18" charset="0"/>
                      </a:rPr>
                      <m:t> </m:t>
                    </m:r>
                    <m:sSup>
                      <m:sSupPr>
                        <m:ctrlPr>
                          <a:rPr lang="es-AR" sz="1400" i="1">
                            <a:latin typeface="Cambria Math" panose="02040503050406030204" pitchFamily="18" charset="0"/>
                          </a:rPr>
                        </m:ctrlPr>
                      </m:sSupPr>
                      <m:e>
                        <m:r>
                          <a:rPr lang="es-AR" sz="1400" i="1">
                            <a:latin typeface="Cambria Math" panose="02040503050406030204" pitchFamily="18" charset="0"/>
                          </a:rPr>
                          <m:t>2</m:t>
                        </m:r>
                      </m:e>
                      <m:sup>
                        <m:r>
                          <a:rPr lang="es-AR" sz="1400" i="1">
                            <a:latin typeface="Cambria Math" panose="02040503050406030204" pitchFamily="18" charset="0"/>
                          </a:rPr>
                          <m:t>𝑚𝑜𝑑𝑜</m:t>
                        </m:r>
                        <m:r>
                          <a:rPr lang="es-AR" sz="1400" i="1">
                            <a:latin typeface="Cambria Math" panose="02040503050406030204" pitchFamily="18" charset="0"/>
                          </a:rPr>
                          <m:t>−1</m:t>
                        </m:r>
                      </m:sup>
                    </m:sSup>
                  </m:oMath>
                </a14:m>
                <a:r>
                  <a:rPr lang="es-AR" sz="1400" b="0" dirty="0"/>
                  <a:t> indica la cantidad de portadoras de datos por segmento</a:t>
                </a:r>
              </a:p>
              <a:p>
                <a:pPr>
                  <a:buFontTx/>
                  <a:buChar char="-"/>
                </a:pPr>
                <a14:m>
                  <m:oMath xmlns:m="http://schemas.openxmlformats.org/officeDocument/2006/math">
                    <m:r>
                      <a:rPr lang="es-AR" sz="1400" i="1">
                        <a:latin typeface="Cambria Math" panose="02040503050406030204" pitchFamily="18" charset="0"/>
                      </a:rPr>
                      <m:t>120 </m:t>
                    </m:r>
                    <m:sSub>
                      <m:sSubPr>
                        <m:ctrlPr>
                          <a:rPr lang="es-AR" sz="1400" i="1">
                            <a:latin typeface="Cambria Math" panose="02040503050406030204" pitchFamily="18" charset="0"/>
                          </a:rPr>
                        </m:ctrlPr>
                      </m:sSubPr>
                      <m:e>
                        <m:r>
                          <a:rPr lang="es-AR" sz="1400" i="1">
                            <a:latin typeface="Cambria Math" panose="02040503050406030204" pitchFamily="18" charset="0"/>
                          </a:rPr>
                          <m:t>𝑚</m:t>
                        </m:r>
                      </m:e>
                      <m:sub>
                        <m:r>
                          <a:rPr lang="es-AR" sz="1400" i="1">
                            <a:latin typeface="Cambria Math" panose="02040503050406030204" pitchFamily="18" charset="0"/>
                          </a:rPr>
                          <m:t>𝐿</m:t>
                        </m:r>
                      </m:sub>
                    </m:sSub>
                  </m:oMath>
                </a14:m>
                <a:r>
                  <a:rPr lang="es-AR" sz="1400" b="0" dirty="0"/>
                  <a:t> es el retardo que genera el entrelazamiento de bits</a:t>
                </a:r>
              </a:p>
              <a:p>
                <a:pPr marL="114300" indent="0">
                  <a:buNone/>
                </a:pPr>
                <a:endParaRPr lang="es-AR" sz="1400" dirty="0"/>
              </a:p>
            </p:txBody>
          </p:sp>
        </mc:Choice>
        <mc:Fallback xmlns="">
          <p:sp>
            <p:nvSpPr>
              <p:cNvPr id="3" name="Marcador de texto 2">
                <a:extLst>
                  <a:ext uri="{FF2B5EF4-FFF2-40B4-BE49-F238E27FC236}">
                    <a16:creationId xmlns:a16="http://schemas.microsoft.com/office/drawing/2014/main" id="{3407D626-016F-4E9B-941F-0DC0893BB474}"/>
                  </a:ext>
                </a:extLst>
              </p:cNvPr>
              <p:cNvSpPr>
                <a:spLocks noGrp="1" noRot="1" noChangeAspect="1" noMove="1" noResize="1" noEditPoints="1" noAdjustHandles="1" noChangeArrowheads="1" noChangeShapeType="1" noTextEdit="1"/>
              </p:cNvSpPr>
              <p:nvPr>
                <p:ph type="body" idx="1"/>
              </p:nvPr>
            </p:nvSpPr>
            <p:spPr>
              <a:xfrm>
                <a:off x="1101675" y="16324"/>
                <a:ext cx="7787139" cy="4063474"/>
              </a:xfrm>
              <a:blipFill>
                <a:blip r:embed="rId2"/>
                <a:stretch>
                  <a:fillRect/>
                </a:stretch>
              </a:blipFill>
            </p:spPr>
            <p:txBody>
              <a:bodyPr/>
              <a:lstStyle/>
              <a:p>
                <a:r>
                  <a:rPr lang="es-AR">
                    <a:noFill/>
                  </a:rPr>
                  <a:t> </a:t>
                </a:r>
              </a:p>
            </p:txBody>
          </p:sp>
        </mc:Fallback>
      </mc:AlternateContent>
      <p:sp>
        <p:nvSpPr>
          <p:cNvPr id="6" name="Marcador de número de diapositiva 5">
            <a:extLst>
              <a:ext uri="{FF2B5EF4-FFF2-40B4-BE49-F238E27FC236}">
                <a16:creationId xmlns:a16="http://schemas.microsoft.com/office/drawing/2014/main" id="{BC7EEA69-BC61-491B-856A-C990C08714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28</a:t>
            </a:fld>
            <a:endParaRPr lang="es-AR"/>
          </a:p>
        </p:txBody>
      </p:sp>
      <p:pic>
        <p:nvPicPr>
          <p:cNvPr id="7" name="Imagen 6">
            <a:extLst>
              <a:ext uri="{FF2B5EF4-FFF2-40B4-BE49-F238E27FC236}">
                <a16:creationId xmlns:a16="http://schemas.microsoft.com/office/drawing/2014/main" id="{CAE60763-6A74-46A7-9AB8-DA54DC29A4F3}"/>
              </a:ext>
            </a:extLst>
          </p:cNvPr>
          <p:cNvPicPr>
            <a:picLocks noChangeAspect="1"/>
          </p:cNvPicPr>
          <p:nvPr/>
        </p:nvPicPr>
        <p:blipFill>
          <a:blip r:embed="rId3"/>
          <a:stretch>
            <a:fillRect/>
          </a:stretch>
        </p:blipFill>
        <p:spPr>
          <a:xfrm>
            <a:off x="2692599" y="4044493"/>
            <a:ext cx="4605289" cy="957372"/>
          </a:xfrm>
          <a:prstGeom prst="rect">
            <a:avLst/>
          </a:prstGeom>
        </p:spPr>
      </p:pic>
    </p:spTree>
    <p:extLst>
      <p:ext uri="{BB962C8B-B14F-4D97-AF65-F5344CB8AC3E}">
        <p14:creationId xmlns:p14="http://schemas.microsoft.com/office/powerpoint/2010/main" val="4171831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22945" y="347635"/>
            <a:ext cx="6858000" cy="345000"/>
          </a:xfrm>
        </p:spPr>
        <p:txBody>
          <a:bodyPr/>
          <a:lstStyle/>
          <a:p>
            <a:r>
              <a:rPr lang="es-AR"/>
              <a:t>COMBINACIÓN JERÁRQUICA</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7994" y="511877"/>
            <a:ext cx="7993863" cy="1338188"/>
          </a:xfrm>
        </p:spPr>
        <p:txBody>
          <a:bodyPr/>
          <a:lstStyle/>
          <a:p>
            <a:pPr marL="114300" indent="0">
              <a:buNone/>
            </a:pPr>
            <a:r>
              <a:rPr lang="es-MX" sz="1400" dirty="0"/>
              <a:t>Las diferentes capas jerárquicas se combinan para lograr una señal en serie, que tiene por </a:t>
            </a:r>
            <a:r>
              <a:rPr lang="es-MX" sz="1400"/>
              <a:t>unidad símbolos de modulación representados como números complejos. La combinación es tal que se procesan los segmentos en orden creciente, y dentro de ellos, los símbolos, </a:t>
            </a:r>
            <a:r>
              <a:rPr lang="es-MX" sz="1400" dirty="0"/>
              <a:t>correspondientes a las futuras portadoras, también en orden creciente, como se muestra en la siguiente figura.</a:t>
            </a:r>
            <a:endParaRPr lang="es-AR" sz="1400" dirty="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29</a:t>
            </a:fld>
            <a:endParaRPr lang="es-AR"/>
          </a:p>
        </p:txBody>
      </p:sp>
      <p:pic>
        <p:nvPicPr>
          <p:cNvPr id="4" name="Imagen 3">
            <a:extLst>
              <a:ext uri="{FF2B5EF4-FFF2-40B4-BE49-F238E27FC236}">
                <a16:creationId xmlns:a16="http://schemas.microsoft.com/office/drawing/2014/main" id="{0E0E5284-CB86-4BE2-9F48-902E0C1E8119}"/>
              </a:ext>
            </a:extLst>
          </p:cNvPr>
          <p:cNvPicPr>
            <a:picLocks noChangeAspect="1"/>
          </p:cNvPicPr>
          <p:nvPr/>
        </p:nvPicPr>
        <p:blipFill>
          <a:blip r:embed="rId2"/>
          <a:stretch>
            <a:fillRect/>
          </a:stretch>
        </p:blipFill>
        <p:spPr>
          <a:xfrm>
            <a:off x="3077339" y="1712321"/>
            <a:ext cx="3995172" cy="3162230"/>
          </a:xfrm>
          <a:prstGeom prst="rect">
            <a:avLst/>
          </a:prstGeom>
        </p:spPr>
      </p:pic>
    </p:spTree>
    <p:extLst>
      <p:ext uri="{BB962C8B-B14F-4D97-AF65-F5344CB8AC3E}">
        <p14:creationId xmlns:p14="http://schemas.microsoft.com/office/powerpoint/2010/main" val="39850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CANAL RADIOELÉCTRICO</a:t>
            </a:r>
            <a:endParaRPr/>
          </a:p>
        </p:txBody>
      </p:sp>
      <p:sp>
        <p:nvSpPr>
          <p:cNvPr id="137" name="Google Shape;137;p20"/>
          <p:cNvSpPr txBox="1">
            <a:spLocks noGrp="1"/>
          </p:cNvSpPr>
          <p:nvPr>
            <p:ph type="body" idx="1"/>
          </p:nvPr>
        </p:nvSpPr>
        <p:spPr>
          <a:xfrm>
            <a:off x="1242069" y="713675"/>
            <a:ext cx="7574488" cy="635688"/>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Si intentamos sintonizar el canal radioeléctrico, podremos visualizar la señal transmitida con la ayuda de un analizador de espectro. La pantalla del instrumento mostrará la siguiente imagen:</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Imagen 2">
            <a:extLst>
              <a:ext uri="{FF2B5EF4-FFF2-40B4-BE49-F238E27FC236}">
                <a16:creationId xmlns:a16="http://schemas.microsoft.com/office/drawing/2014/main" id="{BEBC2C1A-E15F-46FB-9A44-29FE30C9BC82}"/>
              </a:ext>
            </a:extLst>
          </p:cNvPr>
          <p:cNvPicPr>
            <a:picLocks noChangeAspect="1"/>
          </p:cNvPicPr>
          <p:nvPr/>
        </p:nvPicPr>
        <p:blipFill>
          <a:blip r:embed="rId3"/>
          <a:stretch>
            <a:fillRect/>
          </a:stretch>
        </p:blipFill>
        <p:spPr>
          <a:xfrm>
            <a:off x="3390723" y="1469325"/>
            <a:ext cx="3277180" cy="2141523"/>
          </a:xfrm>
          <a:prstGeom prst="rect">
            <a:avLst/>
          </a:prstGeom>
        </p:spPr>
      </p:pic>
      <p:sp>
        <p:nvSpPr>
          <p:cNvPr id="14" name="Google Shape;137;p20">
            <a:extLst>
              <a:ext uri="{FF2B5EF4-FFF2-40B4-BE49-F238E27FC236}">
                <a16:creationId xmlns:a16="http://schemas.microsoft.com/office/drawing/2014/main" id="{B7365D8F-4DAD-4E1B-92AA-85DE55C17047}"/>
              </a:ext>
            </a:extLst>
          </p:cNvPr>
          <p:cNvSpPr txBox="1">
            <a:spLocks/>
          </p:cNvSpPr>
          <p:nvPr/>
        </p:nvSpPr>
        <p:spPr>
          <a:xfrm>
            <a:off x="1242069" y="3610848"/>
            <a:ext cx="7574488" cy="983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s-MX" sz="1300">
                <a:solidFill>
                  <a:srgbClr val="FFFFFF"/>
                </a:solidFill>
              </a:rPr>
              <a:t>Una buena forma de emplear eficientemente un canal radioeléctrico para la transmisión de una señal digital, consiste en distribuir los datos en una gran cantidad de frecuencias estrechamente separadas entre sí: en este caso, será posible recuperar parte de la señal transmitida a partir de las frecuencias que no hayan sufrido alteración durante el trayecto de propagación.</a:t>
            </a:r>
          </a:p>
        </p:txBody>
      </p:sp>
    </p:spTree>
    <p:extLst>
      <p:ext uri="{BB962C8B-B14F-4D97-AF65-F5344CB8AC3E}">
        <p14:creationId xmlns:p14="http://schemas.microsoft.com/office/powerpoint/2010/main" val="3794213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ENTRELAZADO DE FRECUENCIA Y ENTRELAZADO TEMPORAL</a:t>
            </a:r>
            <a:endParaRPr/>
          </a:p>
        </p:txBody>
      </p:sp>
      <p:sp>
        <p:nvSpPr>
          <p:cNvPr id="137" name="Google Shape;137;p20"/>
          <p:cNvSpPr txBox="1">
            <a:spLocks noGrp="1"/>
          </p:cNvSpPr>
          <p:nvPr>
            <p:ph type="body" idx="1"/>
          </p:nvPr>
        </p:nvSpPr>
        <p:spPr>
          <a:xfrm>
            <a:off x="1165475" y="817399"/>
            <a:ext cx="7574488" cy="830426"/>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Para mejorar aún más la robustez de la modulación OFDM, es necesario atenuar algunos efectos secundarios que introduce el uso de códigos de protección. Por regla general, estos códigos no son capaces de </a:t>
            </a:r>
            <a:r>
              <a:rPr lang="es-MX" sz="1300" u="sng">
                <a:solidFill>
                  <a:srgbClr val="FFFFFF"/>
                </a:solidFill>
              </a:rPr>
              <a:t>corregir secuencias demasiado largas de bits corruptos.</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7" name="Imagen 6">
            <a:extLst>
              <a:ext uri="{FF2B5EF4-FFF2-40B4-BE49-F238E27FC236}">
                <a16:creationId xmlns:a16="http://schemas.microsoft.com/office/drawing/2014/main" id="{071CFBC5-676E-412D-9799-E1905E3A0FB4}"/>
              </a:ext>
            </a:extLst>
          </p:cNvPr>
          <p:cNvPicPr>
            <a:picLocks noChangeAspect="1"/>
          </p:cNvPicPr>
          <p:nvPr/>
        </p:nvPicPr>
        <p:blipFill>
          <a:blip r:embed="rId3"/>
          <a:stretch>
            <a:fillRect/>
          </a:stretch>
        </p:blipFill>
        <p:spPr>
          <a:xfrm>
            <a:off x="2281465" y="1733550"/>
            <a:ext cx="4581069" cy="2992370"/>
          </a:xfrm>
          <a:prstGeom prst="rect">
            <a:avLst/>
          </a:prstGeom>
        </p:spPr>
      </p:pic>
    </p:spTree>
    <p:extLst>
      <p:ext uri="{BB962C8B-B14F-4D97-AF65-F5344CB8AC3E}">
        <p14:creationId xmlns:p14="http://schemas.microsoft.com/office/powerpoint/2010/main" val="3632361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22945" y="347635"/>
            <a:ext cx="6858000" cy="345000"/>
          </a:xfrm>
        </p:spPr>
        <p:txBody>
          <a:bodyPr/>
          <a:lstStyle/>
          <a:p>
            <a:r>
              <a:rPr lang="es-AR"/>
              <a:t>ENTRELAZAMIENTO TEMPORAL</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7994" y="511877"/>
            <a:ext cx="7993863" cy="1338188"/>
          </a:xfrm>
        </p:spPr>
        <p:txBody>
          <a:bodyPr/>
          <a:lstStyle/>
          <a:p>
            <a:pPr marL="114300" indent="0">
              <a:buNone/>
            </a:pPr>
            <a:r>
              <a:rPr lang="es-MX" sz="1400"/>
              <a:t>Este bloque se encarga de dispersar los símbolos de modulación entre distintos símbolos OFDM, siempre para una portadora única: la única dimensión en la que se da el movimiento es el tiempo; de ahí su nombre. El entrelazamiento temporal aumenta la robustez del sistema ante ruido impulsivo, al esparcir la información en el tiempo, y mejora la recepción en los dispositivos móviles.</a:t>
            </a: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31</a:t>
            </a:fld>
            <a:endParaRPr lang="es-AR"/>
          </a:p>
        </p:txBody>
      </p:sp>
      <p:pic>
        <p:nvPicPr>
          <p:cNvPr id="5" name="Imagen 4">
            <a:extLst>
              <a:ext uri="{FF2B5EF4-FFF2-40B4-BE49-F238E27FC236}">
                <a16:creationId xmlns:a16="http://schemas.microsoft.com/office/drawing/2014/main" id="{C46FF028-B5BB-46CA-9D2C-A5F7829491E3}"/>
              </a:ext>
            </a:extLst>
          </p:cNvPr>
          <p:cNvPicPr>
            <a:picLocks noChangeAspect="1"/>
          </p:cNvPicPr>
          <p:nvPr/>
        </p:nvPicPr>
        <p:blipFill>
          <a:blip r:embed="rId2"/>
          <a:stretch>
            <a:fillRect/>
          </a:stretch>
        </p:blipFill>
        <p:spPr>
          <a:xfrm>
            <a:off x="2531750" y="1850065"/>
            <a:ext cx="5086350" cy="3019425"/>
          </a:xfrm>
          <a:prstGeom prst="rect">
            <a:avLst/>
          </a:prstGeom>
        </p:spPr>
      </p:pic>
    </p:spTree>
    <p:extLst>
      <p:ext uri="{BB962C8B-B14F-4D97-AF65-F5344CB8AC3E}">
        <p14:creationId xmlns:p14="http://schemas.microsoft.com/office/powerpoint/2010/main" val="1011580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22945" y="584303"/>
            <a:ext cx="6858000" cy="345000"/>
          </a:xfrm>
        </p:spPr>
        <p:txBody>
          <a:bodyPr/>
          <a:lstStyle/>
          <a:p>
            <a:r>
              <a:rPr lang="es-AR"/>
              <a:t>ENTRELAZAMIENTO FRECUENCIAL</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7994" y="912787"/>
            <a:ext cx="7993863" cy="1338188"/>
          </a:xfrm>
        </p:spPr>
        <p:txBody>
          <a:bodyPr/>
          <a:lstStyle/>
          <a:p>
            <a:pPr marL="114300" indent="0">
              <a:buNone/>
            </a:pPr>
            <a:r>
              <a:rPr lang="es-MX" sz="1400"/>
              <a:t>A diferencia del entrelazamiento temporal, el entrelazamiento frecuencial tiene como fin robustecer al sistema frente a canales selectivos en frecuencia. Al intercalar los distintos símbolos en esta dimensión, los desvanecimientos que se dan en una banda en particular pueden ser paliados por los códigos correctores de errores, una vez que las portadoras se reacomodan a su forma original.</a:t>
            </a: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32</a:t>
            </a:fld>
            <a:endParaRPr lang="es-AR"/>
          </a:p>
        </p:txBody>
      </p:sp>
      <p:pic>
        <p:nvPicPr>
          <p:cNvPr id="4" name="Imagen 3">
            <a:extLst>
              <a:ext uri="{FF2B5EF4-FFF2-40B4-BE49-F238E27FC236}">
                <a16:creationId xmlns:a16="http://schemas.microsoft.com/office/drawing/2014/main" id="{0C65D811-5BBA-4EB9-8DD3-F10BFF0D78DC}"/>
              </a:ext>
            </a:extLst>
          </p:cNvPr>
          <p:cNvPicPr>
            <a:picLocks noChangeAspect="1"/>
          </p:cNvPicPr>
          <p:nvPr/>
        </p:nvPicPr>
        <p:blipFill>
          <a:blip r:embed="rId2"/>
          <a:stretch>
            <a:fillRect/>
          </a:stretch>
        </p:blipFill>
        <p:spPr>
          <a:xfrm>
            <a:off x="1550532" y="2423096"/>
            <a:ext cx="7048785" cy="1976781"/>
          </a:xfrm>
          <a:prstGeom prst="rect">
            <a:avLst/>
          </a:prstGeom>
        </p:spPr>
      </p:pic>
    </p:spTree>
    <p:extLst>
      <p:ext uri="{BB962C8B-B14F-4D97-AF65-F5344CB8AC3E}">
        <p14:creationId xmlns:p14="http://schemas.microsoft.com/office/powerpoint/2010/main" val="772355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036674" y="267193"/>
            <a:ext cx="6858000" cy="345000"/>
          </a:xfrm>
        </p:spPr>
        <p:txBody>
          <a:bodyPr/>
          <a:lstStyle/>
          <a:p>
            <a:r>
              <a:rPr lang="es-AR" err="1"/>
              <a:t>Entrelazador</a:t>
            </a:r>
            <a:r>
              <a:rPr lang="es-AR"/>
              <a:t> Inter-Segmentos</a:t>
            </a:r>
          </a:p>
        </p:txBody>
      </p:sp>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929132" y="426816"/>
            <a:ext cx="8142725" cy="1008579"/>
          </a:xfrm>
        </p:spPr>
        <p:txBody>
          <a:bodyPr/>
          <a:lstStyle/>
          <a:p>
            <a:pPr marL="114300" indent="0">
              <a:buNone/>
            </a:pPr>
            <a:r>
              <a:rPr lang="es-MX" sz="1400"/>
              <a:t>El entrelazamiento entre segmentos debe realizarse entre todos los segmentos que comparten el mismo tipo de modulación, diferencial o coherente. Este procesamiento no aplica a la recepción parcial por tratarse de un único segmento independiente.</a:t>
            </a:r>
            <a:endParaRPr lang="es-AR" sz="1400"/>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33</a:t>
            </a:fld>
            <a:endParaRPr lang="es-AR"/>
          </a:p>
        </p:txBody>
      </p:sp>
      <p:pic>
        <p:nvPicPr>
          <p:cNvPr id="5" name="Imagen 4">
            <a:extLst>
              <a:ext uri="{FF2B5EF4-FFF2-40B4-BE49-F238E27FC236}">
                <a16:creationId xmlns:a16="http://schemas.microsoft.com/office/drawing/2014/main" id="{FFFD2E48-3CE3-4869-9479-CA05D394903D}"/>
              </a:ext>
            </a:extLst>
          </p:cNvPr>
          <p:cNvPicPr>
            <a:picLocks noChangeAspect="1"/>
          </p:cNvPicPr>
          <p:nvPr/>
        </p:nvPicPr>
        <p:blipFill rotWithShape="1">
          <a:blip r:embed="rId2"/>
          <a:srcRect l="3415"/>
          <a:stretch/>
        </p:blipFill>
        <p:spPr>
          <a:xfrm>
            <a:off x="2977384" y="1314449"/>
            <a:ext cx="4195081" cy="2514600"/>
          </a:xfrm>
          <a:prstGeom prst="rect">
            <a:avLst/>
          </a:prstGeom>
        </p:spPr>
      </p:pic>
      <mc:AlternateContent xmlns:mc="http://schemas.openxmlformats.org/markup-compatibility/2006" xmlns:a14="http://schemas.microsoft.com/office/drawing/2010/main">
        <mc:Choice Requires="a14">
          <p:sp>
            <p:nvSpPr>
              <p:cNvPr id="7" name="Marcador de texto 2">
                <a:extLst>
                  <a:ext uri="{FF2B5EF4-FFF2-40B4-BE49-F238E27FC236}">
                    <a16:creationId xmlns:a16="http://schemas.microsoft.com/office/drawing/2014/main" id="{FC7DD772-5C45-4DF1-B010-2A6EC4944581}"/>
                  </a:ext>
                </a:extLst>
              </p:cNvPr>
              <p:cNvSpPr txBox="1">
                <a:spLocks/>
              </p:cNvSpPr>
              <p:nvPr/>
            </p:nvSpPr>
            <p:spPr>
              <a:xfrm>
                <a:off x="929132" y="3734691"/>
                <a:ext cx="8142725" cy="1323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114300" indent="0">
                  <a:buNone/>
                </a:pPr>
                <a:r>
                  <a:rPr lang="es-MX" sz="1400" dirty="0"/>
                  <a:t>Se trata de un </a:t>
                </a:r>
                <a:r>
                  <a:rPr lang="es-MX" sz="1400" dirty="0" err="1"/>
                  <a:t>entrelazador</a:t>
                </a:r>
                <a:r>
                  <a:rPr lang="es-MX" sz="1400" dirty="0"/>
                  <a:t> de bloque: los datos son escritos en una matriz en una dimensión, y luego son leídos en la otra. El algoritmo es como se muestra en la figura anterior, en donde N representa la cantidad de segmentos que utilizan la modulación en cuestión y </a:t>
                </a:r>
                <a14:m>
                  <m:oMath xmlns:m="http://schemas.openxmlformats.org/officeDocument/2006/math">
                    <m:r>
                      <a:rPr lang="es-AR" sz="1400" b="0" i="1" smtClean="0">
                        <a:latin typeface="Cambria Math" panose="02040503050406030204" pitchFamily="18" charset="0"/>
                      </a:rPr>
                      <m:t>𝐶</m:t>
                    </m:r>
                    <m:r>
                      <a:rPr lang="es-AR" sz="1400" b="0" i="1" smtClean="0">
                        <a:latin typeface="Cambria Math" panose="02040503050406030204" pitchFamily="18" charset="0"/>
                      </a:rPr>
                      <m:t>=96 </m:t>
                    </m:r>
                    <m:r>
                      <a:rPr lang="es-AR" sz="1400" b="0" i="1" smtClean="0">
                        <a:latin typeface="Cambria Math" panose="02040503050406030204" pitchFamily="18" charset="0"/>
                      </a:rPr>
                      <m:t>𝑥</m:t>
                    </m:r>
                    <m:r>
                      <a:rPr lang="es-AR" sz="1400" b="0" i="1" smtClean="0">
                        <a:latin typeface="Cambria Math" panose="02040503050406030204" pitchFamily="18" charset="0"/>
                      </a:rPr>
                      <m:t> </m:t>
                    </m:r>
                    <m:sSup>
                      <m:sSupPr>
                        <m:ctrlPr>
                          <a:rPr lang="es-AR" sz="1400" b="0" i="1" smtClean="0">
                            <a:latin typeface="Cambria Math" panose="02040503050406030204" pitchFamily="18" charset="0"/>
                          </a:rPr>
                        </m:ctrlPr>
                      </m:sSupPr>
                      <m:e>
                        <m:r>
                          <a:rPr lang="es-AR" sz="1400" b="0" i="1" smtClean="0">
                            <a:latin typeface="Cambria Math" panose="02040503050406030204" pitchFamily="18" charset="0"/>
                          </a:rPr>
                          <m:t>2</m:t>
                        </m:r>
                      </m:e>
                      <m:sup>
                        <m:r>
                          <a:rPr lang="es-AR" sz="1400" b="0" i="1" smtClean="0">
                            <a:latin typeface="Cambria Math" panose="02040503050406030204" pitchFamily="18" charset="0"/>
                          </a:rPr>
                          <m:t>𝑚𝑜𝑑𝑜</m:t>
                        </m:r>
                        <m:r>
                          <a:rPr lang="es-AR" sz="1400" b="0" i="1" smtClean="0">
                            <a:latin typeface="Cambria Math" panose="02040503050406030204" pitchFamily="18" charset="0"/>
                          </a:rPr>
                          <m:t>−1</m:t>
                        </m:r>
                      </m:sup>
                    </m:sSup>
                  </m:oMath>
                </a14:m>
                <a:r>
                  <a:rPr lang="es-MX" sz="1400" dirty="0"/>
                  <a:t> representa la cantidad de portadoras activas en cada segmento. Se puede ver que la cantidad de elementos afectados será N × C.</a:t>
                </a:r>
                <a:endParaRPr lang="es-AR" sz="1400" dirty="0"/>
              </a:p>
            </p:txBody>
          </p:sp>
        </mc:Choice>
        <mc:Fallback xmlns="">
          <p:sp>
            <p:nvSpPr>
              <p:cNvPr id="7" name="Marcador de texto 2">
                <a:extLst>
                  <a:ext uri="{FF2B5EF4-FFF2-40B4-BE49-F238E27FC236}">
                    <a16:creationId xmlns:a16="http://schemas.microsoft.com/office/drawing/2014/main" id="{FC7DD772-5C45-4DF1-B010-2A6EC4944581}"/>
                  </a:ext>
                </a:extLst>
              </p:cNvPr>
              <p:cNvSpPr txBox="1">
                <a:spLocks noRot="1" noChangeAspect="1" noMove="1" noResize="1" noEditPoints="1" noAdjustHandles="1" noChangeArrowheads="1" noChangeShapeType="1" noTextEdit="1"/>
              </p:cNvSpPr>
              <p:nvPr/>
            </p:nvSpPr>
            <p:spPr>
              <a:xfrm>
                <a:off x="929132" y="3734691"/>
                <a:ext cx="8142725" cy="1323748"/>
              </a:xfrm>
              <a:prstGeom prst="rect">
                <a:avLst/>
              </a:prstGeom>
              <a:blipFill>
                <a:blip r:embed="rId3"/>
                <a:stretch>
                  <a:fillRect r="-599" b="-1843"/>
                </a:stretch>
              </a:blipFill>
              <a:ln>
                <a:noFill/>
              </a:ln>
            </p:spPr>
            <p:txBody>
              <a:bodyPr/>
              <a:lstStyle/>
              <a:p>
                <a:r>
                  <a:rPr lang="es-AR">
                    <a:noFill/>
                  </a:rPr>
                  <a:t> </a:t>
                </a:r>
              </a:p>
            </p:txBody>
          </p:sp>
        </mc:Fallback>
      </mc:AlternateContent>
    </p:spTree>
    <p:extLst>
      <p:ext uri="{BB962C8B-B14F-4D97-AF65-F5344CB8AC3E}">
        <p14:creationId xmlns:p14="http://schemas.microsoft.com/office/powerpoint/2010/main" val="786773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026041" y="575534"/>
            <a:ext cx="6858000" cy="345000"/>
          </a:xfrm>
        </p:spPr>
        <p:txBody>
          <a:bodyPr/>
          <a:lstStyle/>
          <a:p>
            <a:r>
              <a:rPr lang="es-AR" err="1"/>
              <a:t>Entrelazador</a:t>
            </a:r>
            <a:r>
              <a:rPr lang="es-AR"/>
              <a:t> Intra-Segmentos</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26041" y="920534"/>
                <a:ext cx="7917156" cy="2922443"/>
              </a:xfrm>
            </p:spPr>
            <p:txBody>
              <a:bodyPr/>
              <a:lstStyle/>
              <a:p>
                <a:pPr marL="114300" indent="0">
                  <a:buNone/>
                </a:pPr>
                <a:r>
                  <a:rPr lang="es-MX" sz="1400" dirty="0"/>
                  <a:t>El entrelazamiento </a:t>
                </a:r>
                <a:r>
                  <a:rPr lang="es-MX" sz="1400" dirty="0" err="1"/>
                  <a:t>intra-segmentos</a:t>
                </a:r>
                <a:r>
                  <a:rPr lang="es-MX" sz="1400" dirty="0"/>
                  <a:t> es realizado en dos pasos, primero, las portadoras de cada segmento son rotadas según la siguiente ecuación:</a:t>
                </a:r>
              </a:p>
              <a:p>
                <a:pPr marL="114300" indent="0">
                  <a:buNone/>
                </a:pPr>
                <a14:m>
                  <m:oMathPara xmlns:m="http://schemas.openxmlformats.org/officeDocument/2006/math">
                    <m:oMathParaPr>
                      <m:jc m:val="centerGroup"/>
                    </m:oMathParaPr>
                    <m:oMath xmlns:m="http://schemas.openxmlformats.org/officeDocument/2006/math">
                      <m:sSub>
                        <m:sSubPr>
                          <m:ctrlPr>
                            <a:rPr lang="es-AR" sz="1400" i="1" smtClean="0">
                              <a:latin typeface="Cambria Math" panose="02040503050406030204" pitchFamily="18" charset="0"/>
                            </a:rPr>
                          </m:ctrlPr>
                        </m:sSubPr>
                        <m:e>
                          <m:sSup>
                            <m:sSupPr>
                              <m:ctrlPr>
                                <a:rPr lang="es-AR" sz="1400" i="1">
                                  <a:latin typeface="Cambria Math" panose="02040503050406030204" pitchFamily="18" charset="0"/>
                                </a:rPr>
                              </m:ctrlPr>
                            </m:sSupPr>
                            <m:e>
                              <m:r>
                                <a:rPr lang="es-AR" sz="1400" b="0" i="1" smtClean="0">
                                  <a:latin typeface="Cambria Math" panose="02040503050406030204" pitchFamily="18" charset="0"/>
                                </a:rPr>
                                <m:t>𝑆</m:t>
                              </m:r>
                            </m:e>
                            <m:sup>
                              <m:r>
                                <a:rPr lang="es-AR" sz="1400" b="0" i="1" smtClean="0">
                                  <a:latin typeface="Cambria Math" panose="02040503050406030204" pitchFamily="18" charset="0"/>
                                </a:rPr>
                                <m:t>𝑟𝑜𝑡𝑎𝑑𝑎</m:t>
                              </m:r>
                            </m:sup>
                          </m:sSup>
                        </m:e>
                        <m:sub>
                          <m:r>
                            <a:rPr lang="es-AR" sz="1400" b="0" i="1" smtClean="0">
                              <a:latin typeface="Cambria Math" panose="02040503050406030204" pitchFamily="18" charset="0"/>
                            </a:rPr>
                            <m:t>{</m:t>
                          </m:r>
                          <m:r>
                            <a:rPr lang="es-AR" sz="1400" b="0" i="1" smtClean="0">
                              <a:latin typeface="Cambria Math" panose="02040503050406030204" pitchFamily="18" charset="0"/>
                            </a:rPr>
                            <m:t>𝑖</m:t>
                          </m:r>
                          <m:r>
                            <a:rPr lang="es-AR" sz="1400" b="0" i="1" smtClean="0">
                              <a:latin typeface="Cambria Math" panose="02040503050406030204" pitchFamily="18" charset="0"/>
                            </a:rPr>
                            <m:t>,</m:t>
                          </m:r>
                          <m:r>
                            <a:rPr lang="es-AR" sz="1400" b="0" i="1" smtClean="0">
                              <a:latin typeface="Cambria Math" panose="02040503050406030204" pitchFamily="18" charset="0"/>
                            </a:rPr>
                            <m:t>𝑘</m:t>
                          </m:r>
                          <m:r>
                            <a:rPr lang="es-AR" sz="1400" b="0" i="1" smtClean="0">
                              <a:latin typeface="Cambria Math" panose="02040503050406030204" pitchFamily="18" charset="0"/>
                            </a:rPr>
                            <m:t>}</m:t>
                          </m:r>
                        </m:sub>
                      </m:sSub>
                      <m:r>
                        <a:rPr lang="es-AR" sz="1400" b="0" i="1" smtClean="0">
                          <a:latin typeface="Cambria Math" panose="02040503050406030204" pitchFamily="18" charset="0"/>
                        </a:rPr>
                        <m:t>=</m:t>
                      </m:r>
                      <m:sSub>
                        <m:sSubPr>
                          <m:ctrlPr>
                            <a:rPr lang="es-AR" sz="1400" b="0" i="1" smtClean="0">
                              <a:latin typeface="Cambria Math" panose="02040503050406030204" pitchFamily="18" charset="0"/>
                            </a:rPr>
                          </m:ctrlPr>
                        </m:sSubPr>
                        <m:e>
                          <m:r>
                            <a:rPr lang="es-AR" sz="1400" b="0" i="1" smtClean="0">
                              <a:latin typeface="Cambria Math" panose="02040503050406030204" pitchFamily="18" charset="0"/>
                            </a:rPr>
                            <m:t>𝑆</m:t>
                          </m:r>
                        </m:e>
                        <m:sub>
                          <m:r>
                            <a:rPr lang="es-AR" sz="1400" b="0" i="1" smtClean="0">
                              <a:latin typeface="Cambria Math" panose="02040503050406030204" pitchFamily="18" charset="0"/>
                            </a:rPr>
                            <m:t>{</m:t>
                          </m:r>
                          <m:d>
                            <m:dPr>
                              <m:ctrlPr>
                                <a:rPr lang="es-AR" sz="1400" b="0" i="1" smtClean="0">
                                  <a:latin typeface="Cambria Math" panose="02040503050406030204" pitchFamily="18" charset="0"/>
                                </a:rPr>
                              </m:ctrlPr>
                            </m:dPr>
                            <m:e>
                              <m:r>
                                <a:rPr lang="es-AR" sz="1400" b="0" i="1" smtClean="0">
                                  <a:latin typeface="Cambria Math" panose="02040503050406030204" pitchFamily="18" charset="0"/>
                                </a:rPr>
                                <m:t>𝑘</m:t>
                              </m:r>
                              <m:r>
                                <a:rPr lang="es-AR" sz="1400" b="0" i="1" smtClean="0">
                                  <a:latin typeface="Cambria Math" panose="02040503050406030204" pitchFamily="18" charset="0"/>
                                </a:rPr>
                                <m:t>+</m:t>
                              </m:r>
                              <m:r>
                                <a:rPr lang="es-AR" sz="1400" b="0" i="1" smtClean="0">
                                  <a:latin typeface="Cambria Math" panose="02040503050406030204" pitchFamily="18" charset="0"/>
                                </a:rPr>
                                <m:t>𝑖</m:t>
                              </m:r>
                            </m:e>
                          </m:d>
                          <m:r>
                            <a:rPr lang="es-AR" sz="1400" b="0" i="1" smtClean="0">
                              <a:latin typeface="Cambria Math" panose="02040503050406030204" pitchFamily="18" charset="0"/>
                            </a:rPr>
                            <m:t>𝑚𝑜𝑑</m:t>
                          </m:r>
                          <m:r>
                            <a:rPr lang="es-AR" sz="1400" b="0" i="1" smtClean="0">
                              <a:latin typeface="Cambria Math" panose="02040503050406030204" pitchFamily="18" charset="0"/>
                            </a:rPr>
                            <m:t> </m:t>
                          </m:r>
                          <m:r>
                            <a:rPr lang="es-AR" sz="1400" b="0" i="1" smtClean="0">
                              <a:latin typeface="Cambria Math" panose="02040503050406030204" pitchFamily="18" charset="0"/>
                            </a:rPr>
                            <m:t>𝐶</m:t>
                          </m:r>
                          <m:r>
                            <a:rPr lang="es-AR" sz="1400" b="0" i="1" smtClean="0">
                              <a:latin typeface="Cambria Math" panose="02040503050406030204" pitchFamily="18" charset="0"/>
                            </a:rPr>
                            <m:t>,</m:t>
                          </m:r>
                          <m:r>
                            <a:rPr lang="es-AR" sz="1400" b="0" i="1" smtClean="0">
                              <a:latin typeface="Cambria Math" panose="02040503050406030204" pitchFamily="18" charset="0"/>
                            </a:rPr>
                            <m:t>𝑘</m:t>
                          </m:r>
                          <m:r>
                            <a:rPr lang="es-AR" sz="1400" b="0" i="1" smtClean="0">
                              <a:latin typeface="Cambria Math" panose="02040503050406030204" pitchFamily="18" charset="0"/>
                            </a:rPr>
                            <m:t>}</m:t>
                          </m:r>
                        </m:sub>
                      </m:sSub>
                    </m:oMath>
                  </m:oMathPara>
                </a14:m>
                <a:endParaRPr lang="es-AR" sz="1400" dirty="0"/>
              </a:p>
              <a:p>
                <a:pPr marL="114300" indent="0">
                  <a:buNone/>
                </a:pPr>
                <a:r>
                  <a:rPr lang="es-AR" sz="1400" dirty="0"/>
                  <a:t>donde i representa el número de portadora dentro del segmento y puede tomar valores en [0, C-1], con </a:t>
                </a:r>
                <a14:m>
                  <m:oMath xmlns:m="http://schemas.openxmlformats.org/officeDocument/2006/math">
                    <m:r>
                      <a:rPr lang="es-AR" sz="1400" i="1">
                        <a:latin typeface="Cambria Math" panose="02040503050406030204" pitchFamily="18" charset="0"/>
                      </a:rPr>
                      <m:t>𝐶</m:t>
                    </m:r>
                    <m:r>
                      <a:rPr lang="es-AR" sz="1400" i="1">
                        <a:latin typeface="Cambria Math" panose="02040503050406030204" pitchFamily="18" charset="0"/>
                      </a:rPr>
                      <m:t>=96 </m:t>
                    </m:r>
                    <m:r>
                      <a:rPr lang="es-AR" sz="1400" i="1">
                        <a:latin typeface="Cambria Math" panose="02040503050406030204" pitchFamily="18" charset="0"/>
                      </a:rPr>
                      <m:t>𝑥</m:t>
                    </m:r>
                    <m:r>
                      <a:rPr lang="es-AR" sz="1400" i="1">
                        <a:latin typeface="Cambria Math" panose="02040503050406030204" pitchFamily="18" charset="0"/>
                      </a:rPr>
                      <m:t> </m:t>
                    </m:r>
                    <m:sSup>
                      <m:sSupPr>
                        <m:ctrlPr>
                          <a:rPr lang="es-AR" sz="1400" i="1">
                            <a:latin typeface="Cambria Math" panose="02040503050406030204" pitchFamily="18" charset="0"/>
                          </a:rPr>
                        </m:ctrlPr>
                      </m:sSupPr>
                      <m:e>
                        <m:r>
                          <a:rPr lang="es-AR" sz="1400" i="1">
                            <a:latin typeface="Cambria Math" panose="02040503050406030204" pitchFamily="18" charset="0"/>
                          </a:rPr>
                          <m:t>2</m:t>
                        </m:r>
                      </m:e>
                      <m:sup>
                        <m:r>
                          <a:rPr lang="es-AR" sz="1400" i="1">
                            <a:latin typeface="Cambria Math" panose="02040503050406030204" pitchFamily="18" charset="0"/>
                          </a:rPr>
                          <m:t>𝑚𝑜𝑑𝑜</m:t>
                        </m:r>
                        <m:r>
                          <a:rPr lang="es-AR" sz="1400" i="1">
                            <a:latin typeface="Cambria Math" panose="02040503050406030204" pitchFamily="18" charset="0"/>
                          </a:rPr>
                          <m:t>−1</m:t>
                        </m:r>
                      </m:sup>
                    </m:sSup>
                  </m:oMath>
                </a14:m>
                <a:r>
                  <a:rPr lang="es-AR" sz="1400" dirty="0"/>
                  <a:t> la cantidad de portadoras de datos en cada segmento; k representa el número de segmento, que toma valores entre cero y la cantidad de segmentos que utiliza cierta modulación (diferencial o coherente), menos uno.</a:t>
                </a:r>
              </a:p>
              <a:p>
                <a:pPr marL="114300" indent="0">
                  <a:buNone/>
                </a:pPr>
                <a:r>
                  <a:rPr lang="es-MX" sz="1400" dirty="0"/>
                  <a:t>Es posible ver que para el caso de la recepción parcial esta rotación no tiene ningún efecto, ya que en la ecuación anterior, k vale siempre cero.</a:t>
                </a:r>
                <a:endParaRPr lang="es-AR" sz="1400" dirty="0"/>
              </a:p>
              <a:p>
                <a:pPr marL="114300" indent="0">
                  <a:buNone/>
                </a:pPr>
                <a:r>
                  <a:rPr lang="es-AR" sz="1400" dirty="0"/>
                  <a:t>El segundo paso del entrelazamiento </a:t>
                </a:r>
                <a:r>
                  <a:rPr lang="es-AR" sz="1400" dirty="0" err="1"/>
                  <a:t>intra-segmentos</a:t>
                </a:r>
                <a:r>
                  <a:rPr lang="es-AR" sz="1400" dirty="0"/>
                  <a:t> es la aleatorización de portadoras. Esto se realiza moviendo cada una según ciertas tablas definidas para cada modo de transmisión.</a:t>
                </a:r>
              </a:p>
            </p:txBody>
          </p:sp>
        </mc:Choice>
        <mc:Fallback xmlns="">
          <p:sp>
            <p:nvSpPr>
              <p:cNvPr id="3" name="Marcador de texto 2">
                <a:extLst>
                  <a:ext uri="{FF2B5EF4-FFF2-40B4-BE49-F238E27FC236}">
                    <a16:creationId xmlns:a16="http://schemas.microsoft.com/office/drawing/2014/main" id="{6CC7710C-DD5A-4D02-8D32-420404A5A222}"/>
                  </a:ext>
                </a:extLst>
              </p:cNvPr>
              <p:cNvSpPr>
                <a:spLocks noGrp="1" noRot="1" noChangeAspect="1" noMove="1" noResize="1" noEditPoints="1" noAdjustHandles="1" noChangeArrowheads="1" noChangeShapeType="1" noTextEdit="1"/>
              </p:cNvSpPr>
              <p:nvPr>
                <p:ph type="body" idx="1"/>
              </p:nvPr>
            </p:nvSpPr>
            <p:spPr>
              <a:xfrm>
                <a:off x="1026041" y="920534"/>
                <a:ext cx="7917156" cy="2922443"/>
              </a:xfrm>
              <a:blipFill>
                <a:blip r:embed="rId2"/>
                <a:stretch>
                  <a:fillRect b="-6054"/>
                </a:stretch>
              </a:blipFill>
            </p:spPr>
            <p:txBody>
              <a:bodyPr/>
              <a:lstStyle/>
              <a:p>
                <a:r>
                  <a:rPr lang="es-AR">
                    <a:noFill/>
                  </a:rPr>
                  <a:t> </a:t>
                </a:r>
              </a:p>
            </p:txBody>
          </p:sp>
        </mc:Fallback>
      </mc:AlternateContent>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34</a:t>
            </a:fld>
            <a:endParaRPr lang="es-AR"/>
          </a:p>
        </p:txBody>
      </p:sp>
    </p:spTree>
    <p:extLst>
      <p:ext uri="{BB962C8B-B14F-4D97-AF65-F5344CB8AC3E}">
        <p14:creationId xmlns:p14="http://schemas.microsoft.com/office/powerpoint/2010/main" val="2984395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122945" y="347635"/>
            <a:ext cx="6858000" cy="345000"/>
          </a:xfrm>
        </p:spPr>
        <p:txBody>
          <a:bodyPr/>
          <a:lstStyle/>
          <a:p>
            <a:r>
              <a:rPr lang="es-AR"/>
              <a:t>ESTRUCTURA DE UN CUADRO OFDM</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6CC7710C-DD5A-4D02-8D32-420404A5A222}"/>
                  </a:ext>
                </a:extLst>
              </p:cNvPr>
              <p:cNvSpPr>
                <a:spLocks noGrp="1"/>
              </p:cNvSpPr>
              <p:nvPr>
                <p:ph type="body" idx="1"/>
              </p:nvPr>
            </p:nvSpPr>
            <p:spPr>
              <a:xfrm>
                <a:off x="1077992" y="4159237"/>
                <a:ext cx="7993863" cy="669094"/>
              </a:xfrm>
            </p:spPr>
            <p:txBody>
              <a:bodyPr/>
              <a:lstStyle/>
              <a:p>
                <a:pPr marL="114300" indent="0">
                  <a:buNone/>
                </a:pPr>
                <a:r>
                  <a:rPr lang="es-MX" sz="1400"/>
                  <a:t>Se agregarán </a:t>
                </a:r>
                <a14:m>
                  <m:oMath xmlns:m="http://schemas.openxmlformats.org/officeDocument/2006/math">
                    <m:r>
                      <a:rPr lang="es-AR" sz="1400" b="0" i="1" smtClean="0">
                        <a:latin typeface="Cambria Math" panose="02040503050406030204" pitchFamily="18" charset="0"/>
                      </a:rPr>
                      <m:t>2 </m:t>
                    </m:r>
                    <m:r>
                      <a:rPr lang="es-AR" sz="1400" b="0" i="1" smtClean="0">
                        <a:latin typeface="Cambria Math" panose="02040503050406030204" pitchFamily="18" charset="0"/>
                      </a:rPr>
                      <m:t>𝑥</m:t>
                    </m:r>
                    <m:r>
                      <a:rPr lang="es-AR" sz="1400" b="0" i="1" smtClean="0">
                        <a:latin typeface="Cambria Math" panose="02040503050406030204" pitchFamily="18" charset="0"/>
                      </a:rPr>
                      <m:t> </m:t>
                    </m:r>
                    <m:sSup>
                      <m:sSupPr>
                        <m:ctrlPr>
                          <a:rPr lang="es-AR" sz="1400" b="0" i="1" smtClean="0">
                            <a:latin typeface="Cambria Math" panose="02040503050406030204" pitchFamily="18" charset="0"/>
                          </a:rPr>
                        </m:ctrlPr>
                      </m:sSupPr>
                      <m:e>
                        <m:r>
                          <a:rPr lang="es-AR" sz="1400" b="0" i="1" smtClean="0">
                            <a:latin typeface="Cambria Math" panose="02040503050406030204" pitchFamily="18" charset="0"/>
                          </a:rPr>
                          <m:t>2</m:t>
                        </m:r>
                      </m:e>
                      <m:sup>
                        <m:r>
                          <a:rPr lang="es-AR" sz="1400" b="0" i="1" smtClean="0">
                            <a:latin typeface="Cambria Math" panose="02040503050406030204" pitchFamily="18" charset="0"/>
                          </a:rPr>
                          <m:t>𝑚𝑜𝑑𝑜</m:t>
                        </m:r>
                        <m:r>
                          <a:rPr lang="es-AR" sz="1400" b="0" i="1" smtClean="0">
                            <a:latin typeface="Cambria Math" panose="02040503050406030204" pitchFamily="18" charset="0"/>
                          </a:rPr>
                          <m:t>−1</m:t>
                        </m:r>
                      </m:sup>
                    </m:sSup>
                  </m:oMath>
                </a14:m>
                <a:r>
                  <a:rPr lang="es-MX" sz="1400"/>
                  <a:t> portadoras auxiliares (AC, del inglés </a:t>
                </a:r>
                <a:r>
                  <a:rPr lang="es-MX" sz="1400" i="1" err="1"/>
                  <a:t>Auxiliary</a:t>
                </a:r>
                <a:r>
                  <a:rPr lang="es-MX" sz="1400" i="1"/>
                  <a:t> </a:t>
                </a:r>
                <a:r>
                  <a:rPr lang="es-MX" sz="1400" i="1" err="1"/>
                  <a:t>Channel</a:t>
                </a:r>
                <a:r>
                  <a:rPr lang="es-MX" sz="1400"/>
                  <a:t>) y </a:t>
                </a:r>
                <a14:m>
                  <m:oMath xmlns:m="http://schemas.openxmlformats.org/officeDocument/2006/math">
                    <m:sSup>
                      <m:sSupPr>
                        <m:ctrlPr>
                          <a:rPr lang="es-MX" sz="1400" i="1" smtClean="0">
                            <a:latin typeface="Cambria Math" panose="02040503050406030204" pitchFamily="18" charset="0"/>
                          </a:rPr>
                        </m:ctrlPr>
                      </m:sSupPr>
                      <m:e>
                        <m:r>
                          <a:rPr lang="es-AR" sz="1400" b="0" i="1" smtClean="0">
                            <a:latin typeface="Cambria Math" panose="02040503050406030204" pitchFamily="18" charset="0"/>
                          </a:rPr>
                          <m:t>2</m:t>
                        </m:r>
                      </m:e>
                      <m:sup>
                        <m:r>
                          <a:rPr lang="es-AR" sz="1400" b="0" i="1" smtClean="0">
                            <a:latin typeface="Cambria Math" panose="02040503050406030204" pitchFamily="18" charset="0"/>
                          </a:rPr>
                          <m:t>𝑚𝑜𝑑𝑜</m:t>
                        </m:r>
                        <m:r>
                          <a:rPr lang="es-AR" sz="1400" b="0" i="1" smtClean="0">
                            <a:latin typeface="Cambria Math" panose="02040503050406030204" pitchFamily="18" charset="0"/>
                          </a:rPr>
                          <m:t>−1</m:t>
                        </m:r>
                      </m:sup>
                    </m:sSup>
                  </m:oMath>
                </a14:m>
                <a:r>
                  <a:rPr lang="es-MX" sz="1400"/>
                  <a:t> portadoras TMCC a cada uno de los segmentos.</a:t>
                </a:r>
                <a:endParaRPr lang="es-AR" sz="1400"/>
              </a:p>
            </p:txBody>
          </p:sp>
        </mc:Choice>
        <mc:Fallback xmlns="">
          <p:sp>
            <p:nvSpPr>
              <p:cNvPr id="3" name="Marcador de texto 2">
                <a:extLst>
                  <a:ext uri="{FF2B5EF4-FFF2-40B4-BE49-F238E27FC236}">
                    <a16:creationId xmlns:a16="http://schemas.microsoft.com/office/drawing/2014/main" id="{6CC7710C-DD5A-4D02-8D32-420404A5A222}"/>
                  </a:ext>
                </a:extLst>
              </p:cNvPr>
              <p:cNvSpPr>
                <a:spLocks noGrp="1" noRot="1" noChangeAspect="1" noMove="1" noResize="1" noEditPoints="1" noAdjustHandles="1" noChangeArrowheads="1" noChangeShapeType="1" noTextEdit="1"/>
              </p:cNvSpPr>
              <p:nvPr>
                <p:ph type="body" idx="1"/>
              </p:nvPr>
            </p:nvSpPr>
            <p:spPr>
              <a:xfrm>
                <a:off x="1077992" y="4159237"/>
                <a:ext cx="7993863" cy="669094"/>
              </a:xfrm>
              <a:blipFill>
                <a:blip r:embed="rId2"/>
                <a:stretch>
                  <a:fillRect b="-5455"/>
                </a:stretch>
              </a:blipFill>
            </p:spPr>
            <p:txBody>
              <a:bodyPr/>
              <a:lstStyle/>
              <a:p>
                <a:r>
                  <a:rPr lang="en-US">
                    <a:noFill/>
                  </a:rPr>
                  <a:t> </a:t>
                </a:r>
              </a:p>
            </p:txBody>
          </p:sp>
        </mc:Fallback>
      </mc:AlternateContent>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35</a:t>
            </a:fld>
            <a:endParaRPr lang="es-AR"/>
          </a:p>
        </p:txBody>
      </p:sp>
      <p:pic>
        <p:nvPicPr>
          <p:cNvPr id="5" name="Imagen 4">
            <a:extLst>
              <a:ext uri="{FF2B5EF4-FFF2-40B4-BE49-F238E27FC236}">
                <a16:creationId xmlns:a16="http://schemas.microsoft.com/office/drawing/2014/main" id="{D7CEF71B-F189-405A-9020-B266A3FF6D88}"/>
              </a:ext>
            </a:extLst>
          </p:cNvPr>
          <p:cNvPicPr>
            <a:picLocks noChangeAspect="1"/>
          </p:cNvPicPr>
          <p:nvPr/>
        </p:nvPicPr>
        <p:blipFill>
          <a:blip r:embed="rId3"/>
          <a:stretch>
            <a:fillRect/>
          </a:stretch>
        </p:blipFill>
        <p:spPr>
          <a:xfrm>
            <a:off x="2849570" y="2056350"/>
            <a:ext cx="4450705" cy="2099863"/>
          </a:xfrm>
          <a:prstGeom prst="rect">
            <a:avLst/>
          </a:prstGeom>
        </p:spPr>
      </p:pic>
      <p:sp>
        <p:nvSpPr>
          <p:cNvPr id="7" name="Rectángulo 6">
            <a:extLst>
              <a:ext uri="{FF2B5EF4-FFF2-40B4-BE49-F238E27FC236}">
                <a16:creationId xmlns:a16="http://schemas.microsoft.com/office/drawing/2014/main" id="{2EED8E7E-369F-42AF-92D0-116A4D81B616}"/>
              </a:ext>
            </a:extLst>
          </p:cNvPr>
          <p:cNvSpPr/>
          <p:nvPr/>
        </p:nvSpPr>
        <p:spPr>
          <a:xfrm>
            <a:off x="1122945" y="620325"/>
            <a:ext cx="7670181" cy="1384995"/>
          </a:xfrm>
          <a:prstGeom prst="rect">
            <a:avLst/>
          </a:prstGeom>
        </p:spPr>
        <p:txBody>
          <a:bodyPr wrap="square">
            <a:spAutoFit/>
          </a:bodyPr>
          <a:lstStyle/>
          <a:p>
            <a:pPr marL="114300" indent="0">
              <a:buNone/>
            </a:pPr>
            <a:r>
              <a:rPr lang="es-MX">
                <a:solidFill>
                  <a:schemeClr val="lt1"/>
                </a:solidFill>
                <a:latin typeface="Quicksand"/>
                <a:sym typeface="Quicksand"/>
              </a:rPr>
              <a:t>Las portadoras dispersas (SP, del inglés </a:t>
            </a:r>
            <a:r>
              <a:rPr lang="es-MX" err="1">
                <a:solidFill>
                  <a:schemeClr val="lt1"/>
                </a:solidFill>
                <a:latin typeface="Quicksand"/>
                <a:sym typeface="Quicksand"/>
              </a:rPr>
              <a:t>Scattered</a:t>
            </a:r>
            <a:r>
              <a:rPr lang="es-MX">
                <a:solidFill>
                  <a:schemeClr val="lt1"/>
                </a:solidFill>
                <a:latin typeface="Quicksand"/>
                <a:sym typeface="Quicksand"/>
              </a:rPr>
              <a:t> </a:t>
            </a:r>
            <a:r>
              <a:rPr lang="es-MX" err="1">
                <a:solidFill>
                  <a:schemeClr val="lt1"/>
                </a:solidFill>
                <a:latin typeface="Quicksand"/>
                <a:sym typeface="Quicksand"/>
              </a:rPr>
              <a:t>Pilots</a:t>
            </a:r>
            <a:r>
              <a:rPr lang="es-MX">
                <a:solidFill>
                  <a:schemeClr val="lt1"/>
                </a:solidFill>
                <a:latin typeface="Quicksand"/>
                <a:sym typeface="Quicksand"/>
              </a:rPr>
              <a:t>), son agregadas una cada 12 y desplazadas tres hacia la derecha en cada nuevo símbolo OFDM. Luego de cuatro símbolos, las SP vuelven a su posición original. La primera portadora dispersa en asignarse debe ser en la posición cero del primer símbolo OFDM del cuadro. Estas portadoras son utilizadas para estimar el canal en recepción y es por eso que se busca que varíen su posición tanto en frecuencia como en el tiempo.</a:t>
            </a:r>
            <a:endParaRPr lang="es-AR">
              <a:solidFill>
                <a:schemeClr val="lt1"/>
              </a:solidFill>
              <a:latin typeface="Quicksand"/>
              <a:sym typeface="Quicksand"/>
            </a:endParaRPr>
          </a:p>
        </p:txBody>
      </p:sp>
    </p:spTree>
    <p:extLst>
      <p:ext uri="{BB962C8B-B14F-4D97-AF65-F5344CB8AC3E}">
        <p14:creationId xmlns:p14="http://schemas.microsoft.com/office/powerpoint/2010/main" val="1182721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7F89E-6562-46BB-8B8D-CAD79A7D20A9}"/>
              </a:ext>
            </a:extLst>
          </p:cNvPr>
          <p:cNvSpPr>
            <a:spLocks noGrp="1"/>
          </p:cNvSpPr>
          <p:nvPr>
            <p:ph type="title"/>
          </p:nvPr>
        </p:nvSpPr>
        <p:spPr>
          <a:xfrm>
            <a:off x="1000096" y="532515"/>
            <a:ext cx="7991444" cy="382176"/>
          </a:xfrm>
        </p:spPr>
        <p:txBody>
          <a:bodyPr/>
          <a:lstStyle/>
          <a:p>
            <a:r>
              <a:rPr lang="es-AR"/>
              <a:t>Portadoras TMCC (</a:t>
            </a:r>
            <a:r>
              <a:rPr lang="es-AR" err="1"/>
              <a:t>Transmission</a:t>
            </a:r>
            <a:r>
              <a:rPr lang="es-AR"/>
              <a:t> and </a:t>
            </a:r>
            <a:r>
              <a:rPr lang="es-AR" err="1"/>
              <a:t>Multiplexing</a:t>
            </a:r>
            <a:r>
              <a:rPr lang="es-AR"/>
              <a:t> </a:t>
            </a:r>
            <a:r>
              <a:rPr lang="es-AR" err="1"/>
              <a:t>Configuration</a:t>
            </a:r>
            <a:r>
              <a:rPr lang="es-AR"/>
              <a:t> Control)</a:t>
            </a:r>
          </a:p>
        </p:txBody>
      </p:sp>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36</a:t>
            </a:fld>
            <a:endParaRPr lang="es-AR"/>
          </a:p>
        </p:txBody>
      </p:sp>
      <p:pic>
        <p:nvPicPr>
          <p:cNvPr id="4" name="Imagen 3">
            <a:extLst>
              <a:ext uri="{FF2B5EF4-FFF2-40B4-BE49-F238E27FC236}">
                <a16:creationId xmlns:a16="http://schemas.microsoft.com/office/drawing/2014/main" id="{AB40168B-8148-4563-8109-72D5B0F2C39D}"/>
              </a:ext>
            </a:extLst>
          </p:cNvPr>
          <p:cNvPicPr>
            <a:picLocks noChangeAspect="1"/>
          </p:cNvPicPr>
          <p:nvPr/>
        </p:nvPicPr>
        <p:blipFill>
          <a:blip r:embed="rId2"/>
          <a:stretch>
            <a:fillRect/>
          </a:stretch>
        </p:blipFill>
        <p:spPr>
          <a:xfrm>
            <a:off x="2952706" y="955913"/>
            <a:ext cx="4086225" cy="1276350"/>
          </a:xfrm>
          <a:prstGeom prst="rect">
            <a:avLst/>
          </a:prstGeom>
        </p:spPr>
      </p:pic>
      <p:sp>
        <p:nvSpPr>
          <p:cNvPr id="5" name="Rectángulo 4">
            <a:extLst>
              <a:ext uri="{FF2B5EF4-FFF2-40B4-BE49-F238E27FC236}">
                <a16:creationId xmlns:a16="http://schemas.microsoft.com/office/drawing/2014/main" id="{93DEC876-CDFC-40F2-9683-FE520F793E92}"/>
              </a:ext>
            </a:extLst>
          </p:cNvPr>
          <p:cNvSpPr/>
          <p:nvPr/>
        </p:nvSpPr>
        <p:spPr>
          <a:xfrm>
            <a:off x="919780" y="2329288"/>
            <a:ext cx="8152076" cy="2477601"/>
          </a:xfrm>
          <a:prstGeom prst="rect">
            <a:avLst/>
          </a:prstGeom>
        </p:spPr>
        <p:txBody>
          <a:bodyPr wrap="square" anchor="t">
            <a:spAutoFit/>
          </a:bodyPr>
          <a:lstStyle/>
          <a:p>
            <a:pPr marL="457200" indent="-342900">
              <a:spcBef>
                <a:spcPts val="600"/>
              </a:spcBef>
              <a:buClr>
                <a:schemeClr val="accent1"/>
              </a:buClr>
              <a:buSzPts val="1800"/>
              <a:buFont typeface="Quicksand"/>
              <a:buChar char="◦"/>
            </a:pPr>
            <a:r>
              <a:rPr lang="es-AR" dirty="0">
                <a:solidFill>
                  <a:schemeClr val="lt1"/>
                </a:solidFill>
                <a:latin typeface="Quicksand"/>
                <a:sym typeface="Quicksand"/>
              </a:rPr>
              <a:t>La señal de sincronismo es una palabra de 16 bits cuyos valores alternan cuadro a cuadro entre w</a:t>
            </a:r>
            <a:r>
              <a:rPr lang="es-AR" sz="900" dirty="0">
                <a:solidFill>
                  <a:schemeClr val="lt1"/>
                </a:solidFill>
                <a:latin typeface="Quicksand"/>
                <a:sym typeface="Quicksand"/>
              </a:rPr>
              <a:t>0</a:t>
            </a:r>
            <a:r>
              <a:rPr lang="es-AR" dirty="0">
                <a:solidFill>
                  <a:schemeClr val="lt1"/>
                </a:solidFill>
                <a:latin typeface="Quicksand"/>
                <a:sym typeface="Quicksand"/>
              </a:rPr>
              <a:t> = 0011010111101110 y w</a:t>
            </a:r>
            <a:r>
              <a:rPr lang="es-AR" sz="900" dirty="0">
                <a:solidFill>
                  <a:schemeClr val="lt1"/>
                </a:solidFill>
                <a:latin typeface="Quicksand"/>
                <a:sym typeface="Quicksand"/>
              </a:rPr>
              <a:t>1</a:t>
            </a:r>
            <a:r>
              <a:rPr lang="es-AR" dirty="0">
                <a:solidFill>
                  <a:schemeClr val="lt1"/>
                </a:solidFill>
                <a:latin typeface="Quicksand"/>
                <a:sym typeface="Quicksand"/>
              </a:rPr>
              <a:t> = 1100101000010001. Esta palabra es utilizada para detectar en recepción el comienzo de un cuadro OFDM.</a:t>
            </a:r>
          </a:p>
          <a:p>
            <a:pPr marL="457200" indent="-342900">
              <a:spcBef>
                <a:spcPts val="600"/>
              </a:spcBef>
              <a:buClr>
                <a:schemeClr val="accent1"/>
              </a:buClr>
              <a:buSzPts val="1800"/>
              <a:buFont typeface="Quicksand"/>
              <a:buChar char="◦"/>
            </a:pPr>
            <a:r>
              <a:rPr lang="es-MX" dirty="0">
                <a:solidFill>
                  <a:schemeClr val="lt1"/>
                </a:solidFill>
                <a:latin typeface="Quicksand"/>
                <a:sym typeface="Quicksand"/>
              </a:rPr>
              <a:t>Los bits de identificación del tipo de segmento pueden tomar los valores 111, para modulación diferencial, o 000 para modulación coherente. </a:t>
            </a:r>
            <a:endParaRPr lang="es-MX" dirty="0">
              <a:solidFill>
                <a:schemeClr val="lt1"/>
              </a:solidFill>
              <a:latin typeface="Quicksand"/>
            </a:endParaRPr>
          </a:p>
          <a:p>
            <a:pPr marL="457200" indent="-342900">
              <a:spcBef>
                <a:spcPts val="600"/>
              </a:spcBef>
              <a:buClr>
                <a:schemeClr val="accent1"/>
              </a:buClr>
              <a:buSzPts val="1800"/>
              <a:buFont typeface="Quicksand"/>
              <a:buChar char="◦"/>
            </a:pPr>
            <a:r>
              <a:rPr lang="es-MX" dirty="0">
                <a:solidFill>
                  <a:schemeClr val="lt1"/>
                </a:solidFill>
                <a:latin typeface="Quicksand"/>
                <a:sym typeface="Quicksand"/>
              </a:rPr>
              <a:t>En los bits de información TMCC se especifica si corresponde la recepción parcial, y para cada capa jerárquica, el esquema de modulación, la tasa de código convolucional, la profundidad del entrelazamiento temporal y la cantidad de segmentos correspondientes.</a:t>
            </a:r>
            <a:endParaRPr lang="es-MX" dirty="0">
              <a:solidFill>
                <a:schemeClr val="lt1"/>
              </a:solidFill>
              <a:latin typeface="Quicksand"/>
            </a:endParaRPr>
          </a:p>
          <a:p>
            <a:pPr marL="457200" indent="-342900">
              <a:spcBef>
                <a:spcPts val="600"/>
              </a:spcBef>
              <a:buClr>
                <a:schemeClr val="accent1"/>
              </a:buClr>
              <a:buSzPts val="1800"/>
              <a:buFont typeface="Quicksand"/>
              <a:buChar char="◦"/>
            </a:pPr>
            <a:r>
              <a:rPr lang="es-MX" dirty="0">
                <a:solidFill>
                  <a:schemeClr val="lt1"/>
                </a:solidFill>
                <a:latin typeface="Quicksand"/>
                <a:sym typeface="Quicksand"/>
              </a:rPr>
              <a:t>Los últimos bits sirven de paridad para los bits de información TMCC, ya que tal información es de vital importancia para que el receptor pueda funcionar correctamente.</a:t>
            </a:r>
            <a:endParaRPr lang="es-AR" dirty="0">
              <a:solidFill>
                <a:schemeClr val="lt1"/>
              </a:solidFill>
              <a:latin typeface="Quicksand"/>
              <a:sym typeface="Quicksand"/>
            </a:endParaRPr>
          </a:p>
        </p:txBody>
      </p:sp>
    </p:spTree>
    <p:extLst>
      <p:ext uri="{BB962C8B-B14F-4D97-AF65-F5344CB8AC3E}">
        <p14:creationId xmlns:p14="http://schemas.microsoft.com/office/powerpoint/2010/main" val="651501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37</a:t>
            </a:fld>
            <a:endParaRPr lang="es-AR"/>
          </a:p>
        </p:txBody>
      </p:sp>
      <p:sp>
        <p:nvSpPr>
          <p:cNvPr id="3" name="Título 2">
            <a:extLst>
              <a:ext uri="{FF2B5EF4-FFF2-40B4-BE49-F238E27FC236}">
                <a16:creationId xmlns:a16="http://schemas.microsoft.com/office/drawing/2014/main" id="{DB74BCDD-D3AC-42C3-8545-B4C5E5870C17}"/>
              </a:ext>
            </a:extLst>
          </p:cNvPr>
          <p:cNvSpPr>
            <a:spLocks noGrp="1"/>
          </p:cNvSpPr>
          <p:nvPr>
            <p:ph type="title"/>
          </p:nvPr>
        </p:nvSpPr>
        <p:spPr>
          <a:xfrm>
            <a:off x="1165475" y="603438"/>
            <a:ext cx="6858000" cy="345000"/>
          </a:xfrm>
        </p:spPr>
        <p:txBody>
          <a:bodyPr/>
          <a:lstStyle/>
          <a:p>
            <a:r>
              <a:rPr lang="es-AR"/>
              <a:t>TRANSFORMADA RÁPIDA INVERSA DE FOURIER (IFFT)</a:t>
            </a:r>
          </a:p>
        </p:txBody>
      </p:sp>
      <p:sp>
        <p:nvSpPr>
          <p:cNvPr id="8" name="Rectángulo 7">
            <a:extLst>
              <a:ext uri="{FF2B5EF4-FFF2-40B4-BE49-F238E27FC236}">
                <a16:creationId xmlns:a16="http://schemas.microsoft.com/office/drawing/2014/main" id="{4D9FE682-B128-48FF-96EE-D1765AE81E95}"/>
              </a:ext>
            </a:extLst>
          </p:cNvPr>
          <p:cNvSpPr/>
          <p:nvPr/>
        </p:nvSpPr>
        <p:spPr>
          <a:xfrm>
            <a:off x="1127326" y="3304184"/>
            <a:ext cx="7670181" cy="954107"/>
          </a:xfrm>
          <a:prstGeom prst="rect">
            <a:avLst/>
          </a:prstGeom>
        </p:spPr>
        <p:txBody>
          <a:bodyPr wrap="square">
            <a:spAutoFit/>
          </a:bodyPr>
          <a:lstStyle/>
          <a:p>
            <a:pPr marL="114300" indent="0">
              <a:buNone/>
            </a:pPr>
            <a:r>
              <a:rPr lang="es-MX">
                <a:solidFill>
                  <a:schemeClr val="lt1"/>
                </a:solidFill>
                <a:latin typeface="Quicksand"/>
                <a:sym typeface="Quicksand"/>
              </a:rPr>
              <a:t>El segmento cero debe ser posicionado en el centro de la banda, y los demás son agregados en orden creciente sucesivamente a la izquierda y la derecha, dependiendo si su número se secuencia es par o impar. Al final de cada canal se agrega una portadora piloto continua que sirve para lograr una mejor estimación del canal.</a:t>
            </a:r>
            <a:endParaRPr lang="es-AR">
              <a:solidFill>
                <a:schemeClr val="lt1"/>
              </a:solidFill>
              <a:latin typeface="Quicksand"/>
              <a:sym typeface="Quicksand"/>
            </a:endParaRPr>
          </a:p>
        </p:txBody>
      </p:sp>
      <p:pic>
        <p:nvPicPr>
          <p:cNvPr id="4" name="Imagen 3">
            <a:extLst>
              <a:ext uri="{FF2B5EF4-FFF2-40B4-BE49-F238E27FC236}">
                <a16:creationId xmlns:a16="http://schemas.microsoft.com/office/drawing/2014/main" id="{04A22E0D-DCEC-4C2A-90B6-6FA30B74C721}"/>
              </a:ext>
            </a:extLst>
          </p:cNvPr>
          <p:cNvPicPr>
            <a:picLocks noChangeAspect="1"/>
          </p:cNvPicPr>
          <p:nvPr/>
        </p:nvPicPr>
        <p:blipFill rotWithShape="1">
          <a:blip r:embed="rId2"/>
          <a:srcRect l="3740"/>
          <a:stretch/>
        </p:blipFill>
        <p:spPr>
          <a:xfrm>
            <a:off x="1569934" y="1775115"/>
            <a:ext cx="6049082" cy="1368126"/>
          </a:xfrm>
          <a:prstGeom prst="rect">
            <a:avLst/>
          </a:prstGeom>
        </p:spPr>
      </p:pic>
      <p:sp>
        <p:nvSpPr>
          <p:cNvPr id="5" name="Rectángulo 4">
            <a:extLst>
              <a:ext uri="{FF2B5EF4-FFF2-40B4-BE49-F238E27FC236}">
                <a16:creationId xmlns:a16="http://schemas.microsoft.com/office/drawing/2014/main" id="{0C84A269-C489-4EC6-BC87-571F5D16F281}"/>
              </a:ext>
            </a:extLst>
          </p:cNvPr>
          <p:cNvSpPr/>
          <p:nvPr/>
        </p:nvSpPr>
        <p:spPr>
          <a:xfrm>
            <a:off x="1165475" y="1090952"/>
            <a:ext cx="7670180" cy="523220"/>
          </a:xfrm>
          <a:prstGeom prst="rect">
            <a:avLst/>
          </a:prstGeom>
        </p:spPr>
        <p:txBody>
          <a:bodyPr wrap="square">
            <a:spAutoFit/>
          </a:bodyPr>
          <a:lstStyle/>
          <a:p>
            <a:r>
              <a:rPr lang="es-AR">
                <a:solidFill>
                  <a:schemeClr val="lt1"/>
                </a:solidFill>
                <a:latin typeface="Quicksand"/>
              </a:rPr>
              <a:t>Después de armar la estructura de cuadro OFDM, debe computarse para cada símbolo OFDM, la transformada rápida inversa de Fourier.</a:t>
            </a:r>
          </a:p>
        </p:txBody>
      </p:sp>
    </p:spTree>
    <p:extLst>
      <p:ext uri="{BB962C8B-B14F-4D97-AF65-F5344CB8AC3E}">
        <p14:creationId xmlns:p14="http://schemas.microsoft.com/office/powerpoint/2010/main" val="2130392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38</a:t>
            </a:fld>
            <a:endParaRPr lang="es-AR"/>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0C84A269-C489-4EC6-BC87-571F5D16F281}"/>
                  </a:ext>
                </a:extLst>
              </p:cNvPr>
              <p:cNvSpPr/>
              <p:nvPr/>
            </p:nvSpPr>
            <p:spPr>
              <a:xfrm>
                <a:off x="1127327" y="934966"/>
                <a:ext cx="7670180" cy="2305952"/>
              </a:xfrm>
              <a:prstGeom prst="rect">
                <a:avLst/>
              </a:prstGeom>
            </p:spPr>
            <p:txBody>
              <a:bodyPr wrap="square">
                <a:spAutoFit/>
              </a:bodyPr>
              <a:lstStyle/>
              <a:p>
                <a:r>
                  <a:rPr lang="es-MX" dirty="0">
                    <a:solidFill>
                      <a:schemeClr val="lt1"/>
                    </a:solidFill>
                    <a:latin typeface="Quicksand"/>
                  </a:rPr>
                  <a:t>Dada la existencia de este piloto continuo, la cantidad total de portadoras activas en los 13 segmentos, </a:t>
                </a:r>
                <a:r>
                  <a:rPr lang="es-MX" dirty="0" err="1">
                    <a:solidFill>
                      <a:schemeClr val="lt1"/>
                    </a:solidFill>
                    <a:latin typeface="Quicksand"/>
                  </a:rPr>
                  <a:t>N</a:t>
                </a:r>
                <a:r>
                  <a:rPr lang="es-MX" sz="1050" dirty="0" err="1">
                    <a:solidFill>
                      <a:schemeClr val="lt1"/>
                    </a:solidFill>
                    <a:latin typeface="Quicksand"/>
                  </a:rPr>
                  <a:t>a</a:t>
                </a:r>
                <a:r>
                  <a:rPr lang="es-MX" dirty="0">
                    <a:solidFill>
                      <a:schemeClr val="lt1"/>
                    </a:solidFill>
                    <a:latin typeface="Quicksand"/>
                  </a:rPr>
                  <a:t>, para cada modo de transmisión será:</a:t>
                </a:r>
              </a:p>
              <a:p>
                <a:pPr/>
                <a14:m>
                  <m:oMathPara xmlns:m="http://schemas.openxmlformats.org/officeDocument/2006/math">
                    <m:oMathParaPr>
                      <m:jc m:val="centerGroup"/>
                    </m:oMathParaPr>
                    <m:oMath xmlns:m="http://schemas.openxmlformats.org/officeDocument/2006/math">
                      <m:sSub>
                        <m:sSubPr>
                          <m:ctrlPr>
                            <a:rPr lang="es-AR" i="1" smtClean="0">
                              <a:solidFill>
                                <a:schemeClr val="lt1"/>
                              </a:solidFill>
                              <a:latin typeface="Cambria Math" panose="02040503050406030204" pitchFamily="18" charset="0"/>
                            </a:rPr>
                          </m:ctrlPr>
                        </m:sSubPr>
                        <m:e>
                          <m:r>
                            <a:rPr lang="es-AR" b="0" i="1" smtClean="0">
                              <a:solidFill>
                                <a:schemeClr val="lt1"/>
                              </a:solidFill>
                              <a:latin typeface="Cambria Math" panose="02040503050406030204" pitchFamily="18" charset="0"/>
                            </a:rPr>
                            <m:t>𝑁</m:t>
                          </m:r>
                        </m:e>
                        <m:sub>
                          <m:r>
                            <a:rPr lang="es-AR" b="0" i="1" smtClean="0">
                              <a:solidFill>
                                <a:schemeClr val="lt1"/>
                              </a:solidFill>
                              <a:latin typeface="Cambria Math" panose="02040503050406030204" pitchFamily="18" charset="0"/>
                            </a:rPr>
                            <m:t>𝑎</m:t>
                          </m:r>
                        </m:sub>
                      </m:sSub>
                      <m:r>
                        <a:rPr lang="es-AR" b="0" i="1" smtClean="0">
                          <a:solidFill>
                            <a:schemeClr val="lt1"/>
                          </a:solidFill>
                          <a:latin typeface="Cambria Math" panose="02040503050406030204" pitchFamily="18" charset="0"/>
                        </a:rPr>
                        <m:t>=</m:t>
                      </m:r>
                      <m:d>
                        <m:dPr>
                          <m:ctrlPr>
                            <a:rPr lang="es-AR" b="0" i="1" smtClean="0">
                              <a:solidFill>
                                <a:schemeClr val="lt1"/>
                              </a:solidFill>
                              <a:latin typeface="Cambria Math" panose="02040503050406030204" pitchFamily="18" charset="0"/>
                            </a:rPr>
                          </m:ctrlPr>
                        </m:dPr>
                        <m:e>
                          <m:r>
                            <a:rPr lang="es-AR" b="0" i="1" smtClean="0">
                              <a:solidFill>
                                <a:schemeClr val="lt1"/>
                              </a:solidFill>
                              <a:latin typeface="Cambria Math" panose="02040503050406030204" pitchFamily="18" charset="0"/>
                            </a:rPr>
                            <m:t>108 </m:t>
                          </m:r>
                          <m:r>
                            <a:rPr lang="es-AR" b="0" i="1" smtClean="0">
                              <a:solidFill>
                                <a:schemeClr val="lt1"/>
                              </a:solidFill>
                              <a:latin typeface="Cambria Math" panose="02040503050406030204" pitchFamily="18" charset="0"/>
                            </a:rPr>
                            <m:t>𝑥</m:t>
                          </m:r>
                          <m:r>
                            <a:rPr lang="es-AR" b="0" i="1" smtClean="0">
                              <a:solidFill>
                                <a:schemeClr val="lt1"/>
                              </a:solidFill>
                              <a:latin typeface="Cambria Math" panose="02040503050406030204" pitchFamily="18" charset="0"/>
                            </a:rPr>
                            <m:t> </m:t>
                          </m:r>
                          <m:sSup>
                            <m:sSupPr>
                              <m:ctrlPr>
                                <a:rPr lang="es-AR" b="0" i="1" smtClean="0">
                                  <a:solidFill>
                                    <a:schemeClr val="lt1"/>
                                  </a:solidFill>
                                  <a:latin typeface="Cambria Math" panose="02040503050406030204" pitchFamily="18" charset="0"/>
                                </a:rPr>
                              </m:ctrlPr>
                            </m:sSupPr>
                            <m:e>
                              <m:r>
                                <a:rPr lang="es-AR" b="0" i="1" smtClean="0">
                                  <a:solidFill>
                                    <a:schemeClr val="lt1"/>
                                  </a:solidFill>
                                  <a:latin typeface="Cambria Math" panose="02040503050406030204" pitchFamily="18" charset="0"/>
                                </a:rPr>
                                <m:t>2</m:t>
                              </m:r>
                            </m:e>
                            <m:sup>
                              <m:r>
                                <a:rPr lang="es-AR" b="0" i="1" smtClean="0">
                                  <a:solidFill>
                                    <a:schemeClr val="lt1"/>
                                  </a:solidFill>
                                  <a:latin typeface="Cambria Math" panose="02040503050406030204" pitchFamily="18" charset="0"/>
                                </a:rPr>
                                <m:t>𝑚𝑜𝑑𝑜</m:t>
                              </m:r>
                              <m:r>
                                <a:rPr lang="es-AR" b="0" i="1" smtClean="0">
                                  <a:solidFill>
                                    <a:schemeClr val="lt1"/>
                                  </a:solidFill>
                                  <a:latin typeface="Cambria Math" panose="02040503050406030204" pitchFamily="18" charset="0"/>
                                </a:rPr>
                                <m:t>−1</m:t>
                              </m:r>
                            </m:sup>
                          </m:sSup>
                          <m:r>
                            <a:rPr lang="es-AR" b="0" i="1" smtClean="0">
                              <a:solidFill>
                                <a:schemeClr val="lt1"/>
                              </a:solidFill>
                              <a:latin typeface="Cambria Math" panose="02040503050406030204" pitchFamily="18" charset="0"/>
                            </a:rPr>
                            <m:t> </m:t>
                          </m:r>
                          <m:r>
                            <a:rPr lang="es-AR" b="0" i="1" smtClean="0">
                              <a:solidFill>
                                <a:schemeClr val="lt1"/>
                              </a:solidFill>
                              <a:latin typeface="Cambria Math" panose="02040503050406030204" pitchFamily="18" charset="0"/>
                            </a:rPr>
                            <m:t>𝑥</m:t>
                          </m:r>
                          <m:r>
                            <a:rPr lang="es-AR" b="0" i="1" smtClean="0">
                              <a:solidFill>
                                <a:schemeClr val="lt1"/>
                              </a:solidFill>
                              <a:latin typeface="Cambria Math" panose="02040503050406030204" pitchFamily="18" charset="0"/>
                            </a:rPr>
                            <m:t> 13</m:t>
                          </m:r>
                        </m:e>
                      </m:d>
                      <m:r>
                        <a:rPr lang="es-AR" b="0" i="1" smtClean="0">
                          <a:solidFill>
                            <a:schemeClr val="lt1"/>
                          </a:solidFill>
                          <a:latin typeface="Cambria Math" panose="02040503050406030204" pitchFamily="18" charset="0"/>
                        </a:rPr>
                        <m:t>+1</m:t>
                      </m:r>
                    </m:oMath>
                  </m:oMathPara>
                </a14:m>
                <a:endParaRPr lang="es-AR" b="0" dirty="0">
                  <a:solidFill>
                    <a:schemeClr val="lt1"/>
                  </a:solidFill>
                  <a:latin typeface="Quicksand"/>
                </a:endParaRPr>
              </a:p>
              <a:p>
                <a:r>
                  <a:rPr lang="es-AR" dirty="0">
                    <a:solidFill>
                      <a:schemeClr val="lt1"/>
                    </a:solidFill>
                    <a:latin typeface="Quicksand"/>
                  </a:rPr>
                  <a:t>Por lo que será necesario agregar </a:t>
                </a:r>
                <a:r>
                  <a:rPr lang="es-AR" i="1" dirty="0" err="1">
                    <a:solidFill>
                      <a:schemeClr val="lt1"/>
                    </a:solidFill>
                    <a:latin typeface="Quicksand"/>
                  </a:rPr>
                  <a:t>zero-padding</a:t>
                </a:r>
                <a:r>
                  <a:rPr lang="es-AR" i="1" dirty="0">
                    <a:solidFill>
                      <a:schemeClr val="lt1"/>
                    </a:solidFill>
                    <a:latin typeface="Quicksand"/>
                  </a:rPr>
                  <a:t> </a:t>
                </a:r>
                <a:r>
                  <a:rPr lang="es-AR" dirty="0">
                    <a:solidFill>
                      <a:schemeClr val="lt1"/>
                    </a:solidFill>
                    <a:latin typeface="Quicksand"/>
                  </a:rPr>
                  <a:t>a la hora de calcular la IFFT, que requerirá de </a:t>
                </a:r>
                <a14:m>
                  <m:oMath xmlns:m="http://schemas.openxmlformats.org/officeDocument/2006/math">
                    <m:sSup>
                      <m:sSupPr>
                        <m:ctrlPr>
                          <a:rPr lang="es-AR" i="1" smtClean="0">
                            <a:solidFill>
                              <a:schemeClr val="lt1"/>
                            </a:solidFill>
                            <a:latin typeface="Cambria Math" panose="02040503050406030204" pitchFamily="18" charset="0"/>
                          </a:rPr>
                        </m:ctrlPr>
                      </m:sSupPr>
                      <m:e>
                        <m:r>
                          <a:rPr lang="es-AR" b="0" i="1" smtClean="0">
                            <a:solidFill>
                              <a:schemeClr val="lt1"/>
                            </a:solidFill>
                            <a:latin typeface="Cambria Math" panose="02040503050406030204" pitchFamily="18" charset="0"/>
                          </a:rPr>
                          <m:t>2</m:t>
                        </m:r>
                      </m:e>
                      <m:sup>
                        <m:r>
                          <a:rPr lang="es-AR" b="0" i="1" smtClean="0">
                            <a:solidFill>
                              <a:schemeClr val="lt1"/>
                            </a:solidFill>
                            <a:latin typeface="Cambria Math" panose="02040503050406030204" pitchFamily="18" charset="0"/>
                          </a:rPr>
                          <m:t>10+</m:t>
                        </m:r>
                        <m:r>
                          <a:rPr lang="es-AR" b="0" i="1" smtClean="0">
                            <a:solidFill>
                              <a:schemeClr val="lt1"/>
                            </a:solidFill>
                            <a:latin typeface="Cambria Math" panose="02040503050406030204" pitchFamily="18" charset="0"/>
                          </a:rPr>
                          <m:t>𝑚𝑜𝑑𝑜</m:t>
                        </m:r>
                      </m:sup>
                    </m:sSup>
                  </m:oMath>
                </a14:m>
                <a:r>
                  <a:rPr lang="es-AR" i="1" dirty="0">
                    <a:solidFill>
                      <a:schemeClr val="lt1"/>
                    </a:solidFill>
                    <a:latin typeface="Quicksand"/>
                  </a:rPr>
                  <a:t> </a:t>
                </a:r>
                <a:r>
                  <a:rPr lang="es-AR" dirty="0">
                    <a:solidFill>
                      <a:schemeClr val="lt1"/>
                    </a:solidFill>
                    <a:latin typeface="Quicksand"/>
                  </a:rPr>
                  <a:t>puntos para hacer el cálculo. La cantidad de ceros (o portadoras nulas) que hay que agregar para realizar el cálculo de la IFFT, </a:t>
                </a:r>
                <a:r>
                  <a:rPr lang="es-AR" dirty="0" err="1">
                    <a:solidFill>
                      <a:schemeClr val="lt1"/>
                    </a:solidFill>
                    <a:latin typeface="Quicksand"/>
                  </a:rPr>
                  <a:t>N</a:t>
                </a:r>
                <a:r>
                  <a:rPr lang="es-AR" sz="1050" dirty="0" err="1">
                    <a:solidFill>
                      <a:schemeClr val="lt1"/>
                    </a:solidFill>
                    <a:latin typeface="Quicksand"/>
                  </a:rPr>
                  <a:t>z</a:t>
                </a:r>
                <a:r>
                  <a:rPr lang="es-AR" dirty="0">
                    <a:solidFill>
                      <a:schemeClr val="lt1"/>
                    </a:solidFill>
                    <a:latin typeface="Quicksand"/>
                  </a:rPr>
                  <a:t>, será igual a:</a:t>
                </a:r>
              </a:p>
              <a:p>
                <a:pPr/>
                <a14:m>
                  <m:oMathPara xmlns:m="http://schemas.openxmlformats.org/officeDocument/2006/math">
                    <m:oMathParaPr>
                      <m:jc m:val="centerGroup"/>
                    </m:oMathParaPr>
                    <m:oMath xmlns:m="http://schemas.openxmlformats.org/officeDocument/2006/math">
                      <m:sSub>
                        <m:sSubPr>
                          <m:ctrlPr>
                            <a:rPr lang="es-AR" i="1" smtClean="0">
                              <a:solidFill>
                                <a:schemeClr val="lt1"/>
                              </a:solidFill>
                              <a:latin typeface="Cambria Math" panose="02040503050406030204" pitchFamily="18" charset="0"/>
                            </a:rPr>
                          </m:ctrlPr>
                        </m:sSubPr>
                        <m:e>
                          <m:r>
                            <a:rPr lang="es-AR" b="0" i="1" smtClean="0">
                              <a:solidFill>
                                <a:schemeClr val="lt1"/>
                              </a:solidFill>
                              <a:latin typeface="Cambria Math" panose="02040503050406030204" pitchFamily="18" charset="0"/>
                            </a:rPr>
                            <m:t>𝑁</m:t>
                          </m:r>
                        </m:e>
                        <m:sub>
                          <m:r>
                            <a:rPr lang="es-AR" b="0" i="1" smtClean="0">
                              <a:solidFill>
                                <a:schemeClr val="lt1"/>
                              </a:solidFill>
                              <a:latin typeface="Cambria Math" panose="02040503050406030204" pitchFamily="18" charset="0"/>
                            </a:rPr>
                            <m:t>𝑧</m:t>
                          </m:r>
                        </m:sub>
                      </m:sSub>
                      <m:r>
                        <a:rPr lang="es-AR" b="0" i="1" smtClean="0">
                          <a:solidFill>
                            <a:schemeClr val="lt1"/>
                          </a:solidFill>
                          <a:latin typeface="Cambria Math" panose="02040503050406030204" pitchFamily="18" charset="0"/>
                        </a:rPr>
                        <m:t>=</m:t>
                      </m:r>
                      <m:sSup>
                        <m:sSupPr>
                          <m:ctrlPr>
                            <a:rPr lang="es-AR" b="0" i="1" smtClean="0">
                              <a:solidFill>
                                <a:schemeClr val="lt1"/>
                              </a:solidFill>
                              <a:latin typeface="Cambria Math" panose="02040503050406030204" pitchFamily="18" charset="0"/>
                            </a:rPr>
                          </m:ctrlPr>
                        </m:sSupPr>
                        <m:e>
                          <m:r>
                            <a:rPr lang="es-AR" b="0" i="1" smtClean="0">
                              <a:solidFill>
                                <a:schemeClr val="lt1"/>
                              </a:solidFill>
                              <a:latin typeface="Cambria Math" panose="02040503050406030204" pitchFamily="18" charset="0"/>
                            </a:rPr>
                            <m:t>2</m:t>
                          </m:r>
                        </m:e>
                        <m:sup>
                          <m:r>
                            <a:rPr lang="es-AR" b="0" i="1" smtClean="0">
                              <a:solidFill>
                                <a:schemeClr val="lt1"/>
                              </a:solidFill>
                              <a:latin typeface="Cambria Math" panose="02040503050406030204" pitchFamily="18" charset="0"/>
                            </a:rPr>
                            <m:t>10+</m:t>
                          </m:r>
                          <m:r>
                            <a:rPr lang="es-AR" b="0" i="1" smtClean="0">
                              <a:solidFill>
                                <a:schemeClr val="lt1"/>
                              </a:solidFill>
                              <a:latin typeface="Cambria Math" panose="02040503050406030204" pitchFamily="18" charset="0"/>
                            </a:rPr>
                            <m:t>𝑚𝑜𝑑𝑜</m:t>
                          </m:r>
                        </m:sup>
                      </m:sSup>
                      <m:r>
                        <a:rPr lang="es-AR" b="0" i="1" smtClean="0">
                          <a:solidFill>
                            <a:schemeClr val="lt1"/>
                          </a:solidFill>
                          <a:latin typeface="Cambria Math" panose="02040503050406030204" pitchFamily="18" charset="0"/>
                        </a:rPr>
                        <m:t>−</m:t>
                      </m:r>
                      <m:sSub>
                        <m:sSubPr>
                          <m:ctrlPr>
                            <a:rPr lang="es-AR" i="1">
                              <a:solidFill>
                                <a:schemeClr val="lt1"/>
                              </a:solidFill>
                              <a:latin typeface="Cambria Math" panose="02040503050406030204" pitchFamily="18" charset="0"/>
                            </a:rPr>
                          </m:ctrlPr>
                        </m:sSubPr>
                        <m:e>
                          <m:r>
                            <a:rPr lang="es-AR" i="1">
                              <a:solidFill>
                                <a:schemeClr val="lt1"/>
                              </a:solidFill>
                              <a:latin typeface="Cambria Math" panose="02040503050406030204" pitchFamily="18" charset="0"/>
                            </a:rPr>
                            <m:t>𝑁</m:t>
                          </m:r>
                        </m:e>
                        <m:sub>
                          <m:r>
                            <a:rPr lang="es-AR" i="1">
                              <a:solidFill>
                                <a:schemeClr val="lt1"/>
                              </a:solidFill>
                              <a:latin typeface="Cambria Math" panose="02040503050406030204" pitchFamily="18" charset="0"/>
                            </a:rPr>
                            <m:t>𝑎</m:t>
                          </m:r>
                        </m:sub>
                      </m:sSub>
                      <m:r>
                        <a:rPr lang="es-AR" b="0" i="1" smtClean="0">
                          <a:solidFill>
                            <a:schemeClr val="lt1"/>
                          </a:solidFill>
                          <a:latin typeface="Cambria Math" panose="02040503050406030204" pitchFamily="18" charset="0"/>
                        </a:rPr>
                        <m:t>=</m:t>
                      </m:r>
                      <m:sSup>
                        <m:sSupPr>
                          <m:ctrlPr>
                            <a:rPr lang="es-AR" i="1">
                              <a:solidFill>
                                <a:schemeClr val="lt1"/>
                              </a:solidFill>
                              <a:latin typeface="Cambria Math" panose="02040503050406030204" pitchFamily="18" charset="0"/>
                            </a:rPr>
                          </m:ctrlPr>
                        </m:sSupPr>
                        <m:e>
                          <m:r>
                            <a:rPr lang="es-AR" i="1">
                              <a:solidFill>
                                <a:schemeClr val="lt1"/>
                              </a:solidFill>
                              <a:latin typeface="Cambria Math" panose="02040503050406030204" pitchFamily="18" charset="0"/>
                            </a:rPr>
                            <m:t>2</m:t>
                          </m:r>
                        </m:e>
                        <m:sup>
                          <m:r>
                            <a:rPr lang="es-AR" i="1">
                              <a:solidFill>
                                <a:schemeClr val="lt1"/>
                              </a:solidFill>
                              <a:latin typeface="Cambria Math" panose="02040503050406030204" pitchFamily="18" charset="0"/>
                            </a:rPr>
                            <m:t>10+</m:t>
                          </m:r>
                          <m:r>
                            <a:rPr lang="es-AR" i="1">
                              <a:solidFill>
                                <a:schemeClr val="lt1"/>
                              </a:solidFill>
                              <a:latin typeface="Cambria Math" panose="02040503050406030204" pitchFamily="18" charset="0"/>
                            </a:rPr>
                            <m:t>𝑚𝑜𝑑𝑜</m:t>
                          </m:r>
                        </m:sup>
                      </m:sSup>
                      <m:r>
                        <a:rPr lang="es-AR" b="0" i="1" smtClean="0">
                          <a:solidFill>
                            <a:schemeClr val="lt1"/>
                          </a:solidFill>
                          <a:latin typeface="Cambria Math" panose="02040503050406030204" pitchFamily="18" charset="0"/>
                        </a:rPr>
                        <m:t>−</m:t>
                      </m:r>
                      <m:d>
                        <m:dPr>
                          <m:ctrlPr>
                            <a:rPr lang="es-AR" i="1">
                              <a:solidFill>
                                <a:schemeClr val="lt1"/>
                              </a:solidFill>
                              <a:latin typeface="Cambria Math" panose="02040503050406030204" pitchFamily="18" charset="0"/>
                            </a:rPr>
                          </m:ctrlPr>
                        </m:dPr>
                        <m:e>
                          <m:r>
                            <a:rPr lang="es-AR" i="1">
                              <a:solidFill>
                                <a:schemeClr val="lt1"/>
                              </a:solidFill>
                              <a:latin typeface="Cambria Math" panose="02040503050406030204" pitchFamily="18" charset="0"/>
                            </a:rPr>
                            <m:t>108 </m:t>
                          </m:r>
                          <m:r>
                            <a:rPr lang="es-AR" b="0" i="1" smtClean="0">
                              <a:solidFill>
                                <a:schemeClr val="lt1"/>
                              </a:solidFill>
                              <a:latin typeface="Cambria Math" panose="02040503050406030204" pitchFamily="18" charset="0"/>
                            </a:rPr>
                            <m:t>𝑥</m:t>
                          </m:r>
                          <m:r>
                            <a:rPr lang="es-AR" b="0" i="1" smtClean="0">
                              <a:solidFill>
                                <a:schemeClr val="lt1"/>
                              </a:solidFill>
                              <a:latin typeface="Cambria Math" panose="02040503050406030204" pitchFamily="18" charset="0"/>
                            </a:rPr>
                            <m:t> </m:t>
                          </m:r>
                          <m:sSup>
                            <m:sSupPr>
                              <m:ctrlPr>
                                <a:rPr lang="es-AR" i="1">
                                  <a:solidFill>
                                    <a:schemeClr val="lt1"/>
                                  </a:solidFill>
                                  <a:latin typeface="Cambria Math" panose="02040503050406030204" pitchFamily="18" charset="0"/>
                                </a:rPr>
                              </m:ctrlPr>
                            </m:sSupPr>
                            <m:e>
                              <m:r>
                                <a:rPr lang="es-AR" i="1">
                                  <a:solidFill>
                                    <a:schemeClr val="lt1"/>
                                  </a:solidFill>
                                  <a:latin typeface="Cambria Math" panose="02040503050406030204" pitchFamily="18" charset="0"/>
                                </a:rPr>
                                <m:t>2</m:t>
                              </m:r>
                            </m:e>
                            <m:sup>
                              <m:r>
                                <a:rPr lang="es-AR" i="1">
                                  <a:solidFill>
                                    <a:schemeClr val="lt1"/>
                                  </a:solidFill>
                                  <a:latin typeface="Cambria Math" panose="02040503050406030204" pitchFamily="18" charset="0"/>
                                </a:rPr>
                                <m:t>𝑚𝑜𝑑𝑜</m:t>
                              </m:r>
                              <m:r>
                                <a:rPr lang="es-AR" i="1">
                                  <a:solidFill>
                                    <a:schemeClr val="lt1"/>
                                  </a:solidFill>
                                  <a:latin typeface="Cambria Math" panose="02040503050406030204" pitchFamily="18" charset="0"/>
                                </a:rPr>
                                <m:t>−1</m:t>
                              </m:r>
                            </m:sup>
                          </m:sSup>
                          <m:r>
                            <a:rPr lang="es-AR" i="1">
                              <a:solidFill>
                                <a:schemeClr val="lt1"/>
                              </a:solidFill>
                              <a:latin typeface="Cambria Math" panose="02040503050406030204" pitchFamily="18" charset="0"/>
                            </a:rPr>
                            <m:t> </m:t>
                          </m:r>
                          <m:r>
                            <a:rPr lang="es-AR" i="1">
                              <a:solidFill>
                                <a:schemeClr val="lt1"/>
                              </a:solidFill>
                              <a:latin typeface="Cambria Math" panose="02040503050406030204" pitchFamily="18" charset="0"/>
                            </a:rPr>
                            <m:t>𝑥</m:t>
                          </m:r>
                          <m:r>
                            <a:rPr lang="es-AR" i="1">
                              <a:solidFill>
                                <a:schemeClr val="lt1"/>
                              </a:solidFill>
                              <a:latin typeface="Cambria Math" panose="02040503050406030204" pitchFamily="18" charset="0"/>
                            </a:rPr>
                            <m:t>13</m:t>
                          </m:r>
                        </m:e>
                      </m:d>
                      <m:r>
                        <a:rPr lang="es-AR" i="1">
                          <a:solidFill>
                            <a:schemeClr val="lt1"/>
                          </a:solidFill>
                          <a:latin typeface="Cambria Math" panose="02040503050406030204" pitchFamily="18" charset="0"/>
                        </a:rPr>
                        <m:t>+1</m:t>
                      </m:r>
                    </m:oMath>
                  </m:oMathPara>
                </a14:m>
                <a:endParaRPr lang="es-AR" dirty="0">
                  <a:solidFill>
                    <a:schemeClr val="lt1"/>
                  </a:solidFill>
                  <a:latin typeface="Quicksand"/>
                </a:endParaRPr>
              </a:p>
              <a:p>
                <a:r>
                  <a:rPr lang="es-AR" dirty="0">
                    <a:solidFill>
                      <a:schemeClr val="lt1"/>
                    </a:solidFill>
                    <a:latin typeface="Quicksand"/>
                  </a:rPr>
                  <a:t>Este resultado es diferente para cada modo de transmisión y los tres valores posibles se presentan en la siguiente tabla:</a:t>
                </a:r>
              </a:p>
              <a:p>
                <a:endParaRPr lang="es-AR" dirty="0">
                  <a:solidFill>
                    <a:schemeClr val="lt1"/>
                  </a:solidFill>
                  <a:latin typeface="Quicksand"/>
                </a:endParaRPr>
              </a:p>
            </p:txBody>
          </p:sp>
        </mc:Choice>
        <mc:Fallback xmlns="">
          <p:sp>
            <p:nvSpPr>
              <p:cNvPr id="5" name="Rectángulo 4">
                <a:extLst>
                  <a:ext uri="{FF2B5EF4-FFF2-40B4-BE49-F238E27FC236}">
                    <a16:creationId xmlns:a16="http://schemas.microsoft.com/office/drawing/2014/main" id="{0C84A269-C489-4EC6-BC87-571F5D16F281}"/>
                  </a:ext>
                </a:extLst>
              </p:cNvPr>
              <p:cNvSpPr>
                <a:spLocks noRot="1" noChangeAspect="1" noMove="1" noResize="1" noEditPoints="1" noAdjustHandles="1" noChangeArrowheads="1" noChangeShapeType="1" noTextEdit="1"/>
              </p:cNvSpPr>
              <p:nvPr/>
            </p:nvSpPr>
            <p:spPr>
              <a:xfrm>
                <a:off x="1127327" y="934966"/>
                <a:ext cx="7670180" cy="2305952"/>
              </a:xfrm>
              <a:prstGeom prst="rect">
                <a:avLst/>
              </a:prstGeom>
              <a:blipFill>
                <a:blip r:embed="rId2"/>
                <a:stretch>
                  <a:fillRect l="-238" t="-264" r="-874"/>
                </a:stretch>
              </a:blipFill>
            </p:spPr>
            <p:txBody>
              <a:bodyPr/>
              <a:lstStyle/>
              <a:p>
                <a:r>
                  <a:rPr lang="es-AR">
                    <a:noFill/>
                  </a:rPr>
                  <a:t> </a:t>
                </a:r>
              </a:p>
            </p:txBody>
          </p:sp>
        </mc:Fallback>
      </mc:AlternateContent>
      <p:pic>
        <p:nvPicPr>
          <p:cNvPr id="9" name="Imagen 8">
            <a:extLst>
              <a:ext uri="{FF2B5EF4-FFF2-40B4-BE49-F238E27FC236}">
                <a16:creationId xmlns:a16="http://schemas.microsoft.com/office/drawing/2014/main" id="{54785B84-C3EF-452F-8E00-48FA6EE2BAC2}"/>
              </a:ext>
            </a:extLst>
          </p:cNvPr>
          <p:cNvPicPr>
            <a:picLocks noChangeAspect="1"/>
          </p:cNvPicPr>
          <p:nvPr/>
        </p:nvPicPr>
        <p:blipFill>
          <a:blip r:embed="rId3"/>
          <a:stretch>
            <a:fillRect/>
          </a:stretch>
        </p:blipFill>
        <p:spPr>
          <a:xfrm>
            <a:off x="3342439" y="3240918"/>
            <a:ext cx="3239956" cy="898947"/>
          </a:xfrm>
          <a:prstGeom prst="rect">
            <a:avLst/>
          </a:prstGeom>
        </p:spPr>
      </p:pic>
    </p:spTree>
    <p:extLst>
      <p:ext uri="{BB962C8B-B14F-4D97-AF65-F5344CB8AC3E}">
        <p14:creationId xmlns:p14="http://schemas.microsoft.com/office/powerpoint/2010/main" val="4233588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B922E012-CCF2-476D-9620-BC9E18027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39</a:t>
            </a:fld>
            <a:endParaRPr lang="es-AR"/>
          </a:p>
        </p:txBody>
      </p:sp>
      <p:sp>
        <p:nvSpPr>
          <p:cNvPr id="3" name="Título 2">
            <a:extLst>
              <a:ext uri="{FF2B5EF4-FFF2-40B4-BE49-F238E27FC236}">
                <a16:creationId xmlns:a16="http://schemas.microsoft.com/office/drawing/2014/main" id="{DB74BCDD-D3AC-42C3-8545-B4C5E5870C17}"/>
              </a:ext>
            </a:extLst>
          </p:cNvPr>
          <p:cNvSpPr>
            <a:spLocks noGrp="1"/>
          </p:cNvSpPr>
          <p:nvPr>
            <p:ph type="title"/>
          </p:nvPr>
        </p:nvSpPr>
        <p:spPr>
          <a:xfrm>
            <a:off x="1165475" y="377526"/>
            <a:ext cx="6858000" cy="345000"/>
          </a:xfrm>
        </p:spPr>
        <p:txBody>
          <a:bodyPr/>
          <a:lstStyle/>
          <a:p>
            <a:r>
              <a:rPr lang="es-AR"/>
              <a:t>AGREGADO DEL PREFIJO CÍCLICO</a:t>
            </a:r>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0C84A269-C489-4EC6-BC87-571F5D16F281}"/>
                  </a:ext>
                </a:extLst>
              </p:cNvPr>
              <p:cNvSpPr/>
              <p:nvPr/>
            </p:nvSpPr>
            <p:spPr>
              <a:xfrm>
                <a:off x="1165475" y="668736"/>
                <a:ext cx="7670180" cy="1475212"/>
              </a:xfrm>
              <a:prstGeom prst="rect">
                <a:avLst/>
              </a:prstGeom>
            </p:spPr>
            <p:txBody>
              <a:bodyPr wrap="square">
                <a:spAutoFit/>
              </a:bodyPr>
              <a:lstStyle/>
              <a:p>
                <a:r>
                  <a:rPr lang="es-AR">
                    <a:solidFill>
                      <a:schemeClr val="lt1"/>
                    </a:solidFill>
                    <a:latin typeface="Quicksand"/>
                  </a:rPr>
                  <a:t>En esta etapa, </a:t>
                </a:r>
                <a:r>
                  <a:rPr lang="es-MX">
                    <a:solidFill>
                      <a:schemeClr val="lt1"/>
                    </a:solidFill>
                    <a:latin typeface="Quicksand"/>
                  </a:rPr>
                  <a:t>debe agregarse un prefijo cíclico, en el que cierta cantidad de las muestras del final del símbolo son copiadas al principio.</a:t>
                </a:r>
              </a:p>
              <a:p>
                <a:r>
                  <a:rPr lang="es-MX">
                    <a:solidFill>
                      <a:schemeClr val="lt1"/>
                    </a:solidFill>
                    <a:latin typeface="Quicksand"/>
                  </a:rPr>
                  <a:t>Para ISDB-T, el valor del prefijo cíclico es expresado como una porción del símbolo activo, y puede tomar los valores: </a:t>
                </a:r>
                <a14:m>
                  <m:oMath xmlns:m="http://schemas.openxmlformats.org/officeDocument/2006/math">
                    <m:r>
                      <a:rPr lang="es-MX" i="1" smtClean="0">
                        <a:solidFill>
                          <a:schemeClr val="lt1"/>
                        </a:solidFill>
                        <a:latin typeface="Cambria Math" panose="02040503050406030204" pitchFamily="18" charset="0"/>
                        <a:ea typeface="Cambria Math" panose="02040503050406030204" pitchFamily="18" charset="0"/>
                      </a:rPr>
                      <m:t>∆</m:t>
                    </m:r>
                    <m:r>
                      <a:rPr lang="es-AR" b="0" i="1" smtClean="0">
                        <a:solidFill>
                          <a:schemeClr val="lt1"/>
                        </a:solidFill>
                        <a:latin typeface="Cambria Math" panose="02040503050406030204" pitchFamily="18" charset="0"/>
                        <a:ea typeface="Cambria Math" panose="02040503050406030204" pitchFamily="18" charset="0"/>
                      </a:rPr>
                      <m:t>=</m:t>
                    </m:r>
                    <m:f>
                      <m:fPr>
                        <m:ctrlPr>
                          <a:rPr lang="es-AR" b="0" i="1" smtClean="0">
                            <a:solidFill>
                              <a:schemeClr val="lt1"/>
                            </a:solidFill>
                            <a:latin typeface="Cambria Math" panose="02040503050406030204" pitchFamily="18" charset="0"/>
                            <a:ea typeface="Cambria Math" panose="02040503050406030204" pitchFamily="18" charset="0"/>
                          </a:rPr>
                        </m:ctrlPr>
                      </m:fPr>
                      <m:num>
                        <m:r>
                          <a:rPr lang="es-AR" b="0" i="1" smtClean="0">
                            <a:solidFill>
                              <a:schemeClr val="lt1"/>
                            </a:solidFill>
                            <a:latin typeface="Cambria Math" panose="02040503050406030204" pitchFamily="18" charset="0"/>
                            <a:ea typeface="Cambria Math" panose="02040503050406030204" pitchFamily="18" charset="0"/>
                          </a:rPr>
                          <m:t>1</m:t>
                        </m:r>
                      </m:num>
                      <m:den>
                        <m:r>
                          <a:rPr lang="es-AR" b="0" i="1" smtClean="0">
                            <a:solidFill>
                              <a:schemeClr val="lt1"/>
                            </a:solidFill>
                            <a:latin typeface="Cambria Math" panose="02040503050406030204" pitchFamily="18" charset="0"/>
                            <a:ea typeface="Cambria Math" panose="02040503050406030204" pitchFamily="18" charset="0"/>
                          </a:rPr>
                          <m:t>4</m:t>
                        </m:r>
                      </m:den>
                    </m:f>
                    <m:r>
                      <a:rPr lang="es-AR" b="0" i="1" smtClean="0">
                        <a:solidFill>
                          <a:schemeClr val="lt1"/>
                        </a:solidFill>
                        <a:latin typeface="Cambria Math" panose="02040503050406030204" pitchFamily="18" charset="0"/>
                        <a:ea typeface="Cambria Math" panose="02040503050406030204" pitchFamily="18" charset="0"/>
                      </a:rPr>
                      <m:t>, </m:t>
                    </m:r>
                    <m:f>
                      <m:fPr>
                        <m:ctrlPr>
                          <a:rPr lang="es-AR" b="0" i="1" smtClean="0">
                            <a:solidFill>
                              <a:schemeClr val="lt1"/>
                            </a:solidFill>
                            <a:latin typeface="Cambria Math" panose="02040503050406030204" pitchFamily="18" charset="0"/>
                            <a:ea typeface="Cambria Math" panose="02040503050406030204" pitchFamily="18" charset="0"/>
                          </a:rPr>
                        </m:ctrlPr>
                      </m:fPr>
                      <m:num>
                        <m:r>
                          <a:rPr lang="es-AR" b="0" i="1" smtClean="0">
                            <a:solidFill>
                              <a:schemeClr val="lt1"/>
                            </a:solidFill>
                            <a:latin typeface="Cambria Math" panose="02040503050406030204" pitchFamily="18" charset="0"/>
                            <a:ea typeface="Cambria Math" panose="02040503050406030204" pitchFamily="18" charset="0"/>
                          </a:rPr>
                          <m:t>1</m:t>
                        </m:r>
                      </m:num>
                      <m:den>
                        <m:r>
                          <a:rPr lang="es-AR" b="0" i="1" smtClean="0">
                            <a:solidFill>
                              <a:schemeClr val="lt1"/>
                            </a:solidFill>
                            <a:latin typeface="Cambria Math" panose="02040503050406030204" pitchFamily="18" charset="0"/>
                            <a:ea typeface="Cambria Math" panose="02040503050406030204" pitchFamily="18" charset="0"/>
                          </a:rPr>
                          <m:t>8</m:t>
                        </m:r>
                      </m:den>
                    </m:f>
                    <m:r>
                      <a:rPr lang="es-AR" b="0" i="1" smtClean="0">
                        <a:solidFill>
                          <a:schemeClr val="lt1"/>
                        </a:solidFill>
                        <a:latin typeface="Cambria Math" panose="02040503050406030204" pitchFamily="18" charset="0"/>
                        <a:ea typeface="Cambria Math" panose="02040503050406030204" pitchFamily="18" charset="0"/>
                      </a:rPr>
                      <m:t>, </m:t>
                    </m:r>
                    <m:f>
                      <m:fPr>
                        <m:ctrlPr>
                          <a:rPr lang="es-AR" b="0" i="1" smtClean="0">
                            <a:solidFill>
                              <a:schemeClr val="lt1"/>
                            </a:solidFill>
                            <a:latin typeface="Cambria Math" panose="02040503050406030204" pitchFamily="18" charset="0"/>
                            <a:ea typeface="Cambria Math" panose="02040503050406030204" pitchFamily="18" charset="0"/>
                          </a:rPr>
                        </m:ctrlPr>
                      </m:fPr>
                      <m:num>
                        <m:r>
                          <a:rPr lang="es-AR" b="0" i="1" smtClean="0">
                            <a:solidFill>
                              <a:schemeClr val="lt1"/>
                            </a:solidFill>
                            <a:latin typeface="Cambria Math" panose="02040503050406030204" pitchFamily="18" charset="0"/>
                            <a:ea typeface="Cambria Math" panose="02040503050406030204" pitchFamily="18" charset="0"/>
                          </a:rPr>
                          <m:t>1</m:t>
                        </m:r>
                      </m:num>
                      <m:den>
                        <m:r>
                          <a:rPr lang="es-AR" b="0" i="1" smtClean="0">
                            <a:solidFill>
                              <a:schemeClr val="lt1"/>
                            </a:solidFill>
                            <a:latin typeface="Cambria Math" panose="02040503050406030204" pitchFamily="18" charset="0"/>
                            <a:ea typeface="Cambria Math" panose="02040503050406030204" pitchFamily="18" charset="0"/>
                          </a:rPr>
                          <m:t>16</m:t>
                        </m:r>
                      </m:den>
                    </m:f>
                    <m:r>
                      <a:rPr lang="es-AR" b="0" i="1" smtClean="0">
                        <a:solidFill>
                          <a:schemeClr val="lt1"/>
                        </a:solidFill>
                        <a:latin typeface="Cambria Math" panose="02040503050406030204" pitchFamily="18" charset="0"/>
                        <a:ea typeface="Cambria Math" panose="02040503050406030204" pitchFamily="18" charset="0"/>
                      </a:rPr>
                      <m:t>, </m:t>
                    </m:r>
                    <m:f>
                      <m:fPr>
                        <m:ctrlPr>
                          <a:rPr lang="es-AR" b="0" i="1" smtClean="0">
                            <a:solidFill>
                              <a:schemeClr val="lt1"/>
                            </a:solidFill>
                            <a:latin typeface="Cambria Math" panose="02040503050406030204" pitchFamily="18" charset="0"/>
                            <a:ea typeface="Cambria Math" panose="02040503050406030204" pitchFamily="18" charset="0"/>
                          </a:rPr>
                        </m:ctrlPr>
                      </m:fPr>
                      <m:num>
                        <m:r>
                          <a:rPr lang="es-AR" b="0" i="1" smtClean="0">
                            <a:solidFill>
                              <a:schemeClr val="lt1"/>
                            </a:solidFill>
                            <a:latin typeface="Cambria Math" panose="02040503050406030204" pitchFamily="18" charset="0"/>
                            <a:ea typeface="Cambria Math" panose="02040503050406030204" pitchFamily="18" charset="0"/>
                          </a:rPr>
                          <m:t>1</m:t>
                        </m:r>
                      </m:num>
                      <m:den>
                        <m:r>
                          <a:rPr lang="es-AR" b="0" i="1" smtClean="0">
                            <a:solidFill>
                              <a:schemeClr val="lt1"/>
                            </a:solidFill>
                            <a:latin typeface="Cambria Math" panose="02040503050406030204" pitchFamily="18" charset="0"/>
                            <a:ea typeface="Cambria Math" panose="02040503050406030204" pitchFamily="18" charset="0"/>
                          </a:rPr>
                          <m:t>32</m:t>
                        </m:r>
                      </m:den>
                    </m:f>
                    <m:r>
                      <a:rPr lang="es-AR" b="0" i="0" smtClean="0">
                        <a:solidFill>
                          <a:schemeClr val="lt1"/>
                        </a:solidFill>
                        <a:latin typeface="Cambria Math" panose="02040503050406030204" pitchFamily="18" charset="0"/>
                        <a:ea typeface="Cambria Math" panose="02040503050406030204" pitchFamily="18" charset="0"/>
                      </a:rPr>
                      <m:t>.</m:t>
                    </m:r>
                  </m:oMath>
                </a14:m>
                <a:r>
                  <a:rPr lang="es-MX">
                    <a:solidFill>
                      <a:schemeClr val="lt1"/>
                    </a:solidFill>
                    <a:latin typeface="Quicksand"/>
                  </a:rPr>
                  <a:t> Un mayor prefijo cíclico hará al sistema más inmune a la interferencia entre símbolos (ISI) ocasionada por la multi trayectoria, pero redundará en una pérdida del ancho de banda total.</a:t>
                </a:r>
                <a:endParaRPr lang="es-AR">
                  <a:solidFill>
                    <a:schemeClr val="lt1"/>
                  </a:solidFill>
                  <a:latin typeface="Quicksand"/>
                </a:endParaRPr>
              </a:p>
            </p:txBody>
          </p:sp>
        </mc:Choice>
        <mc:Fallback xmlns="">
          <p:sp>
            <p:nvSpPr>
              <p:cNvPr id="5" name="Rectángulo 4">
                <a:extLst>
                  <a:ext uri="{FF2B5EF4-FFF2-40B4-BE49-F238E27FC236}">
                    <a16:creationId xmlns:a16="http://schemas.microsoft.com/office/drawing/2014/main" id="{0C84A269-C489-4EC6-BC87-571F5D16F281}"/>
                  </a:ext>
                </a:extLst>
              </p:cNvPr>
              <p:cNvSpPr>
                <a:spLocks noRot="1" noChangeAspect="1" noMove="1" noResize="1" noEditPoints="1" noAdjustHandles="1" noChangeArrowheads="1" noChangeShapeType="1" noTextEdit="1"/>
              </p:cNvSpPr>
              <p:nvPr/>
            </p:nvSpPr>
            <p:spPr>
              <a:xfrm>
                <a:off x="1165475" y="668736"/>
                <a:ext cx="7670180" cy="1475212"/>
              </a:xfrm>
              <a:prstGeom prst="rect">
                <a:avLst/>
              </a:prstGeom>
              <a:blipFill>
                <a:blip r:embed="rId2"/>
                <a:stretch>
                  <a:fillRect l="-238" t="-826" b="-3306"/>
                </a:stretch>
              </a:blipFill>
            </p:spPr>
            <p:txBody>
              <a:bodyPr/>
              <a:lstStyle/>
              <a:p>
                <a:r>
                  <a:rPr lang="en-US">
                    <a:noFill/>
                  </a:rPr>
                  <a:t> </a:t>
                </a:r>
              </a:p>
            </p:txBody>
          </p:sp>
        </mc:Fallback>
      </mc:AlternateContent>
      <p:pic>
        <p:nvPicPr>
          <p:cNvPr id="2" name="Imagen 1">
            <a:extLst>
              <a:ext uri="{FF2B5EF4-FFF2-40B4-BE49-F238E27FC236}">
                <a16:creationId xmlns:a16="http://schemas.microsoft.com/office/drawing/2014/main" id="{83D778C4-57AA-474E-8295-432B8DA1263D}"/>
              </a:ext>
            </a:extLst>
          </p:cNvPr>
          <p:cNvPicPr>
            <a:picLocks noChangeAspect="1"/>
          </p:cNvPicPr>
          <p:nvPr/>
        </p:nvPicPr>
        <p:blipFill>
          <a:blip r:embed="rId3"/>
          <a:stretch>
            <a:fillRect/>
          </a:stretch>
        </p:blipFill>
        <p:spPr>
          <a:xfrm>
            <a:off x="2509777" y="2197738"/>
            <a:ext cx="4981575" cy="2581275"/>
          </a:xfrm>
          <a:prstGeom prst="rect">
            <a:avLst/>
          </a:prstGeom>
        </p:spPr>
      </p:pic>
    </p:spTree>
    <p:extLst>
      <p:ext uri="{BB962C8B-B14F-4D97-AF65-F5344CB8AC3E}">
        <p14:creationId xmlns:p14="http://schemas.microsoft.com/office/powerpoint/2010/main" val="384404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AR"/>
              <a:t>MODULACIÓN OFDM</a:t>
            </a:r>
            <a:endParaRP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AR"/>
              <a:t>DEDUCCIÓN DE TABLAS DE LA NORMA ISDB-T ABNT NBR 15601</a:t>
            </a:r>
            <a:endParaRP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AR" sz="3000">
                <a:solidFill>
                  <a:srgbClr val="2E3037"/>
                </a:solidFill>
                <a:latin typeface="Quicksand"/>
                <a:ea typeface="Quicksand"/>
                <a:cs typeface="Quicksand"/>
                <a:sym typeface="Quicksand"/>
              </a:rPr>
              <a:t>3</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563348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15821" y="499730"/>
            <a:ext cx="2817629" cy="15769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sz="2400"/>
              <a:t>PARÁMETROS PRINCIPALES DEL SISTEMA DE TRANSMISIÓN</a:t>
            </a:r>
            <a:endParaRPr sz="2400"/>
          </a:p>
        </p:txBody>
      </p:sp>
      <p:sp>
        <p:nvSpPr>
          <p:cNvPr id="80" name="Google Shape;80;p1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pic>
        <p:nvPicPr>
          <p:cNvPr id="4" name="Imagen 3" descr="Captura de pantalla de un celular&#10;&#10;Descripción generada automáticamente">
            <a:extLst>
              <a:ext uri="{FF2B5EF4-FFF2-40B4-BE49-F238E27FC236}">
                <a16:creationId xmlns:a16="http://schemas.microsoft.com/office/drawing/2014/main" id="{82C3E204-D93A-472C-AA05-05B8841795A0}"/>
              </a:ext>
            </a:extLst>
          </p:cNvPr>
          <p:cNvPicPr>
            <a:picLocks noChangeAspect="1"/>
          </p:cNvPicPr>
          <p:nvPr/>
        </p:nvPicPr>
        <p:blipFill>
          <a:blip r:embed="rId3"/>
          <a:stretch>
            <a:fillRect/>
          </a:stretch>
        </p:blipFill>
        <p:spPr>
          <a:xfrm>
            <a:off x="4963323" y="0"/>
            <a:ext cx="4180677" cy="5143500"/>
          </a:xfrm>
          <a:prstGeom prst="rect">
            <a:avLst/>
          </a:prstGeom>
        </p:spPr>
      </p:pic>
    </p:spTree>
    <p:extLst>
      <p:ext uri="{BB962C8B-B14F-4D97-AF65-F5344CB8AC3E}">
        <p14:creationId xmlns:p14="http://schemas.microsoft.com/office/powerpoint/2010/main" val="3262113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495863"/>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DETERMINACIÓN DEL NÚMERO DE PORTADORAS</a:t>
            </a:r>
            <a:endParaRPr/>
          </a:p>
        </p:txBody>
      </p:sp>
      <p:sp>
        <p:nvSpPr>
          <p:cNvPr id="137" name="Google Shape;137;p20"/>
          <p:cNvSpPr txBox="1">
            <a:spLocks noGrp="1"/>
          </p:cNvSpPr>
          <p:nvPr>
            <p:ph type="body" idx="1"/>
          </p:nvPr>
        </p:nvSpPr>
        <p:spPr>
          <a:xfrm>
            <a:off x="1242069" y="659889"/>
            <a:ext cx="7574488" cy="1549012"/>
          </a:xfrm>
          <a:prstGeom prst="rect">
            <a:avLst/>
          </a:prstGeom>
        </p:spPr>
        <p:txBody>
          <a:bodyPr spcFirstLastPara="1" wrap="square" lIns="91425" tIns="91425" rIns="91425" bIns="91425" anchor="t" anchorCtr="0">
            <a:noAutofit/>
          </a:bodyPr>
          <a:lstStyle/>
          <a:p>
            <a:pPr marL="0" indent="0">
              <a:buNone/>
            </a:pPr>
            <a:r>
              <a:rPr lang="es-MX" sz="1400" dirty="0">
                <a:solidFill>
                  <a:srgbClr val="FFFFFF"/>
                </a:solidFill>
              </a:rPr>
              <a:t>Es posible determinar el número de portadoras necesarias a partir del cálculo de la capacidad de transmisión máxima teórica del canal con probabilidad de error arbitrariamente pequeña, por aplicación del Teorema de Shannon.</a:t>
            </a:r>
          </a:p>
          <a:p>
            <a:pPr marL="0" indent="0">
              <a:buNone/>
            </a:pPr>
            <a:r>
              <a:rPr lang="es-MX" sz="1400" dirty="0">
                <a:solidFill>
                  <a:srgbClr val="FFFFFF"/>
                </a:solidFill>
              </a:rPr>
              <a:t>En TV digital, con un canal de Rice (señal directa y múltiples reflexiones), modulación 64-QAM y redundancia media, se requiere una C/N de 18 dB (63 veces) por lo que, si la anchura de banda del canal BW</a:t>
            </a:r>
            <a:r>
              <a:rPr lang="es-MX" sz="1000" dirty="0">
                <a:solidFill>
                  <a:srgbClr val="FFFFFF"/>
                </a:solidFill>
              </a:rPr>
              <a:t>C</a:t>
            </a:r>
            <a:r>
              <a:rPr lang="es-MX" sz="1400" dirty="0">
                <a:solidFill>
                  <a:srgbClr val="FFFFFF"/>
                </a:solidFill>
              </a:rPr>
              <a:t> es de 6 MHz, se tiene:</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grpSp>
        <p:nvGrpSpPr>
          <p:cNvPr id="8" name="Grupo 7">
            <a:extLst>
              <a:ext uri="{FF2B5EF4-FFF2-40B4-BE49-F238E27FC236}">
                <a16:creationId xmlns:a16="http://schemas.microsoft.com/office/drawing/2014/main" id="{AB9B9A6A-B5D2-42A5-9D67-B8FFA2DBDDEA}"/>
              </a:ext>
            </a:extLst>
          </p:cNvPr>
          <p:cNvGrpSpPr/>
          <p:nvPr/>
        </p:nvGrpSpPr>
        <p:grpSpPr>
          <a:xfrm>
            <a:off x="3599112" y="2183381"/>
            <a:ext cx="2142381" cy="1040841"/>
            <a:chOff x="3520846" y="3119490"/>
            <a:chExt cx="2142381" cy="1040841"/>
          </a:xfrm>
        </p:grpSpPr>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629100C-F98B-47AF-AAF4-8F232628EB32}"/>
                    </a:ext>
                  </a:extLst>
                </p:cNvPr>
                <p:cNvSpPr txBox="1"/>
                <p:nvPr/>
              </p:nvSpPr>
              <p:spPr>
                <a:xfrm>
                  <a:off x="3520846" y="3119490"/>
                  <a:ext cx="2142381"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mtClean="0">
                            <a:solidFill>
                              <a:srgbClr val="FFFFFF"/>
                            </a:solidFill>
                            <a:latin typeface="Cambria Math" panose="02040503050406030204" pitchFamily="18" charset="0"/>
                            <a:ea typeface="Quicksand"/>
                            <a:cs typeface="Quicksand"/>
                            <a:sym typeface="Quicksand"/>
                          </a:rPr>
                          <m:t>𝐶</m:t>
                        </m:r>
                        <m:d>
                          <m:dPr>
                            <m:begChr m:val="["/>
                            <m:endChr m:val="]"/>
                            <m:ctrlPr>
                              <a:rPr lang="es-AR" i="1">
                                <a:solidFill>
                                  <a:srgbClr val="FFFFFF"/>
                                </a:solidFill>
                                <a:latin typeface="Cambria Math" panose="02040503050406030204" pitchFamily="18" charset="0"/>
                                <a:ea typeface="Quicksand"/>
                                <a:cs typeface="Quicksand"/>
                                <a:sym typeface="Quicksand"/>
                              </a:rPr>
                            </m:ctrlPr>
                          </m:dPr>
                          <m:e>
                            <m:r>
                              <a:rPr lang="es-AR">
                                <a:solidFill>
                                  <a:srgbClr val="FFFFFF"/>
                                </a:solidFill>
                                <a:latin typeface="Cambria Math" panose="02040503050406030204" pitchFamily="18" charset="0"/>
                                <a:ea typeface="Quicksand"/>
                                <a:cs typeface="Quicksand"/>
                                <a:sym typeface="Quicksand"/>
                              </a:rPr>
                              <m:t>𝑏𝑝𝑠</m:t>
                            </m:r>
                          </m:e>
                        </m:d>
                        <m:r>
                          <a:rPr lang="es-AR">
                            <a:solidFill>
                              <a:srgbClr val="FFFFFF"/>
                            </a:solidFill>
                            <a:latin typeface="Cambria Math" panose="02040503050406030204" pitchFamily="18" charset="0"/>
                            <a:ea typeface="Quicksand"/>
                            <a:cs typeface="Quicksand"/>
                            <a:sym typeface="Quicksand"/>
                          </a:rPr>
                          <m:t>=</m:t>
                        </m:r>
                        <m:sSub>
                          <m:sSubPr>
                            <m:ctrlPr>
                              <a:rPr lang="es-AR" i="1">
                                <a:solidFill>
                                  <a:srgbClr val="FFFFFF"/>
                                </a:solidFill>
                                <a:latin typeface="Cambria Math" panose="02040503050406030204" pitchFamily="18" charset="0"/>
                                <a:ea typeface="Quicksand"/>
                                <a:cs typeface="Quicksand"/>
                                <a:sym typeface="Quicksand"/>
                              </a:rPr>
                            </m:ctrlPr>
                          </m:sSubPr>
                          <m:e>
                            <m:r>
                              <a:rPr lang="es-AR">
                                <a:solidFill>
                                  <a:srgbClr val="FFFFFF"/>
                                </a:solidFill>
                                <a:latin typeface="Cambria Math" panose="02040503050406030204" pitchFamily="18" charset="0"/>
                                <a:ea typeface="Quicksand"/>
                                <a:cs typeface="Quicksand"/>
                                <a:sym typeface="Quicksand"/>
                              </a:rPr>
                              <m:t>𝐵𝑊</m:t>
                            </m:r>
                          </m:e>
                          <m:sub>
                            <m:r>
                              <a:rPr lang="es-AR">
                                <a:solidFill>
                                  <a:srgbClr val="FFFFFF"/>
                                </a:solidFill>
                                <a:latin typeface="Cambria Math" panose="02040503050406030204" pitchFamily="18" charset="0"/>
                                <a:ea typeface="Quicksand"/>
                                <a:cs typeface="Quicksand"/>
                                <a:sym typeface="Quicksand"/>
                              </a:rPr>
                              <m:t>𝐶</m:t>
                            </m:r>
                          </m:sub>
                        </m:sSub>
                        <m:r>
                          <a:rPr lang="es-AR" b="0" i="0" smtClean="0">
                            <a:solidFill>
                              <a:srgbClr val="FFFFFF"/>
                            </a:solidFill>
                            <a:latin typeface="Cambria Math" panose="02040503050406030204" pitchFamily="18" charset="0"/>
                            <a:ea typeface="Quicksand"/>
                            <a:cs typeface="Quicksand"/>
                            <a:sym typeface="Quicksand"/>
                          </a:rPr>
                          <m:t> </m:t>
                        </m:r>
                        <m:sSub>
                          <m:sSubPr>
                            <m:ctrlPr>
                              <a:rPr lang="es-AR" i="1">
                                <a:solidFill>
                                  <a:srgbClr val="FFFFFF"/>
                                </a:solidFill>
                                <a:latin typeface="Cambria Math" panose="02040503050406030204" pitchFamily="18" charset="0"/>
                                <a:ea typeface="Quicksand"/>
                                <a:cs typeface="Quicksand"/>
                                <a:sym typeface="Quicksand"/>
                              </a:rPr>
                            </m:ctrlPr>
                          </m:sSubPr>
                          <m:e>
                            <m:r>
                              <a:rPr lang="es-AR">
                                <a:solidFill>
                                  <a:srgbClr val="FFFFFF"/>
                                </a:solidFill>
                                <a:latin typeface="Cambria Math" panose="02040503050406030204" pitchFamily="18" charset="0"/>
                                <a:ea typeface="Quicksand"/>
                                <a:cs typeface="Quicksand"/>
                                <a:sym typeface="Quicksand"/>
                              </a:rPr>
                              <m:t>𝑙𝑜𝑔</m:t>
                            </m:r>
                          </m:e>
                          <m:sub>
                            <m:r>
                              <a:rPr lang="es-AR">
                                <a:solidFill>
                                  <a:srgbClr val="FFFFFF"/>
                                </a:solidFill>
                                <a:latin typeface="Cambria Math" panose="02040503050406030204" pitchFamily="18" charset="0"/>
                                <a:ea typeface="Quicksand"/>
                                <a:cs typeface="Quicksand"/>
                                <a:sym typeface="Quicksand"/>
                              </a:rPr>
                              <m:t>2</m:t>
                            </m:r>
                          </m:sub>
                        </m:sSub>
                        <m:r>
                          <a:rPr lang="es-AR">
                            <a:solidFill>
                              <a:srgbClr val="FFFFFF"/>
                            </a:solidFill>
                            <a:latin typeface="Cambria Math" panose="02040503050406030204" pitchFamily="18" charset="0"/>
                            <a:ea typeface="Quicksand"/>
                            <a:cs typeface="Quicksand"/>
                            <a:sym typeface="Quicksand"/>
                          </a:rPr>
                          <m:t>(1+</m:t>
                        </m:r>
                        <m:f>
                          <m:fPr>
                            <m:ctrlPr>
                              <a:rPr lang="es-AR" i="1">
                                <a:solidFill>
                                  <a:srgbClr val="FFFFFF"/>
                                </a:solidFill>
                                <a:latin typeface="Cambria Math" panose="02040503050406030204" pitchFamily="18" charset="0"/>
                                <a:ea typeface="Quicksand"/>
                                <a:cs typeface="Quicksand"/>
                                <a:sym typeface="Quicksand"/>
                              </a:rPr>
                            </m:ctrlPr>
                          </m:fPr>
                          <m:num>
                            <m:r>
                              <m:rPr>
                                <m:sty m:val="p"/>
                              </m:rPr>
                              <a:rPr lang="es-AR" b="0" i="0" smtClean="0">
                                <a:solidFill>
                                  <a:srgbClr val="FFFFFF"/>
                                </a:solidFill>
                                <a:latin typeface="Cambria Math" panose="02040503050406030204" pitchFamily="18" charset="0"/>
                                <a:ea typeface="Quicksand"/>
                                <a:cs typeface="Quicksand"/>
                                <a:sym typeface="Quicksand"/>
                              </a:rPr>
                              <m:t>S</m:t>
                            </m:r>
                          </m:num>
                          <m:den>
                            <m:r>
                              <a:rPr lang="es-AR">
                                <a:solidFill>
                                  <a:srgbClr val="FFFFFF"/>
                                </a:solidFill>
                                <a:latin typeface="Cambria Math" panose="02040503050406030204" pitchFamily="18" charset="0"/>
                                <a:ea typeface="Quicksand"/>
                                <a:cs typeface="Quicksand"/>
                                <a:sym typeface="Quicksand"/>
                              </a:rPr>
                              <m:t>𝑁</m:t>
                            </m:r>
                          </m:den>
                        </m:f>
                        <m:r>
                          <a:rPr lang="es-AR">
                            <a:solidFill>
                              <a:srgbClr val="FFFFFF"/>
                            </a:solidFill>
                            <a:latin typeface="Cambria Math" panose="02040503050406030204" pitchFamily="18" charset="0"/>
                            <a:ea typeface="Quicksand"/>
                            <a:cs typeface="Quicksand"/>
                            <a:sym typeface="Quicksand"/>
                          </a:rPr>
                          <m:t>)</m:t>
                        </m:r>
                      </m:oMath>
                    </m:oMathPara>
                  </a14:m>
                  <a:endParaRPr lang="es-AR">
                    <a:solidFill>
                      <a:srgbClr val="FFFFFF"/>
                    </a:solidFill>
                    <a:latin typeface="Quicksand"/>
                    <a:ea typeface="Quicksand"/>
                    <a:cs typeface="Quicksand"/>
                    <a:sym typeface="Quicksand"/>
                  </a:endParaRPr>
                </a:p>
              </p:txBody>
            </p:sp>
          </mc:Choice>
          <mc:Fallback xmlns="">
            <p:sp>
              <p:nvSpPr>
                <p:cNvPr id="6" name="CuadroTexto 5">
                  <a:extLst>
                    <a:ext uri="{FF2B5EF4-FFF2-40B4-BE49-F238E27FC236}">
                      <a16:creationId xmlns:a16="http://schemas.microsoft.com/office/drawing/2014/main" id="{7629100C-F98B-47AF-AAF4-8F232628EB32}"/>
                    </a:ext>
                  </a:extLst>
                </p:cNvPr>
                <p:cNvSpPr txBox="1">
                  <a:spLocks noRot="1" noChangeAspect="1" noMove="1" noResize="1" noEditPoints="1" noAdjustHandles="1" noChangeArrowheads="1" noChangeShapeType="1" noTextEdit="1"/>
                </p:cNvSpPr>
                <p:nvPr/>
              </p:nvSpPr>
              <p:spPr>
                <a:xfrm>
                  <a:off x="3520846" y="3119490"/>
                  <a:ext cx="2142381" cy="403316"/>
                </a:xfrm>
                <a:prstGeom prst="rect">
                  <a:avLst/>
                </a:prstGeom>
                <a:blipFill>
                  <a:blip r:embed="rId3"/>
                  <a:stretch>
                    <a:fillRect l="-1136" r="-2273"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CD350A40-54C8-4F10-B978-944DE3710CF8}"/>
                    </a:ext>
                  </a:extLst>
                </p:cNvPr>
                <p:cNvSpPr txBox="1"/>
                <p:nvPr/>
              </p:nvSpPr>
              <p:spPr>
                <a:xfrm>
                  <a:off x="3520846" y="3613258"/>
                  <a:ext cx="20925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mtClean="0">
                            <a:solidFill>
                              <a:srgbClr val="FFFFFF"/>
                            </a:solidFill>
                            <a:latin typeface="Cambria Math" panose="02040503050406030204" pitchFamily="18" charset="0"/>
                            <a:ea typeface="Quicksand"/>
                            <a:cs typeface="Quicksand"/>
                            <a:sym typeface="Quicksand"/>
                          </a:rPr>
                          <m:t>𝐶</m:t>
                        </m:r>
                        <m:d>
                          <m:dPr>
                            <m:begChr m:val="["/>
                            <m:endChr m:val="]"/>
                            <m:ctrlPr>
                              <a:rPr lang="es-AR" i="1">
                                <a:solidFill>
                                  <a:srgbClr val="FFFFFF"/>
                                </a:solidFill>
                                <a:latin typeface="Cambria Math" panose="02040503050406030204" pitchFamily="18" charset="0"/>
                                <a:ea typeface="Quicksand"/>
                                <a:cs typeface="Quicksand"/>
                                <a:sym typeface="Quicksand"/>
                              </a:rPr>
                            </m:ctrlPr>
                          </m:dPr>
                          <m:e>
                            <m:r>
                              <m:rPr>
                                <m:sty m:val="p"/>
                              </m:rPr>
                              <a:rPr lang="es-AR" b="0" i="0" smtClean="0">
                                <a:solidFill>
                                  <a:srgbClr val="FFFFFF"/>
                                </a:solidFill>
                                <a:latin typeface="Cambria Math" panose="02040503050406030204" pitchFamily="18" charset="0"/>
                                <a:ea typeface="Quicksand"/>
                                <a:cs typeface="Quicksand"/>
                                <a:sym typeface="Quicksand"/>
                              </a:rPr>
                              <m:t>M</m:t>
                            </m:r>
                            <m:r>
                              <a:rPr lang="es-AR">
                                <a:solidFill>
                                  <a:srgbClr val="FFFFFF"/>
                                </a:solidFill>
                                <a:latin typeface="Cambria Math" panose="02040503050406030204" pitchFamily="18" charset="0"/>
                                <a:ea typeface="Quicksand"/>
                                <a:cs typeface="Quicksand"/>
                                <a:sym typeface="Quicksand"/>
                              </a:rPr>
                              <m:t>𝑏𝑝𝑠</m:t>
                            </m:r>
                          </m:e>
                        </m:d>
                        <m:r>
                          <a:rPr lang="es-AR">
                            <a:solidFill>
                              <a:srgbClr val="FFFFFF"/>
                            </a:solidFill>
                            <a:latin typeface="Cambria Math" panose="02040503050406030204" pitchFamily="18" charset="0"/>
                            <a:ea typeface="Quicksand"/>
                            <a:cs typeface="Quicksand"/>
                            <a:sym typeface="Quicksand"/>
                          </a:rPr>
                          <m:t>=</m:t>
                        </m:r>
                        <m:r>
                          <a:rPr lang="es-AR" b="0" i="0" smtClean="0">
                            <a:solidFill>
                              <a:srgbClr val="FFFFFF"/>
                            </a:solidFill>
                            <a:latin typeface="Cambria Math" panose="02040503050406030204" pitchFamily="18" charset="0"/>
                            <a:ea typeface="Quicksand"/>
                            <a:cs typeface="Quicksand"/>
                            <a:sym typeface="Quicksand"/>
                          </a:rPr>
                          <m:t>6 </m:t>
                        </m:r>
                        <m:sSub>
                          <m:sSubPr>
                            <m:ctrlPr>
                              <a:rPr lang="es-AR" i="1">
                                <a:solidFill>
                                  <a:srgbClr val="FFFFFF"/>
                                </a:solidFill>
                                <a:latin typeface="Cambria Math" panose="02040503050406030204" pitchFamily="18" charset="0"/>
                                <a:ea typeface="Quicksand"/>
                                <a:cs typeface="Quicksand"/>
                                <a:sym typeface="Quicksand"/>
                              </a:rPr>
                            </m:ctrlPr>
                          </m:sSubPr>
                          <m:e>
                            <m:r>
                              <a:rPr lang="es-AR">
                                <a:solidFill>
                                  <a:srgbClr val="FFFFFF"/>
                                </a:solidFill>
                                <a:latin typeface="Cambria Math" panose="02040503050406030204" pitchFamily="18" charset="0"/>
                                <a:ea typeface="Quicksand"/>
                                <a:cs typeface="Quicksand"/>
                                <a:sym typeface="Quicksand"/>
                              </a:rPr>
                              <m:t>𝑙𝑜𝑔</m:t>
                            </m:r>
                          </m:e>
                          <m:sub>
                            <m:r>
                              <a:rPr lang="es-AR">
                                <a:solidFill>
                                  <a:srgbClr val="FFFFFF"/>
                                </a:solidFill>
                                <a:latin typeface="Cambria Math" panose="02040503050406030204" pitchFamily="18" charset="0"/>
                                <a:ea typeface="Quicksand"/>
                                <a:cs typeface="Quicksand"/>
                                <a:sym typeface="Quicksand"/>
                              </a:rPr>
                              <m:t>2</m:t>
                            </m:r>
                          </m:sub>
                        </m:sSub>
                        <m:r>
                          <a:rPr lang="es-AR">
                            <a:solidFill>
                              <a:srgbClr val="FFFFFF"/>
                            </a:solidFill>
                            <a:latin typeface="Cambria Math" panose="02040503050406030204" pitchFamily="18" charset="0"/>
                            <a:ea typeface="Quicksand"/>
                            <a:cs typeface="Quicksand"/>
                            <a:sym typeface="Quicksand"/>
                          </a:rPr>
                          <m:t>(1+</m:t>
                        </m:r>
                        <m:r>
                          <a:rPr lang="es-AR" b="0" i="0" smtClean="0">
                            <a:solidFill>
                              <a:srgbClr val="FFFFFF"/>
                            </a:solidFill>
                            <a:latin typeface="Cambria Math" panose="02040503050406030204" pitchFamily="18" charset="0"/>
                            <a:ea typeface="Quicksand"/>
                            <a:cs typeface="Quicksand"/>
                            <a:sym typeface="Quicksand"/>
                          </a:rPr>
                          <m:t>63</m:t>
                        </m:r>
                        <m:r>
                          <a:rPr lang="es-AR">
                            <a:solidFill>
                              <a:srgbClr val="FFFFFF"/>
                            </a:solidFill>
                            <a:latin typeface="Cambria Math" panose="02040503050406030204" pitchFamily="18" charset="0"/>
                            <a:ea typeface="Quicksand"/>
                            <a:cs typeface="Quicksand"/>
                            <a:sym typeface="Quicksand"/>
                          </a:rPr>
                          <m:t>)</m:t>
                        </m:r>
                      </m:oMath>
                    </m:oMathPara>
                  </a14:m>
                  <a:endParaRPr lang="es-AR">
                    <a:solidFill>
                      <a:srgbClr val="FFFFFF"/>
                    </a:solidFill>
                    <a:latin typeface="Quicksand"/>
                    <a:ea typeface="Quicksand"/>
                    <a:cs typeface="Quicksand"/>
                    <a:sym typeface="Quicksand"/>
                  </a:endParaRPr>
                </a:p>
              </p:txBody>
            </p:sp>
          </mc:Choice>
          <mc:Fallback xmlns="">
            <p:sp>
              <p:nvSpPr>
                <p:cNvPr id="12" name="CuadroTexto 11">
                  <a:extLst>
                    <a:ext uri="{FF2B5EF4-FFF2-40B4-BE49-F238E27FC236}">
                      <a16:creationId xmlns:a16="http://schemas.microsoft.com/office/drawing/2014/main" id="{CD350A40-54C8-4F10-B978-944DE3710CF8}"/>
                    </a:ext>
                  </a:extLst>
                </p:cNvPr>
                <p:cNvSpPr txBox="1">
                  <a:spLocks noRot="1" noChangeAspect="1" noMove="1" noResize="1" noEditPoints="1" noAdjustHandles="1" noChangeArrowheads="1" noChangeShapeType="1" noTextEdit="1"/>
                </p:cNvSpPr>
                <p:nvPr/>
              </p:nvSpPr>
              <p:spPr>
                <a:xfrm>
                  <a:off x="3520846" y="3613258"/>
                  <a:ext cx="2092561" cy="215444"/>
                </a:xfrm>
                <a:prstGeom prst="rect">
                  <a:avLst/>
                </a:prstGeom>
                <a:blipFill>
                  <a:blip r:embed="rId4"/>
                  <a:stretch>
                    <a:fillRect l="-1163" r="-2326"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4ECE546-BBA6-4193-B335-4956C56CF02E}"/>
                    </a:ext>
                  </a:extLst>
                </p:cNvPr>
                <p:cNvSpPr txBox="1"/>
                <p:nvPr/>
              </p:nvSpPr>
              <p:spPr>
                <a:xfrm>
                  <a:off x="4098788" y="3944887"/>
                  <a:ext cx="984437" cy="215444"/>
                </a:xfrm>
                <a:prstGeom prst="rect">
                  <a:avLst/>
                </a:prstGeom>
                <a:noFill/>
              </p:spPr>
              <p:txBody>
                <a:bodyPr wrap="none" lIns="0" tIns="0" rIns="0" bIns="0" rtlCol="0">
                  <a:spAutoFit/>
                </a:bodyPr>
                <a:lstStyle/>
                <a:p>
                  <a:r>
                    <a:rPr lang="es-AR">
                      <a:solidFill>
                        <a:srgbClr val="FFFFFF"/>
                      </a:solidFill>
                      <a:latin typeface="Cambria Math" panose="02040503050406030204" pitchFamily="18" charset="0"/>
                      <a:ea typeface="Quicksand"/>
                      <a:cs typeface="Quicksand"/>
                      <a:sym typeface="Quicksand"/>
                    </a:rPr>
                    <a:t>C </a:t>
                  </a:r>
                  <a14:m>
                    <m:oMath xmlns:m="http://schemas.openxmlformats.org/officeDocument/2006/math">
                      <m:r>
                        <a:rPr lang="es-AR">
                          <a:solidFill>
                            <a:srgbClr val="FFFFFF"/>
                          </a:solidFill>
                          <a:latin typeface="Cambria Math" panose="02040503050406030204" pitchFamily="18" charset="0"/>
                          <a:ea typeface="Quicksand"/>
                          <a:cs typeface="Quicksand"/>
                          <a:sym typeface="Quicksand"/>
                        </a:rPr>
                        <m:t>=36 </m:t>
                      </m:r>
                      <m:r>
                        <m:rPr>
                          <m:sty m:val="p"/>
                        </m:rPr>
                        <a:rPr lang="es-AR">
                          <a:solidFill>
                            <a:srgbClr val="FFFFFF"/>
                          </a:solidFill>
                          <a:latin typeface="Cambria Math" panose="02040503050406030204" pitchFamily="18" charset="0"/>
                          <a:ea typeface="Quicksand"/>
                          <a:cs typeface="Quicksand"/>
                          <a:sym typeface="Quicksand"/>
                        </a:rPr>
                        <m:t>Mbps</m:t>
                      </m:r>
                    </m:oMath>
                  </a14:m>
                  <a:endParaRPr lang="es-AR">
                    <a:solidFill>
                      <a:srgbClr val="FFFFFF"/>
                    </a:solidFill>
                    <a:latin typeface="Cambria Math" panose="02040503050406030204" pitchFamily="18" charset="0"/>
                    <a:ea typeface="Quicksand"/>
                    <a:cs typeface="Quicksand"/>
                    <a:sym typeface="Quicksand"/>
                  </a:endParaRPr>
                </a:p>
              </p:txBody>
            </p:sp>
          </mc:Choice>
          <mc:Fallback xmlns="">
            <p:sp>
              <p:nvSpPr>
                <p:cNvPr id="13" name="CuadroTexto 12">
                  <a:extLst>
                    <a:ext uri="{FF2B5EF4-FFF2-40B4-BE49-F238E27FC236}">
                      <a16:creationId xmlns:a16="http://schemas.microsoft.com/office/drawing/2014/main" id="{54ECE546-BBA6-4193-B335-4956C56CF02E}"/>
                    </a:ext>
                  </a:extLst>
                </p:cNvPr>
                <p:cNvSpPr txBox="1">
                  <a:spLocks noRot="1" noChangeAspect="1" noMove="1" noResize="1" noEditPoints="1" noAdjustHandles="1" noChangeArrowheads="1" noChangeShapeType="1" noTextEdit="1"/>
                </p:cNvSpPr>
                <p:nvPr/>
              </p:nvSpPr>
              <p:spPr>
                <a:xfrm>
                  <a:off x="4098788" y="3944887"/>
                  <a:ext cx="984437" cy="215444"/>
                </a:xfrm>
                <a:prstGeom prst="rect">
                  <a:avLst/>
                </a:prstGeom>
                <a:blipFill>
                  <a:blip r:embed="rId5"/>
                  <a:stretch>
                    <a:fillRect l="-11111" t="-31429" r="-7407" b="-48571"/>
                  </a:stretch>
                </a:blipFill>
              </p:spPr>
              <p:txBody>
                <a:bodyPr/>
                <a:lstStyle/>
                <a:p>
                  <a:r>
                    <a:rPr lang="es-ES">
                      <a:noFill/>
                    </a:rPr>
                    <a:t> </a:t>
                  </a:r>
                </a:p>
              </p:txBody>
            </p:sp>
          </mc:Fallback>
        </mc:AlternateContent>
      </p:grpSp>
      <p:sp>
        <p:nvSpPr>
          <p:cNvPr id="19" name="Google Shape;137;p20">
            <a:extLst>
              <a:ext uri="{FF2B5EF4-FFF2-40B4-BE49-F238E27FC236}">
                <a16:creationId xmlns:a16="http://schemas.microsoft.com/office/drawing/2014/main" id="{9228BBC9-570B-4ABA-AF27-BF396805C85E}"/>
              </a:ext>
            </a:extLst>
          </p:cNvPr>
          <p:cNvSpPr txBox="1">
            <a:spLocks/>
          </p:cNvSpPr>
          <p:nvPr/>
        </p:nvSpPr>
        <p:spPr>
          <a:xfrm>
            <a:off x="1260277" y="3183050"/>
            <a:ext cx="7574488" cy="833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s-MX" sz="1400">
                <a:solidFill>
                  <a:srgbClr val="FFFFFF"/>
                </a:solidFill>
              </a:rPr>
              <a:t>Inicialmente suponemos que R=C (aunque esto en la realidad no es así) y </a:t>
            </a:r>
            <a:r>
              <a:rPr lang="es-MX" sz="1400" err="1">
                <a:solidFill>
                  <a:srgbClr val="FFFFFF"/>
                </a:solidFill>
              </a:rPr>
              <a:t>b</a:t>
            </a:r>
            <a:r>
              <a:rPr lang="es-MX" sz="1000" err="1">
                <a:solidFill>
                  <a:srgbClr val="FFFFFF"/>
                </a:solidFill>
              </a:rPr>
              <a:t>P</a:t>
            </a:r>
            <a:r>
              <a:rPr lang="es-MX" sz="1400">
                <a:solidFill>
                  <a:srgbClr val="FFFFFF"/>
                </a:solidFill>
              </a:rPr>
              <a:t> es el número de bits transmitido por cada portadora, adoptando un esquema de modulación 64-QAM (</a:t>
            </a:r>
            <a:r>
              <a:rPr lang="es-MX" sz="1400" err="1">
                <a:solidFill>
                  <a:srgbClr val="FFFFFF"/>
                </a:solidFill>
              </a:rPr>
              <a:t>b</a:t>
            </a:r>
            <a:r>
              <a:rPr lang="es-MX" sz="1000" err="1">
                <a:solidFill>
                  <a:srgbClr val="FFFFFF"/>
                </a:solidFill>
              </a:rPr>
              <a:t>P</a:t>
            </a:r>
            <a:r>
              <a:rPr lang="es-MX" sz="1400">
                <a:solidFill>
                  <a:srgbClr val="FFFFFF"/>
                </a:solidFill>
              </a:rPr>
              <a:t> = 6 bits) se tendrá:</a:t>
            </a:r>
          </a:p>
        </p:txBody>
      </p:sp>
      <p:grpSp>
        <p:nvGrpSpPr>
          <p:cNvPr id="2" name="Grupo 1">
            <a:extLst>
              <a:ext uri="{FF2B5EF4-FFF2-40B4-BE49-F238E27FC236}">
                <a16:creationId xmlns:a16="http://schemas.microsoft.com/office/drawing/2014/main" id="{CD79F608-1F6A-4EB2-9BF8-7DE6DB322E09}"/>
              </a:ext>
            </a:extLst>
          </p:cNvPr>
          <p:cNvGrpSpPr/>
          <p:nvPr/>
        </p:nvGrpSpPr>
        <p:grpSpPr>
          <a:xfrm>
            <a:off x="3698491" y="3936780"/>
            <a:ext cx="1878335" cy="1002835"/>
            <a:chOff x="3698491" y="3825586"/>
            <a:chExt cx="1878335" cy="1002835"/>
          </a:xfrm>
        </p:grpSpPr>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1374D674-F81F-4836-8380-45B878E2EB89}"/>
                    </a:ext>
                  </a:extLst>
                </p:cNvPr>
                <p:cNvSpPr txBox="1"/>
                <p:nvPr/>
              </p:nvSpPr>
              <p:spPr>
                <a:xfrm>
                  <a:off x="4045195" y="3825586"/>
                  <a:ext cx="1137299" cy="445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a:solidFill>
                              <a:srgbClr val="FFFFFF"/>
                            </a:solidFill>
                            <a:latin typeface="Cambria Math" panose="02040503050406030204" pitchFamily="18" charset="0"/>
                            <a:ea typeface="Quicksand"/>
                            <a:cs typeface="Quicksand"/>
                          </a:rPr>
                          <m:t>𝑅</m:t>
                        </m:r>
                        <m:d>
                          <m:dPr>
                            <m:begChr m:val="["/>
                            <m:endChr m:val="]"/>
                            <m:ctrlPr>
                              <a:rPr lang="es-AR" i="1">
                                <a:solidFill>
                                  <a:srgbClr val="FFFFFF"/>
                                </a:solidFill>
                                <a:latin typeface="Cambria Math" panose="02040503050406030204" pitchFamily="18" charset="0"/>
                                <a:ea typeface="Quicksand"/>
                                <a:cs typeface="Quicksand"/>
                              </a:rPr>
                            </m:ctrlPr>
                          </m:dPr>
                          <m:e>
                            <m:r>
                              <a:rPr lang="es-AR">
                                <a:solidFill>
                                  <a:srgbClr val="FFFFFF"/>
                                </a:solidFill>
                                <a:latin typeface="Cambria Math" panose="02040503050406030204" pitchFamily="18" charset="0"/>
                                <a:ea typeface="Quicksand"/>
                                <a:cs typeface="Quicksand"/>
                              </a:rPr>
                              <m:t>𝑏𝑝𝑠</m:t>
                            </m:r>
                          </m:e>
                        </m:d>
                        <m:r>
                          <a:rPr lang="es-AR">
                            <a:solidFill>
                              <a:srgbClr val="FFFFFF"/>
                            </a:solidFill>
                            <a:latin typeface="Cambria Math" panose="02040503050406030204" pitchFamily="18" charset="0"/>
                            <a:ea typeface="Quicksand"/>
                            <a:cs typeface="Quicksand"/>
                          </a:rPr>
                          <m:t>=</m:t>
                        </m:r>
                        <m:f>
                          <m:fPr>
                            <m:ctrlPr>
                              <a:rPr lang="es-AR" i="1">
                                <a:solidFill>
                                  <a:srgbClr val="FFFFFF"/>
                                </a:solidFill>
                                <a:latin typeface="Cambria Math" panose="02040503050406030204" pitchFamily="18" charset="0"/>
                                <a:ea typeface="Quicksand"/>
                                <a:cs typeface="Quicksand"/>
                              </a:rPr>
                            </m:ctrlPr>
                          </m:fPr>
                          <m:num>
                            <m:sSub>
                              <m:sSubPr>
                                <m:ctrlPr>
                                  <a:rPr lang="es-AR" i="1">
                                    <a:solidFill>
                                      <a:srgbClr val="FFFFFF"/>
                                    </a:solidFill>
                                    <a:latin typeface="Cambria Math" panose="02040503050406030204" pitchFamily="18" charset="0"/>
                                    <a:ea typeface="Quicksand"/>
                                    <a:cs typeface="Quicksand"/>
                                  </a:rPr>
                                </m:ctrlPr>
                              </m:sSubPr>
                              <m:e>
                                <m:r>
                                  <a:rPr lang="es-AR">
                                    <a:solidFill>
                                      <a:srgbClr val="FFFFFF"/>
                                    </a:solidFill>
                                    <a:latin typeface="Cambria Math" panose="02040503050406030204" pitchFamily="18" charset="0"/>
                                    <a:ea typeface="Quicksand"/>
                                    <a:cs typeface="Quicksand"/>
                                  </a:rPr>
                                  <m:t>𝑏</m:t>
                                </m:r>
                              </m:e>
                              <m:sub>
                                <m:r>
                                  <a:rPr lang="es-AR">
                                    <a:solidFill>
                                      <a:srgbClr val="FFFFFF"/>
                                    </a:solidFill>
                                    <a:latin typeface="Cambria Math" panose="02040503050406030204" pitchFamily="18" charset="0"/>
                                    <a:ea typeface="Quicksand"/>
                                    <a:cs typeface="Quicksand"/>
                                  </a:rPr>
                                  <m:t>𝑃</m:t>
                                </m:r>
                              </m:sub>
                            </m:sSub>
                            <m:r>
                              <a:rPr lang="es-AR">
                                <a:solidFill>
                                  <a:srgbClr val="FFFFFF"/>
                                </a:solidFill>
                                <a:latin typeface="Cambria Math" panose="02040503050406030204" pitchFamily="18" charset="0"/>
                                <a:ea typeface="Quicksand"/>
                                <a:cs typeface="Quicksand"/>
                              </a:rPr>
                              <m:t> </m:t>
                            </m:r>
                            <m:r>
                              <a:rPr lang="es-AR">
                                <a:solidFill>
                                  <a:srgbClr val="FFFFFF"/>
                                </a:solidFill>
                                <a:latin typeface="Cambria Math" panose="02040503050406030204" pitchFamily="18" charset="0"/>
                                <a:ea typeface="Quicksand"/>
                                <a:cs typeface="Quicksand"/>
                              </a:rPr>
                              <m:t>𝐿</m:t>
                            </m:r>
                          </m:num>
                          <m:den>
                            <m:sSub>
                              <m:sSubPr>
                                <m:ctrlPr>
                                  <a:rPr lang="es-AR" i="1">
                                    <a:solidFill>
                                      <a:srgbClr val="FFFFFF"/>
                                    </a:solidFill>
                                    <a:latin typeface="Cambria Math" panose="02040503050406030204" pitchFamily="18" charset="0"/>
                                    <a:ea typeface="Quicksand"/>
                                    <a:cs typeface="Quicksand"/>
                                  </a:rPr>
                                </m:ctrlPr>
                              </m:sSubPr>
                              <m:e>
                                <m:r>
                                  <a:rPr lang="es-AR">
                                    <a:solidFill>
                                      <a:srgbClr val="FFFFFF"/>
                                    </a:solidFill>
                                    <a:latin typeface="Cambria Math" panose="02040503050406030204" pitchFamily="18" charset="0"/>
                                    <a:ea typeface="Quicksand"/>
                                    <a:cs typeface="Quicksand"/>
                                  </a:rPr>
                                  <m:t>𝑇</m:t>
                                </m:r>
                              </m:e>
                              <m:sub>
                                <m:r>
                                  <a:rPr lang="es-AR">
                                    <a:solidFill>
                                      <a:srgbClr val="FFFFFF"/>
                                    </a:solidFill>
                                    <a:latin typeface="Cambria Math" panose="02040503050406030204" pitchFamily="18" charset="0"/>
                                    <a:ea typeface="Quicksand"/>
                                    <a:cs typeface="Quicksand"/>
                                  </a:rPr>
                                  <m:t>𝑆</m:t>
                                </m:r>
                              </m:sub>
                            </m:sSub>
                          </m:den>
                        </m:f>
                      </m:oMath>
                    </m:oMathPara>
                  </a14:m>
                  <a:endParaRPr lang="es-AR">
                    <a:solidFill>
                      <a:srgbClr val="FFFFFF"/>
                    </a:solidFill>
                    <a:latin typeface="Quicksand"/>
                    <a:ea typeface="Quicksand"/>
                    <a:cs typeface="Quicksand"/>
                  </a:endParaRPr>
                </a:p>
              </p:txBody>
            </p:sp>
          </mc:Choice>
          <mc:Fallback xmlns="">
            <p:sp>
              <p:nvSpPr>
                <p:cNvPr id="20" name="CuadroTexto 19">
                  <a:extLst>
                    <a:ext uri="{FF2B5EF4-FFF2-40B4-BE49-F238E27FC236}">
                      <a16:creationId xmlns:a16="http://schemas.microsoft.com/office/drawing/2014/main" id="{1374D674-F81F-4836-8380-45B878E2EB89}"/>
                    </a:ext>
                  </a:extLst>
                </p:cNvPr>
                <p:cNvSpPr txBox="1">
                  <a:spLocks noRot="1" noChangeAspect="1" noMove="1" noResize="1" noEditPoints="1" noAdjustHandles="1" noChangeArrowheads="1" noChangeShapeType="1" noTextEdit="1"/>
                </p:cNvSpPr>
                <p:nvPr/>
              </p:nvSpPr>
              <p:spPr>
                <a:xfrm>
                  <a:off x="4045195" y="3825586"/>
                  <a:ext cx="1137299" cy="445635"/>
                </a:xfrm>
                <a:prstGeom prst="rect">
                  <a:avLst/>
                </a:prstGeom>
                <a:blipFill>
                  <a:blip r:embed="rId6"/>
                  <a:stretch>
                    <a:fillRect l="-2688" t="-1370" r="-2151"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BB2D7B94-0E68-4384-845D-EC652BC1A2D4}"/>
                    </a:ext>
                  </a:extLst>
                </p:cNvPr>
                <p:cNvSpPr txBox="1"/>
                <p:nvPr/>
              </p:nvSpPr>
              <p:spPr>
                <a:xfrm>
                  <a:off x="3698491" y="4359575"/>
                  <a:ext cx="1878335" cy="46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AR" b="0" i="1" smtClean="0">
                                <a:solidFill>
                                  <a:srgbClr val="FFFFFF"/>
                                </a:solidFill>
                                <a:latin typeface="Cambria Math" panose="02040503050406030204" pitchFamily="18" charset="0"/>
                              </a:rPr>
                            </m:ctrlPr>
                          </m:fPr>
                          <m:num>
                            <m:r>
                              <a:rPr lang="es-AR">
                                <a:solidFill>
                                  <a:srgbClr val="FFFFFF"/>
                                </a:solidFill>
                                <a:latin typeface="Cambria Math" panose="02040503050406030204" pitchFamily="18" charset="0"/>
                                <a:ea typeface="Quicksand"/>
                                <a:cs typeface="Quicksand"/>
                              </a:rPr>
                              <m:t>36 </m:t>
                            </m:r>
                            <m:r>
                              <m:rPr>
                                <m:sty m:val="p"/>
                              </m:rPr>
                              <a:rPr lang="es-AR">
                                <a:solidFill>
                                  <a:srgbClr val="FFFFFF"/>
                                </a:solidFill>
                                <a:latin typeface="Cambria Math" panose="02040503050406030204" pitchFamily="18" charset="0"/>
                                <a:ea typeface="Quicksand"/>
                                <a:cs typeface="Quicksand"/>
                              </a:rPr>
                              <m:t>x</m:t>
                            </m:r>
                            <m:r>
                              <a:rPr lang="es-AR">
                                <a:solidFill>
                                  <a:srgbClr val="FFFFFF"/>
                                </a:solidFill>
                                <a:latin typeface="Cambria Math" panose="02040503050406030204" pitchFamily="18" charset="0"/>
                                <a:ea typeface="Quicksand"/>
                                <a:cs typeface="Quicksand"/>
                              </a:rPr>
                              <m:t> </m:t>
                            </m:r>
                            <m:sSup>
                              <m:sSupPr>
                                <m:ctrlPr>
                                  <a:rPr lang="es-AR" i="1">
                                    <a:solidFill>
                                      <a:srgbClr val="FFFFFF"/>
                                    </a:solidFill>
                                    <a:latin typeface="Cambria Math" panose="02040503050406030204" pitchFamily="18" charset="0"/>
                                  </a:rPr>
                                </m:ctrlPr>
                              </m:sSupPr>
                              <m:e>
                                <m:r>
                                  <a:rPr lang="es-AR" i="1">
                                    <a:solidFill>
                                      <a:srgbClr val="FFFFFF"/>
                                    </a:solidFill>
                                    <a:latin typeface="Cambria Math" panose="02040503050406030204" pitchFamily="18" charset="0"/>
                                  </a:rPr>
                                  <m:t>10</m:t>
                                </m:r>
                              </m:e>
                              <m:sup>
                                <m:r>
                                  <a:rPr lang="es-AR" i="1">
                                    <a:solidFill>
                                      <a:srgbClr val="FFFFFF"/>
                                    </a:solidFill>
                                    <a:latin typeface="Cambria Math" panose="02040503050406030204" pitchFamily="18" charset="0"/>
                                  </a:rPr>
                                  <m:t>6</m:t>
                                </m:r>
                              </m:sup>
                            </m:sSup>
                          </m:num>
                          <m:den>
                            <m:r>
                              <a:rPr lang="es-AR" b="0" i="1" smtClean="0">
                                <a:solidFill>
                                  <a:srgbClr val="FFFFFF"/>
                                </a:solidFill>
                                <a:latin typeface="Cambria Math" panose="02040503050406030204" pitchFamily="18" charset="0"/>
                              </a:rPr>
                              <m:t>6</m:t>
                            </m:r>
                          </m:den>
                        </m:f>
                        <m:r>
                          <a:rPr lang="es-AR">
                            <a:solidFill>
                              <a:srgbClr val="FFFFFF"/>
                            </a:solidFill>
                            <a:latin typeface="Cambria Math" panose="02040503050406030204" pitchFamily="18" charset="0"/>
                            <a:ea typeface="Quicksand"/>
                            <a:cs typeface="Quicksand"/>
                          </a:rPr>
                          <m:t>=</m:t>
                        </m:r>
                        <m:f>
                          <m:fPr>
                            <m:ctrlPr>
                              <a:rPr lang="es-AR" i="1">
                                <a:solidFill>
                                  <a:srgbClr val="FFFFFF"/>
                                </a:solidFill>
                                <a:latin typeface="Cambria Math" panose="02040503050406030204" pitchFamily="18" charset="0"/>
                                <a:ea typeface="Quicksand"/>
                                <a:cs typeface="Quicksand"/>
                              </a:rPr>
                            </m:ctrlPr>
                          </m:fPr>
                          <m:num>
                            <m:r>
                              <a:rPr lang="es-AR">
                                <a:solidFill>
                                  <a:srgbClr val="FFFFFF"/>
                                </a:solidFill>
                                <a:latin typeface="Cambria Math" panose="02040503050406030204" pitchFamily="18" charset="0"/>
                                <a:ea typeface="Quicksand"/>
                                <a:cs typeface="Quicksand"/>
                              </a:rPr>
                              <m:t>𝐿</m:t>
                            </m:r>
                          </m:num>
                          <m:den>
                            <m:sSub>
                              <m:sSubPr>
                                <m:ctrlPr>
                                  <a:rPr lang="es-AR" i="1">
                                    <a:solidFill>
                                      <a:srgbClr val="FFFFFF"/>
                                    </a:solidFill>
                                    <a:latin typeface="Cambria Math" panose="02040503050406030204" pitchFamily="18" charset="0"/>
                                    <a:ea typeface="Quicksand"/>
                                    <a:cs typeface="Quicksand"/>
                                  </a:rPr>
                                </m:ctrlPr>
                              </m:sSubPr>
                              <m:e>
                                <m:r>
                                  <a:rPr lang="es-AR">
                                    <a:solidFill>
                                      <a:srgbClr val="FFFFFF"/>
                                    </a:solidFill>
                                    <a:latin typeface="Cambria Math" panose="02040503050406030204" pitchFamily="18" charset="0"/>
                                    <a:ea typeface="Quicksand"/>
                                    <a:cs typeface="Quicksand"/>
                                  </a:rPr>
                                  <m:t>𝑇</m:t>
                                </m:r>
                              </m:e>
                              <m:sub>
                                <m:r>
                                  <a:rPr lang="es-AR">
                                    <a:solidFill>
                                      <a:srgbClr val="FFFFFF"/>
                                    </a:solidFill>
                                    <a:latin typeface="Cambria Math" panose="02040503050406030204" pitchFamily="18" charset="0"/>
                                    <a:ea typeface="Quicksand"/>
                                    <a:cs typeface="Quicksand"/>
                                  </a:rPr>
                                  <m:t>𝑆</m:t>
                                </m:r>
                              </m:sub>
                            </m:sSub>
                          </m:den>
                        </m:f>
                        <m:r>
                          <a:rPr lang="es-AR" b="0" i="1" smtClean="0">
                            <a:solidFill>
                              <a:srgbClr val="FFFFFF"/>
                            </a:solidFill>
                            <a:latin typeface="Cambria Math" panose="02040503050406030204" pitchFamily="18" charset="0"/>
                            <a:ea typeface="Quicksand"/>
                            <a:cs typeface="Quicksand"/>
                          </a:rPr>
                          <m:t>=</m:t>
                        </m:r>
                        <m:r>
                          <a:rPr lang="es-AR">
                            <a:solidFill>
                              <a:srgbClr val="FFFFFF"/>
                            </a:solidFill>
                            <a:latin typeface="Cambria Math" panose="02040503050406030204" pitchFamily="18" charset="0"/>
                            <a:ea typeface="Quicksand"/>
                            <a:cs typeface="Quicksand"/>
                          </a:rPr>
                          <m:t>6 </m:t>
                        </m:r>
                        <m:r>
                          <m:rPr>
                            <m:sty m:val="p"/>
                          </m:rPr>
                          <a:rPr lang="es-AR">
                            <a:solidFill>
                              <a:srgbClr val="FFFFFF"/>
                            </a:solidFill>
                            <a:latin typeface="Cambria Math" panose="02040503050406030204" pitchFamily="18" charset="0"/>
                            <a:ea typeface="Quicksand"/>
                            <a:cs typeface="Quicksand"/>
                          </a:rPr>
                          <m:t>x</m:t>
                        </m:r>
                        <m:r>
                          <a:rPr lang="es-AR">
                            <a:solidFill>
                              <a:srgbClr val="FFFFFF"/>
                            </a:solidFill>
                            <a:latin typeface="Cambria Math" panose="02040503050406030204" pitchFamily="18" charset="0"/>
                            <a:ea typeface="Quicksand"/>
                            <a:cs typeface="Quicksand"/>
                          </a:rPr>
                          <m:t> </m:t>
                        </m:r>
                        <m:sSup>
                          <m:sSupPr>
                            <m:ctrlPr>
                              <a:rPr lang="es-AR" i="1">
                                <a:solidFill>
                                  <a:srgbClr val="FFFFFF"/>
                                </a:solidFill>
                                <a:latin typeface="Cambria Math" panose="02040503050406030204" pitchFamily="18" charset="0"/>
                              </a:rPr>
                            </m:ctrlPr>
                          </m:sSupPr>
                          <m:e>
                            <m:r>
                              <a:rPr lang="es-AR" i="1">
                                <a:solidFill>
                                  <a:srgbClr val="FFFFFF"/>
                                </a:solidFill>
                                <a:latin typeface="Cambria Math" panose="02040503050406030204" pitchFamily="18" charset="0"/>
                              </a:rPr>
                              <m:t>10</m:t>
                            </m:r>
                          </m:e>
                          <m:sup>
                            <m:r>
                              <a:rPr lang="es-AR" i="1">
                                <a:solidFill>
                                  <a:srgbClr val="FFFFFF"/>
                                </a:solidFill>
                                <a:latin typeface="Cambria Math" panose="02040503050406030204" pitchFamily="18" charset="0"/>
                              </a:rPr>
                              <m:t>6</m:t>
                            </m:r>
                          </m:sup>
                        </m:sSup>
                      </m:oMath>
                    </m:oMathPara>
                  </a14:m>
                  <a:endParaRPr lang="es-AR">
                    <a:solidFill>
                      <a:srgbClr val="FFFFFF"/>
                    </a:solidFill>
                    <a:latin typeface="Quicksand"/>
                    <a:ea typeface="Quicksand"/>
                    <a:cs typeface="Quicksand"/>
                  </a:endParaRPr>
                </a:p>
              </p:txBody>
            </p:sp>
          </mc:Choice>
          <mc:Fallback xmlns="">
            <p:sp>
              <p:nvSpPr>
                <p:cNvPr id="21" name="CuadroTexto 20">
                  <a:extLst>
                    <a:ext uri="{FF2B5EF4-FFF2-40B4-BE49-F238E27FC236}">
                      <a16:creationId xmlns:a16="http://schemas.microsoft.com/office/drawing/2014/main" id="{BB2D7B94-0E68-4384-845D-EC652BC1A2D4}"/>
                    </a:ext>
                  </a:extLst>
                </p:cNvPr>
                <p:cNvSpPr txBox="1">
                  <a:spLocks noRot="1" noChangeAspect="1" noMove="1" noResize="1" noEditPoints="1" noAdjustHandles="1" noChangeArrowheads="1" noChangeShapeType="1" noTextEdit="1"/>
                </p:cNvSpPr>
                <p:nvPr/>
              </p:nvSpPr>
              <p:spPr>
                <a:xfrm>
                  <a:off x="3698491" y="4359575"/>
                  <a:ext cx="1878335" cy="468846"/>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41920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265783" y="337188"/>
            <a:ext cx="7574488" cy="1947243"/>
          </a:xfrm>
          <a:prstGeom prst="rect">
            <a:avLst/>
          </a:prstGeom>
        </p:spPr>
        <p:txBody>
          <a:bodyPr spcFirstLastPara="1" wrap="square" lIns="91425" tIns="91425" rIns="91425" bIns="91425" anchor="t" anchorCtr="0">
            <a:noAutofit/>
          </a:bodyPr>
          <a:lstStyle/>
          <a:p>
            <a:pPr marL="0" indent="0">
              <a:buNone/>
            </a:pPr>
            <a:r>
              <a:rPr lang="es-MX" sz="1400">
                <a:solidFill>
                  <a:srgbClr val="FFFFFF"/>
                </a:solidFill>
              </a:rPr>
              <a:t>Existe la necesidad de insertar un tiempo de guarda T</a:t>
            </a:r>
            <a:r>
              <a:rPr lang="es-MX" sz="900">
                <a:solidFill>
                  <a:srgbClr val="FFFFFF"/>
                </a:solidFill>
              </a:rPr>
              <a:t>G</a:t>
            </a:r>
            <a:r>
              <a:rPr lang="es-MX" sz="1400">
                <a:solidFill>
                  <a:srgbClr val="FFFFFF"/>
                </a:solidFill>
              </a:rPr>
              <a:t> para evitar la interferencia entre símbolos (ISI), debiéndose cumplir con la condición de que el tiempo de guarda sea mayor o igual al tiempo de retardo </a:t>
            </a:r>
            <a:r>
              <a:rPr lang="es-MX" sz="1400" err="1">
                <a:solidFill>
                  <a:srgbClr val="FFFFFF"/>
                </a:solidFill>
              </a:rPr>
              <a:t>tr</a:t>
            </a:r>
            <a:r>
              <a:rPr lang="es-MX" sz="1400">
                <a:solidFill>
                  <a:srgbClr val="FFFFFF"/>
                </a:solidFill>
              </a:rPr>
              <a:t>.</a:t>
            </a:r>
          </a:p>
          <a:p>
            <a:pPr marL="0" indent="0">
              <a:buNone/>
            </a:pPr>
            <a:r>
              <a:rPr lang="es-MX" sz="1400">
                <a:solidFill>
                  <a:srgbClr val="FFFFFF"/>
                </a:solidFill>
              </a:rPr>
              <a:t>Se fijan cuatro valores posibles para la relación T</a:t>
            </a:r>
            <a:r>
              <a:rPr lang="es-MX" sz="900">
                <a:solidFill>
                  <a:srgbClr val="FFFFFF"/>
                </a:solidFill>
              </a:rPr>
              <a:t>G</a:t>
            </a:r>
            <a:r>
              <a:rPr lang="es-MX" sz="1400">
                <a:solidFill>
                  <a:srgbClr val="FFFFFF"/>
                </a:solidFill>
              </a:rPr>
              <a:t>/T</a:t>
            </a:r>
            <a:r>
              <a:rPr lang="es-MX" sz="900">
                <a:solidFill>
                  <a:srgbClr val="FFFFFF"/>
                </a:solidFill>
              </a:rPr>
              <a:t>U</a:t>
            </a:r>
            <a:r>
              <a:rPr lang="es-MX" sz="1400">
                <a:solidFill>
                  <a:srgbClr val="FFFFFF"/>
                </a:solidFill>
              </a:rPr>
              <a:t>, que en forma abreviada es representada mediante el símbolo </a:t>
            </a:r>
            <a:r>
              <a:rPr lang="el-GR" sz="1400">
                <a:solidFill>
                  <a:srgbClr val="FFFFFF"/>
                </a:solidFill>
              </a:rPr>
              <a:t>Δ</a:t>
            </a:r>
            <a:r>
              <a:rPr lang="es-AR" sz="1400">
                <a:solidFill>
                  <a:srgbClr val="FFFFFF"/>
                </a:solidFill>
              </a:rPr>
              <a:t>=1/4, 1/8, 1/16, 1/32.</a:t>
            </a:r>
            <a:r>
              <a:rPr lang="es-MX" sz="1400">
                <a:solidFill>
                  <a:srgbClr val="FFFFFF"/>
                </a:solidFill>
              </a:rPr>
              <a:t> </a:t>
            </a:r>
          </a:p>
          <a:p>
            <a:pPr marL="0" indent="0">
              <a:buNone/>
            </a:pPr>
            <a:r>
              <a:rPr lang="es-MX" sz="1400">
                <a:solidFill>
                  <a:srgbClr val="FFFFFF"/>
                </a:solidFill>
              </a:rPr>
              <a:t>Si suponemos una distancia “d” entre la antena receptora y el objeto reflectante es de 1km, por lo que la onda reflejada recorrerá una trayectoria adicional de aproximadamente 2km respecto a la señal directa. Entonces el tiempo de retardo dará el siguiente valor:</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grpSp>
        <p:nvGrpSpPr>
          <p:cNvPr id="11" name="Grupo 10">
            <a:extLst>
              <a:ext uri="{FF2B5EF4-FFF2-40B4-BE49-F238E27FC236}">
                <a16:creationId xmlns:a16="http://schemas.microsoft.com/office/drawing/2014/main" id="{33527AE2-0BFE-4A0F-BC77-9147101CC3D9}"/>
              </a:ext>
            </a:extLst>
          </p:cNvPr>
          <p:cNvGrpSpPr/>
          <p:nvPr/>
        </p:nvGrpSpPr>
        <p:grpSpPr>
          <a:xfrm>
            <a:off x="3748988" y="3568538"/>
            <a:ext cx="2716706" cy="1289156"/>
            <a:chOff x="4495352" y="3430589"/>
            <a:chExt cx="2716706" cy="1289156"/>
          </a:xfrm>
        </p:grpSpPr>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AAC1416-C98B-41DD-9E57-385954039DE1}"/>
                    </a:ext>
                  </a:extLst>
                </p:cNvPr>
                <p:cNvSpPr txBox="1"/>
                <p:nvPr/>
              </p:nvSpPr>
              <p:spPr>
                <a:xfrm>
                  <a:off x="5124816" y="3430589"/>
                  <a:ext cx="1422569" cy="439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AR" i="1" smtClean="0">
                                <a:solidFill>
                                  <a:srgbClr val="FFFFFF"/>
                                </a:solidFill>
                                <a:latin typeface="Cambria Math" panose="02040503050406030204" pitchFamily="18" charset="0"/>
                                <a:ea typeface="Quicksand"/>
                                <a:cs typeface="Quicksand"/>
                              </a:rPr>
                            </m:ctrlPr>
                          </m:fPr>
                          <m:num>
                            <m:r>
                              <a:rPr lang="es-AR">
                                <a:solidFill>
                                  <a:srgbClr val="FFFFFF"/>
                                </a:solidFill>
                                <a:latin typeface="Cambria Math" panose="02040503050406030204" pitchFamily="18" charset="0"/>
                                <a:ea typeface="Quicksand"/>
                                <a:cs typeface="Quicksand"/>
                              </a:rPr>
                              <m:t>𝐿</m:t>
                            </m:r>
                          </m:num>
                          <m:den>
                            <m:sSub>
                              <m:sSubPr>
                                <m:ctrlPr>
                                  <a:rPr lang="es-AR" i="1">
                                    <a:solidFill>
                                      <a:srgbClr val="FFFFFF"/>
                                    </a:solidFill>
                                    <a:latin typeface="Cambria Math" panose="02040503050406030204" pitchFamily="18" charset="0"/>
                                    <a:ea typeface="Quicksand"/>
                                    <a:cs typeface="Quicksand"/>
                                  </a:rPr>
                                </m:ctrlPr>
                              </m:sSubPr>
                              <m:e>
                                <m:r>
                                  <a:rPr lang="es-AR">
                                    <a:solidFill>
                                      <a:srgbClr val="FFFFFF"/>
                                    </a:solidFill>
                                    <a:latin typeface="Cambria Math" panose="02040503050406030204" pitchFamily="18" charset="0"/>
                                    <a:ea typeface="Quicksand"/>
                                    <a:cs typeface="Quicksand"/>
                                  </a:rPr>
                                  <m:t>𝑇</m:t>
                                </m:r>
                              </m:e>
                              <m:sub>
                                <m:r>
                                  <m:rPr>
                                    <m:sty m:val="p"/>
                                  </m:rPr>
                                  <a:rPr lang="es-AR" b="0" i="0" smtClean="0">
                                    <a:solidFill>
                                      <a:srgbClr val="FFFFFF"/>
                                    </a:solidFill>
                                    <a:latin typeface="Cambria Math" panose="02040503050406030204" pitchFamily="18" charset="0"/>
                                    <a:ea typeface="Quicksand"/>
                                    <a:cs typeface="Quicksand"/>
                                  </a:rPr>
                                  <m:t>U</m:t>
                                </m:r>
                              </m:sub>
                            </m:sSub>
                            <m:r>
                              <a:rPr lang="es-AR" b="0" i="0" smtClean="0">
                                <a:solidFill>
                                  <a:srgbClr val="FFFFFF"/>
                                </a:solidFill>
                                <a:latin typeface="Cambria Math" panose="02040503050406030204" pitchFamily="18" charset="0"/>
                                <a:ea typeface="Quicksand"/>
                                <a:cs typeface="Quicksand"/>
                              </a:rPr>
                              <m:t>+</m:t>
                            </m:r>
                            <m:sSub>
                              <m:sSubPr>
                                <m:ctrlPr>
                                  <a:rPr lang="es-AR" b="0" i="1" smtClean="0">
                                    <a:solidFill>
                                      <a:srgbClr val="FFFFFF"/>
                                    </a:solidFill>
                                    <a:latin typeface="Cambria Math" panose="02040503050406030204" pitchFamily="18" charset="0"/>
                                  </a:rPr>
                                </m:ctrlPr>
                              </m:sSubPr>
                              <m:e>
                                <m:r>
                                  <a:rPr lang="es-AR" b="0" i="1" smtClean="0">
                                    <a:solidFill>
                                      <a:srgbClr val="FFFFFF"/>
                                    </a:solidFill>
                                    <a:latin typeface="Cambria Math" panose="02040503050406030204" pitchFamily="18" charset="0"/>
                                  </a:rPr>
                                  <m:t>𝑇</m:t>
                                </m:r>
                              </m:e>
                              <m:sub>
                                <m:r>
                                  <a:rPr lang="es-AR" b="0" i="1" smtClean="0">
                                    <a:solidFill>
                                      <a:srgbClr val="FFFFFF"/>
                                    </a:solidFill>
                                    <a:latin typeface="Cambria Math" panose="02040503050406030204" pitchFamily="18" charset="0"/>
                                  </a:rPr>
                                  <m:t>𝐺</m:t>
                                </m:r>
                              </m:sub>
                            </m:sSub>
                          </m:den>
                        </m:f>
                        <m:r>
                          <a:rPr lang="es-AR" b="0" i="0" smtClean="0">
                            <a:solidFill>
                              <a:srgbClr val="FFFFFF"/>
                            </a:solidFill>
                            <a:latin typeface="Cambria Math" panose="02040503050406030204" pitchFamily="18" charset="0"/>
                            <a:ea typeface="Quicksand"/>
                            <a:cs typeface="Quicksand"/>
                          </a:rPr>
                          <m:t>=6 </m:t>
                        </m:r>
                        <m:r>
                          <m:rPr>
                            <m:sty m:val="p"/>
                          </m:rPr>
                          <a:rPr lang="es-AR">
                            <a:solidFill>
                              <a:srgbClr val="FFFFFF"/>
                            </a:solidFill>
                            <a:latin typeface="Cambria Math" panose="02040503050406030204" pitchFamily="18" charset="0"/>
                            <a:ea typeface="Quicksand"/>
                            <a:cs typeface="Quicksand"/>
                          </a:rPr>
                          <m:t>x</m:t>
                        </m:r>
                        <m:r>
                          <a:rPr lang="es-AR">
                            <a:solidFill>
                              <a:srgbClr val="FFFFFF"/>
                            </a:solidFill>
                            <a:latin typeface="Cambria Math" panose="02040503050406030204" pitchFamily="18" charset="0"/>
                            <a:ea typeface="Quicksand"/>
                            <a:cs typeface="Quicksand"/>
                          </a:rPr>
                          <m:t> </m:t>
                        </m:r>
                        <m:sSup>
                          <m:sSupPr>
                            <m:ctrlPr>
                              <a:rPr lang="es-AR" i="1">
                                <a:solidFill>
                                  <a:srgbClr val="FFFFFF"/>
                                </a:solidFill>
                                <a:latin typeface="Cambria Math" panose="02040503050406030204" pitchFamily="18" charset="0"/>
                              </a:rPr>
                            </m:ctrlPr>
                          </m:sSupPr>
                          <m:e>
                            <m:r>
                              <a:rPr lang="es-AR" i="1">
                                <a:solidFill>
                                  <a:srgbClr val="FFFFFF"/>
                                </a:solidFill>
                                <a:latin typeface="Cambria Math" panose="02040503050406030204" pitchFamily="18" charset="0"/>
                              </a:rPr>
                              <m:t>10</m:t>
                            </m:r>
                          </m:e>
                          <m:sup>
                            <m:r>
                              <a:rPr lang="es-AR" i="1">
                                <a:solidFill>
                                  <a:srgbClr val="FFFFFF"/>
                                </a:solidFill>
                                <a:latin typeface="Cambria Math" panose="02040503050406030204" pitchFamily="18" charset="0"/>
                              </a:rPr>
                              <m:t>6</m:t>
                            </m:r>
                          </m:sup>
                        </m:sSup>
                      </m:oMath>
                    </m:oMathPara>
                  </a14:m>
                  <a:endParaRPr lang="es-AR">
                    <a:solidFill>
                      <a:srgbClr val="FFFFFF"/>
                    </a:solidFill>
                    <a:latin typeface="Quicksand"/>
                    <a:ea typeface="Quicksand"/>
                    <a:cs typeface="Quicksand"/>
                  </a:endParaRPr>
                </a:p>
              </p:txBody>
            </p:sp>
          </mc:Choice>
          <mc:Fallback xmlns="">
            <p:sp>
              <p:nvSpPr>
                <p:cNvPr id="14" name="CuadroTexto 13">
                  <a:extLst>
                    <a:ext uri="{FF2B5EF4-FFF2-40B4-BE49-F238E27FC236}">
                      <a16:creationId xmlns:a16="http://schemas.microsoft.com/office/drawing/2014/main" id="{EAAC1416-C98B-41DD-9E57-385954039DE1}"/>
                    </a:ext>
                  </a:extLst>
                </p:cNvPr>
                <p:cNvSpPr txBox="1">
                  <a:spLocks noRot="1" noChangeAspect="1" noMove="1" noResize="1" noEditPoints="1" noAdjustHandles="1" noChangeArrowheads="1" noChangeShapeType="1" noTextEdit="1"/>
                </p:cNvSpPr>
                <p:nvPr/>
              </p:nvSpPr>
              <p:spPr>
                <a:xfrm>
                  <a:off x="5124816" y="3430589"/>
                  <a:ext cx="1422569" cy="439992"/>
                </a:xfrm>
                <a:prstGeom prst="rect">
                  <a:avLst/>
                </a:prstGeom>
                <a:blipFill>
                  <a:blip r:embed="rId3"/>
                  <a:stretch>
                    <a:fillRect l="-2137"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342C96AB-ACBB-42AB-9706-35CEFF6B367E}"/>
                    </a:ext>
                  </a:extLst>
                </p:cNvPr>
                <p:cNvSpPr txBox="1"/>
                <p:nvPr/>
              </p:nvSpPr>
              <p:spPr>
                <a:xfrm>
                  <a:off x="5004850" y="3966379"/>
                  <a:ext cx="1616533" cy="439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AR" i="1" smtClean="0">
                                <a:solidFill>
                                  <a:srgbClr val="FFFFFF"/>
                                </a:solidFill>
                                <a:latin typeface="Cambria Math" panose="02040503050406030204" pitchFamily="18" charset="0"/>
                                <a:ea typeface="Quicksand"/>
                                <a:cs typeface="Quicksand"/>
                              </a:rPr>
                            </m:ctrlPr>
                          </m:fPr>
                          <m:num>
                            <m:r>
                              <a:rPr lang="es-AR">
                                <a:solidFill>
                                  <a:srgbClr val="FFFFFF"/>
                                </a:solidFill>
                                <a:latin typeface="Cambria Math" panose="02040503050406030204" pitchFamily="18" charset="0"/>
                                <a:ea typeface="Quicksand"/>
                                <a:cs typeface="Quicksand"/>
                              </a:rPr>
                              <m:t>𝐿</m:t>
                            </m:r>
                          </m:num>
                          <m:den>
                            <m:sSub>
                              <m:sSubPr>
                                <m:ctrlPr>
                                  <a:rPr lang="es-AR" i="1">
                                    <a:solidFill>
                                      <a:srgbClr val="FFFFFF"/>
                                    </a:solidFill>
                                    <a:latin typeface="Cambria Math" panose="02040503050406030204" pitchFamily="18" charset="0"/>
                                    <a:ea typeface="Quicksand"/>
                                    <a:cs typeface="Quicksand"/>
                                  </a:rPr>
                                </m:ctrlPr>
                              </m:sSubPr>
                              <m:e>
                                <m:r>
                                  <a:rPr lang="es-AR" b="0" i="0" smtClean="0">
                                    <a:solidFill>
                                      <a:srgbClr val="FFFFFF"/>
                                    </a:solidFill>
                                    <a:latin typeface="Cambria Math" panose="02040503050406030204" pitchFamily="18" charset="0"/>
                                    <a:ea typeface="Quicksand"/>
                                    <a:cs typeface="Quicksand"/>
                                  </a:rPr>
                                  <m:t>32</m:t>
                                </m:r>
                                <m:r>
                                  <a:rPr lang="es-AR">
                                    <a:solidFill>
                                      <a:srgbClr val="FFFFFF"/>
                                    </a:solidFill>
                                    <a:latin typeface="Cambria Math" panose="02040503050406030204" pitchFamily="18" charset="0"/>
                                    <a:ea typeface="Quicksand"/>
                                    <a:cs typeface="Quicksand"/>
                                  </a:rPr>
                                  <m:t>𝑇</m:t>
                                </m:r>
                              </m:e>
                              <m:sub>
                                <m:r>
                                  <m:rPr>
                                    <m:sty m:val="p"/>
                                  </m:rPr>
                                  <a:rPr lang="es-AR" b="0" i="0" smtClean="0">
                                    <a:solidFill>
                                      <a:srgbClr val="FFFFFF"/>
                                    </a:solidFill>
                                    <a:latin typeface="Cambria Math" panose="02040503050406030204" pitchFamily="18" charset="0"/>
                                    <a:ea typeface="Quicksand"/>
                                    <a:cs typeface="Quicksand"/>
                                  </a:rPr>
                                  <m:t>G</m:t>
                                </m:r>
                              </m:sub>
                            </m:sSub>
                            <m:r>
                              <a:rPr lang="es-AR" b="0" i="0" smtClean="0">
                                <a:solidFill>
                                  <a:srgbClr val="FFFFFF"/>
                                </a:solidFill>
                                <a:latin typeface="Cambria Math" panose="02040503050406030204" pitchFamily="18" charset="0"/>
                                <a:ea typeface="Quicksand"/>
                                <a:cs typeface="Quicksand"/>
                              </a:rPr>
                              <m:t>+</m:t>
                            </m:r>
                            <m:sSub>
                              <m:sSubPr>
                                <m:ctrlPr>
                                  <a:rPr lang="es-AR" b="0" i="1" smtClean="0">
                                    <a:solidFill>
                                      <a:srgbClr val="FFFFFF"/>
                                    </a:solidFill>
                                    <a:latin typeface="Cambria Math" panose="02040503050406030204" pitchFamily="18" charset="0"/>
                                  </a:rPr>
                                </m:ctrlPr>
                              </m:sSubPr>
                              <m:e>
                                <m:r>
                                  <a:rPr lang="es-AR" b="0" i="1" smtClean="0">
                                    <a:solidFill>
                                      <a:srgbClr val="FFFFFF"/>
                                    </a:solidFill>
                                    <a:latin typeface="Cambria Math" panose="02040503050406030204" pitchFamily="18" charset="0"/>
                                  </a:rPr>
                                  <m:t>𝑇</m:t>
                                </m:r>
                              </m:e>
                              <m:sub>
                                <m:r>
                                  <a:rPr lang="es-AR" b="0" i="1" smtClean="0">
                                    <a:solidFill>
                                      <a:srgbClr val="FFFFFF"/>
                                    </a:solidFill>
                                    <a:latin typeface="Cambria Math" panose="02040503050406030204" pitchFamily="18" charset="0"/>
                                  </a:rPr>
                                  <m:t>𝐺</m:t>
                                </m:r>
                              </m:sub>
                            </m:sSub>
                          </m:den>
                        </m:f>
                        <m:r>
                          <a:rPr lang="es-AR" b="0" i="0" smtClean="0">
                            <a:solidFill>
                              <a:srgbClr val="FFFFFF"/>
                            </a:solidFill>
                            <a:latin typeface="Cambria Math" panose="02040503050406030204" pitchFamily="18" charset="0"/>
                            <a:ea typeface="Quicksand"/>
                            <a:cs typeface="Quicksand"/>
                          </a:rPr>
                          <m:t>=6 </m:t>
                        </m:r>
                        <m:r>
                          <m:rPr>
                            <m:sty m:val="p"/>
                          </m:rPr>
                          <a:rPr lang="es-AR">
                            <a:solidFill>
                              <a:srgbClr val="FFFFFF"/>
                            </a:solidFill>
                            <a:latin typeface="Cambria Math" panose="02040503050406030204" pitchFamily="18" charset="0"/>
                            <a:ea typeface="Quicksand"/>
                            <a:cs typeface="Quicksand"/>
                          </a:rPr>
                          <m:t>x</m:t>
                        </m:r>
                        <m:r>
                          <a:rPr lang="es-AR">
                            <a:solidFill>
                              <a:srgbClr val="FFFFFF"/>
                            </a:solidFill>
                            <a:latin typeface="Cambria Math" panose="02040503050406030204" pitchFamily="18" charset="0"/>
                            <a:ea typeface="Quicksand"/>
                            <a:cs typeface="Quicksand"/>
                          </a:rPr>
                          <m:t> </m:t>
                        </m:r>
                        <m:sSup>
                          <m:sSupPr>
                            <m:ctrlPr>
                              <a:rPr lang="es-AR" i="1">
                                <a:solidFill>
                                  <a:srgbClr val="FFFFFF"/>
                                </a:solidFill>
                                <a:latin typeface="Cambria Math" panose="02040503050406030204" pitchFamily="18" charset="0"/>
                              </a:rPr>
                            </m:ctrlPr>
                          </m:sSupPr>
                          <m:e>
                            <m:r>
                              <a:rPr lang="es-AR" i="1">
                                <a:solidFill>
                                  <a:srgbClr val="FFFFFF"/>
                                </a:solidFill>
                                <a:latin typeface="Cambria Math" panose="02040503050406030204" pitchFamily="18" charset="0"/>
                              </a:rPr>
                              <m:t>10</m:t>
                            </m:r>
                          </m:e>
                          <m:sup>
                            <m:r>
                              <a:rPr lang="es-AR" i="1">
                                <a:solidFill>
                                  <a:srgbClr val="FFFFFF"/>
                                </a:solidFill>
                                <a:latin typeface="Cambria Math" panose="02040503050406030204" pitchFamily="18" charset="0"/>
                              </a:rPr>
                              <m:t>6</m:t>
                            </m:r>
                          </m:sup>
                        </m:sSup>
                      </m:oMath>
                    </m:oMathPara>
                  </a14:m>
                  <a:endParaRPr lang="es-AR">
                    <a:solidFill>
                      <a:srgbClr val="FFFFFF"/>
                    </a:solidFill>
                    <a:latin typeface="Quicksand"/>
                    <a:ea typeface="Quicksand"/>
                    <a:cs typeface="Quicksand"/>
                  </a:endParaRPr>
                </a:p>
              </p:txBody>
            </p:sp>
          </mc:Choice>
          <mc:Fallback xmlns="">
            <p:sp>
              <p:nvSpPr>
                <p:cNvPr id="15" name="CuadroTexto 14">
                  <a:extLst>
                    <a:ext uri="{FF2B5EF4-FFF2-40B4-BE49-F238E27FC236}">
                      <a16:creationId xmlns:a16="http://schemas.microsoft.com/office/drawing/2014/main" id="{342C96AB-ACBB-42AB-9706-35CEFF6B367E}"/>
                    </a:ext>
                  </a:extLst>
                </p:cNvPr>
                <p:cNvSpPr txBox="1">
                  <a:spLocks noRot="1" noChangeAspect="1" noMove="1" noResize="1" noEditPoints="1" noAdjustHandles="1" noChangeArrowheads="1" noChangeShapeType="1" noTextEdit="1"/>
                </p:cNvSpPr>
                <p:nvPr/>
              </p:nvSpPr>
              <p:spPr>
                <a:xfrm>
                  <a:off x="5004850" y="3966379"/>
                  <a:ext cx="1616533" cy="439992"/>
                </a:xfrm>
                <a:prstGeom prst="rect">
                  <a:avLst/>
                </a:prstGeom>
                <a:blipFill>
                  <a:blip r:embed="rId4"/>
                  <a:stretch>
                    <a:fillRect l="-1887" b="-9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38B6FCFC-413F-45E1-AE00-34D48753B95B}"/>
                    </a:ext>
                  </a:extLst>
                </p:cNvPr>
                <p:cNvSpPr txBox="1"/>
                <p:nvPr/>
              </p:nvSpPr>
              <p:spPr>
                <a:xfrm>
                  <a:off x="4495352" y="4504301"/>
                  <a:ext cx="2716706" cy="215444"/>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solidFill>
                              <a:srgbClr val="FFFFFF"/>
                            </a:solidFill>
                            <a:latin typeface="Cambria Math" panose="02040503050406030204" pitchFamily="18" charset="0"/>
                            <a:ea typeface="Quicksand"/>
                            <a:cs typeface="Quicksand"/>
                          </a:rPr>
                          <m:t>𝐿</m:t>
                        </m:r>
                        <m:r>
                          <a:rPr lang="es-AR" b="0" i="0" smtClean="0">
                            <a:solidFill>
                              <a:srgbClr val="FFFFFF"/>
                            </a:solidFill>
                            <a:latin typeface="Cambria Math" panose="02040503050406030204" pitchFamily="18" charset="0"/>
                            <a:ea typeface="Quicksand"/>
                            <a:cs typeface="Quicksand"/>
                          </a:rPr>
                          <m:t>=6 </m:t>
                        </m:r>
                        <m:r>
                          <m:rPr>
                            <m:sty m:val="p"/>
                          </m:rPr>
                          <a:rPr lang="es-AR">
                            <a:solidFill>
                              <a:srgbClr val="FFFFFF"/>
                            </a:solidFill>
                            <a:latin typeface="Cambria Math" panose="02040503050406030204" pitchFamily="18" charset="0"/>
                            <a:ea typeface="Quicksand"/>
                            <a:cs typeface="Quicksand"/>
                          </a:rPr>
                          <m:t>x</m:t>
                        </m:r>
                        <m:r>
                          <a:rPr lang="es-AR" b="0" i="0" smtClean="0">
                            <a:solidFill>
                              <a:srgbClr val="FFFFFF"/>
                            </a:solidFill>
                            <a:latin typeface="Cambria Math" panose="02040503050406030204" pitchFamily="18" charset="0"/>
                            <a:ea typeface="Quicksand"/>
                            <a:cs typeface="Quicksand"/>
                          </a:rPr>
                          <m:t> 33 </m:t>
                        </m:r>
                        <m:r>
                          <m:rPr>
                            <m:sty m:val="p"/>
                          </m:rPr>
                          <a:rPr lang="es-AR" b="0" i="0" smtClean="0">
                            <a:solidFill>
                              <a:srgbClr val="FFFFFF"/>
                            </a:solidFill>
                            <a:latin typeface="Cambria Math" panose="02040503050406030204" pitchFamily="18" charset="0"/>
                            <a:ea typeface="Quicksand"/>
                            <a:cs typeface="Quicksand"/>
                          </a:rPr>
                          <m:t>x</m:t>
                        </m:r>
                        <m:r>
                          <a:rPr lang="es-AR" b="0" i="0" smtClean="0">
                            <a:solidFill>
                              <a:srgbClr val="FFFFFF"/>
                            </a:solidFill>
                            <a:latin typeface="Cambria Math" panose="02040503050406030204" pitchFamily="18" charset="0"/>
                            <a:ea typeface="Quicksand"/>
                            <a:cs typeface="Quicksand"/>
                          </a:rPr>
                          <m:t> 7=1386 </m:t>
                        </m:r>
                        <m:r>
                          <m:rPr>
                            <m:sty m:val="p"/>
                          </m:rPr>
                          <a:rPr lang="es-AR" b="0" i="0" smtClean="0">
                            <a:solidFill>
                              <a:srgbClr val="FFFFFF"/>
                            </a:solidFill>
                            <a:latin typeface="Cambria Math" panose="02040503050406030204" pitchFamily="18" charset="0"/>
                            <a:ea typeface="Quicksand"/>
                            <a:cs typeface="Quicksand"/>
                          </a:rPr>
                          <m:t>portadoras</m:t>
                        </m:r>
                        <m:r>
                          <a:rPr lang="es-AR" b="0" i="0" smtClean="0">
                            <a:solidFill>
                              <a:srgbClr val="FFFFFF"/>
                            </a:solidFill>
                            <a:latin typeface="Cambria Math" panose="02040503050406030204" pitchFamily="18" charset="0"/>
                            <a:ea typeface="Quicksand"/>
                            <a:cs typeface="Quicksand"/>
                          </a:rPr>
                          <m:t>  </m:t>
                        </m:r>
                      </m:oMath>
                    </m:oMathPara>
                  </a14:m>
                  <a:endParaRPr lang="es-AR">
                    <a:solidFill>
                      <a:srgbClr val="FFFFFF"/>
                    </a:solidFill>
                    <a:latin typeface="Quicksand"/>
                    <a:ea typeface="Quicksand"/>
                    <a:cs typeface="Quicksand"/>
                  </a:endParaRPr>
                </a:p>
              </p:txBody>
            </p:sp>
          </mc:Choice>
          <mc:Fallback xmlns="">
            <p:sp>
              <p:nvSpPr>
                <p:cNvPr id="16" name="CuadroTexto 15">
                  <a:extLst>
                    <a:ext uri="{FF2B5EF4-FFF2-40B4-BE49-F238E27FC236}">
                      <a16:creationId xmlns:a16="http://schemas.microsoft.com/office/drawing/2014/main" id="{38B6FCFC-413F-45E1-AE00-34D48753B95B}"/>
                    </a:ext>
                  </a:extLst>
                </p:cNvPr>
                <p:cNvSpPr txBox="1">
                  <a:spLocks noRot="1" noChangeAspect="1" noMove="1" noResize="1" noEditPoints="1" noAdjustHandles="1" noChangeArrowheads="1" noChangeShapeType="1" noTextEdit="1"/>
                </p:cNvSpPr>
                <p:nvPr/>
              </p:nvSpPr>
              <p:spPr>
                <a:xfrm>
                  <a:off x="4495352" y="4504301"/>
                  <a:ext cx="2716706" cy="215444"/>
                </a:xfrm>
                <a:prstGeom prst="rect">
                  <a:avLst/>
                </a:prstGeom>
                <a:blipFill>
                  <a:blip r:embed="rId5"/>
                  <a:stretch>
                    <a:fillRect l="-670" b="-29730"/>
                  </a:stretch>
                </a:blipFill>
                <a:ln>
                  <a:solidFill>
                    <a:schemeClr val="bg1"/>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AE79C60-41FE-4C43-9EBE-6761199D2CDA}"/>
                  </a:ext>
                </a:extLst>
              </p:cNvPr>
              <p:cNvSpPr txBox="1"/>
              <p:nvPr/>
            </p:nvSpPr>
            <p:spPr>
              <a:xfrm>
                <a:off x="3566214" y="2446176"/>
                <a:ext cx="2985946" cy="6208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a:solidFill>
                                <a:srgbClr val="FFFFFF"/>
                              </a:solidFill>
                              <a:latin typeface="Cambria Math" panose="02040503050406030204" pitchFamily="18" charset="0"/>
                              <a:ea typeface="Quicksand"/>
                              <a:cs typeface="Quicksand"/>
                              <a:sym typeface="Quicksand"/>
                            </a:rPr>
                          </m:ctrlPr>
                        </m:sSubPr>
                        <m:e>
                          <m:r>
                            <a:rPr lang="es-AR">
                              <a:solidFill>
                                <a:srgbClr val="FFFFFF"/>
                              </a:solidFill>
                              <a:latin typeface="Cambria Math" panose="02040503050406030204" pitchFamily="18" charset="0"/>
                              <a:ea typeface="Quicksand"/>
                              <a:cs typeface="Quicksand"/>
                              <a:sym typeface="Quicksand"/>
                            </a:rPr>
                            <m:t>𝑇</m:t>
                          </m:r>
                        </m:e>
                        <m:sub>
                          <m:r>
                            <a:rPr lang="es-AR">
                              <a:solidFill>
                                <a:srgbClr val="FFFFFF"/>
                              </a:solidFill>
                              <a:latin typeface="Cambria Math" panose="02040503050406030204" pitchFamily="18" charset="0"/>
                              <a:ea typeface="Quicksand"/>
                              <a:cs typeface="Quicksand"/>
                              <a:sym typeface="Quicksand"/>
                            </a:rPr>
                            <m:t>𝐺</m:t>
                          </m:r>
                        </m:sub>
                      </m:sSub>
                      <m:r>
                        <a:rPr lang="es-AR">
                          <a:solidFill>
                            <a:srgbClr val="FFFFFF"/>
                          </a:solidFill>
                          <a:latin typeface="Cambria Math" panose="02040503050406030204" pitchFamily="18" charset="0"/>
                          <a:ea typeface="Quicksand"/>
                          <a:cs typeface="Quicksand"/>
                          <a:sym typeface="Quicksand"/>
                        </a:rPr>
                        <m:t>≅</m:t>
                      </m:r>
                      <m:sSub>
                        <m:sSubPr>
                          <m:ctrlPr>
                            <a:rPr lang="es-AR" i="1">
                              <a:solidFill>
                                <a:srgbClr val="FFFFFF"/>
                              </a:solidFill>
                              <a:latin typeface="Cambria Math" panose="02040503050406030204" pitchFamily="18" charset="0"/>
                              <a:ea typeface="Quicksand"/>
                              <a:cs typeface="Quicksand"/>
                              <a:sym typeface="Quicksand"/>
                            </a:rPr>
                          </m:ctrlPr>
                        </m:sSubPr>
                        <m:e>
                          <m:r>
                            <a:rPr lang="es-AR">
                              <a:solidFill>
                                <a:srgbClr val="FFFFFF"/>
                              </a:solidFill>
                              <a:latin typeface="Cambria Math" panose="02040503050406030204" pitchFamily="18" charset="0"/>
                              <a:ea typeface="Quicksand"/>
                              <a:cs typeface="Quicksand"/>
                              <a:sym typeface="Quicksand"/>
                            </a:rPr>
                            <m:t>𝑡</m:t>
                          </m:r>
                        </m:e>
                        <m:sub>
                          <m:r>
                            <a:rPr lang="es-AR">
                              <a:solidFill>
                                <a:srgbClr val="FFFFFF"/>
                              </a:solidFill>
                              <a:latin typeface="Cambria Math" panose="02040503050406030204" pitchFamily="18" charset="0"/>
                              <a:ea typeface="Quicksand"/>
                              <a:cs typeface="Quicksand"/>
                              <a:sym typeface="Quicksand"/>
                            </a:rPr>
                            <m:t>𝑟</m:t>
                          </m:r>
                        </m:sub>
                      </m:sSub>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a:solidFill>
                                <a:srgbClr val="FFFFFF"/>
                              </a:solidFill>
                              <a:latin typeface="Cambria Math" panose="02040503050406030204" pitchFamily="18" charset="0"/>
                              <a:ea typeface="Quicksand"/>
                              <a:cs typeface="Quicksand"/>
                              <a:sym typeface="Quicksand"/>
                            </a:rPr>
                            <m:t>𝑑</m:t>
                          </m:r>
                        </m:num>
                        <m:den>
                          <m:r>
                            <a:rPr lang="es-AR">
                              <a:solidFill>
                                <a:srgbClr val="FFFFFF"/>
                              </a:solidFill>
                              <a:latin typeface="Cambria Math" panose="02040503050406030204" pitchFamily="18" charset="0"/>
                              <a:ea typeface="Quicksand"/>
                              <a:cs typeface="Quicksand"/>
                              <a:sym typeface="Quicksand"/>
                            </a:rPr>
                            <m:t>𝑐</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a:solidFill>
                                <a:srgbClr val="FFFFFF"/>
                              </a:solidFill>
                              <a:latin typeface="Cambria Math" panose="02040503050406030204" pitchFamily="18" charset="0"/>
                              <a:ea typeface="Quicksand"/>
                              <a:cs typeface="Quicksand"/>
                              <a:sym typeface="Quicksand"/>
                            </a:rPr>
                            <m:t>2</m:t>
                          </m:r>
                          <m:r>
                            <a:rPr lang="es-AR" strike="sngStrike" smtClean="0">
                              <a:solidFill>
                                <a:srgbClr val="FFFFFF"/>
                              </a:solidFill>
                              <a:effectLst/>
                              <a:latin typeface="Cambria Math" panose="02040503050406030204" pitchFamily="18" charset="0"/>
                              <a:ea typeface="Quicksand"/>
                              <a:cs typeface="Quicksand"/>
                              <a:sym typeface="Quicksand"/>
                            </a:rPr>
                            <m:t>𝑘𝑚</m:t>
                          </m:r>
                        </m:num>
                        <m:den>
                          <m:r>
                            <a:rPr lang="es-AR">
                              <a:solidFill>
                                <a:srgbClr val="FFFFFF"/>
                              </a:solidFill>
                              <a:latin typeface="Cambria Math" panose="02040503050406030204" pitchFamily="18" charset="0"/>
                              <a:ea typeface="Quicksand"/>
                              <a:cs typeface="Quicksand"/>
                              <a:sym typeface="Quicksand"/>
                            </a:rPr>
                            <m:t>0,3</m:t>
                          </m:r>
                          <m:f>
                            <m:fPr>
                              <m:ctrlPr>
                                <a:rPr lang="es-AR" i="1">
                                  <a:solidFill>
                                    <a:srgbClr val="FFFFFF"/>
                                  </a:solidFill>
                                  <a:latin typeface="Cambria Math" panose="02040503050406030204" pitchFamily="18" charset="0"/>
                                  <a:ea typeface="Quicksand"/>
                                  <a:cs typeface="Quicksand"/>
                                  <a:sym typeface="Quicksand"/>
                                </a:rPr>
                              </m:ctrlPr>
                            </m:fPr>
                            <m:num>
                              <m:r>
                                <a:rPr lang="es-AR" strike="sngStrike">
                                  <a:solidFill>
                                    <a:srgbClr val="FFFFFF"/>
                                  </a:solidFill>
                                  <a:latin typeface="Cambria Math" panose="02040503050406030204" pitchFamily="18" charset="0"/>
                                  <a:ea typeface="Quicksand"/>
                                  <a:cs typeface="Quicksand"/>
                                  <a:sym typeface="Quicksand"/>
                                </a:rPr>
                                <m:t>𝑘𝑚</m:t>
                              </m:r>
                            </m:num>
                            <m:den>
                              <m:r>
                                <a:rPr lang="es-AR">
                                  <a:solidFill>
                                    <a:srgbClr val="FFFFFF"/>
                                  </a:solidFill>
                                  <a:latin typeface="Cambria Math" panose="02040503050406030204" pitchFamily="18" charset="0"/>
                                  <a:ea typeface="Quicksand"/>
                                  <a:cs typeface="Quicksand"/>
                                  <a:sym typeface="Quicksand"/>
                                </a:rPr>
                                <m:t>𝜇</m:t>
                              </m:r>
                              <m:r>
                                <a:rPr lang="es-AR">
                                  <a:solidFill>
                                    <a:srgbClr val="FFFFFF"/>
                                  </a:solidFill>
                                  <a:latin typeface="Cambria Math" panose="02040503050406030204" pitchFamily="18" charset="0"/>
                                  <a:ea typeface="Quicksand"/>
                                  <a:cs typeface="Quicksand"/>
                                  <a:sym typeface="Quicksand"/>
                                </a:rPr>
                                <m:t>𝑠</m:t>
                              </m:r>
                            </m:den>
                          </m:f>
                        </m:den>
                      </m:f>
                      <m:r>
                        <a:rPr lang="es-AR">
                          <a:solidFill>
                            <a:srgbClr val="FFFFFF"/>
                          </a:solidFill>
                          <a:latin typeface="Cambria Math" panose="02040503050406030204" pitchFamily="18" charset="0"/>
                          <a:ea typeface="Quicksand"/>
                          <a:cs typeface="Quicksand"/>
                          <a:sym typeface="Quicksand"/>
                        </a:rPr>
                        <m:t>=6,66</m:t>
                      </m:r>
                      <m:r>
                        <a:rPr lang="es-AR">
                          <a:solidFill>
                            <a:srgbClr val="FFFFFF"/>
                          </a:solidFill>
                          <a:latin typeface="Cambria Math" panose="02040503050406030204" pitchFamily="18" charset="0"/>
                          <a:ea typeface="Quicksand"/>
                          <a:cs typeface="Quicksand"/>
                          <a:sym typeface="Quicksand"/>
                        </a:rPr>
                        <m:t>𝜇</m:t>
                      </m:r>
                      <m:r>
                        <a:rPr lang="es-AR">
                          <a:solidFill>
                            <a:srgbClr val="FFFFFF"/>
                          </a:solidFill>
                          <a:latin typeface="Cambria Math" panose="02040503050406030204" pitchFamily="18" charset="0"/>
                          <a:ea typeface="Quicksand"/>
                          <a:cs typeface="Quicksand"/>
                          <a:sym typeface="Quicksand"/>
                        </a:rPr>
                        <m:t>𝑠</m:t>
                      </m:r>
                      <m:r>
                        <a:rPr lang="es-AR">
                          <a:solidFill>
                            <a:srgbClr val="FFFFFF"/>
                          </a:solidFill>
                          <a:latin typeface="Cambria Math" panose="02040503050406030204" pitchFamily="18" charset="0"/>
                          <a:ea typeface="Quicksand"/>
                          <a:cs typeface="Quicksand"/>
                          <a:sym typeface="Quicksand"/>
                        </a:rPr>
                        <m:t>≈7</m:t>
                      </m:r>
                      <m:r>
                        <a:rPr lang="es-AR">
                          <a:solidFill>
                            <a:srgbClr val="FFFFFF"/>
                          </a:solidFill>
                          <a:latin typeface="Cambria Math" panose="02040503050406030204" pitchFamily="18" charset="0"/>
                          <a:ea typeface="Quicksand"/>
                          <a:cs typeface="Quicksand"/>
                          <a:sym typeface="Quicksand"/>
                        </a:rPr>
                        <m:t>𝜇</m:t>
                      </m:r>
                      <m:r>
                        <a:rPr lang="es-AR">
                          <a:solidFill>
                            <a:srgbClr val="FFFFFF"/>
                          </a:solidFill>
                          <a:latin typeface="Cambria Math" panose="02040503050406030204" pitchFamily="18" charset="0"/>
                          <a:ea typeface="Quicksand"/>
                          <a:cs typeface="Quicksand"/>
                          <a:sym typeface="Quicksand"/>
                        </a:rPr>
                        <m:t>𝑠</m:t>
                      </m:r>
                    </m:oMath>
                  </m:oMathPara>
                </a14:m>
                <a:endParaRPr lang="es-AR">
                  <a:solidFill>
                    <a:srgbClr val="FFFFFF"/>
                  </a:solidFill>
                  <a:latin typeface="Quicksand"/>
                  <a:ea typeface="Quicksand"/>
                  <a:cs typeface="Quicksand"/>
                  <a:sym typeface="Quicksand"/>
                </a:endParaRPr>
              </a:p>
            </p:txBody>
          </p:sp>
        </mc:Choice>
        <mc:Fallback xmlns="">
          <p:sp>
            <p:nvSpPr>
              <p:cNvPr id="4" name="CuadroTexto 3">
                <a:extLst>
                  <a:ext uri="{FF2B5EF4-FFF2-40B4-BE49-F238E27FC236}">
                    <a16:creationId xmlns:a16="http://schemas.microsoft.com/office/drawing/2014/main" id="{EAE79C60-41FE-4C43-9EBE-6761199D2CDA}"/>
                  </a:ext>
                </a:extLst>
              </p:cNvPr>
              <p:cNvSpPr txBox="1">
                <a:spLocks noRot="1" noChangeAspect="1" noMove="1" noResize="1" noEditPoints="1" noAdjustHandles="1" noChangeArrowheads="1" noChangeShapeType="1" noTextEdit="1"/>
              </p:cNvSpPr>
              <p:nvPr/>
            </p:nvSpPr>
            <p:spPr>
              <a:xfrm>
                <a:off x="3566214" y="2446176"/>
                <a:ext cx="2985946" cy="620811"/>
              </a:xfrm>
              <a:prstGeom prst="rect">
                <a:avLst/>
              </a:prstGeom>
              <a:blipFill>
                <a:blip r:embed="rId6"/>
                <a:stretch>
                  <a:fillRect l="-816" r="-1020" b="-10784"/>
                </a:stretch>
              </a:blipFill>
            </p:spPr>
            <p:txBody>
              <a:bodyPr/>
              <a:lstStyle/>
              <a:p>
                <a:r>
                  <a:rPr lang="en-US">
                    <a:noFill/>
                  </a:rPr>
                  <a:t> </a:t>
                </a:r>
              </a:p>
            </p:txBody>
          </p:sp>
        </mc:Fallback>
      </mc:AlternateContent>
      <p:sp>
        <p:nvSpPr>
          <p:cNvPr id="22" name="Google Shape;137;p20">
            <a:extLst>
              <a:ext uri="{FF2B5EF4-FFF2-40B4-BE49-F238E27FC236}">
                <a16:creationId xmlns:a16="http://schemas.microsoft.com/office/drawing/2014/main" id="{8B106540-9BF7-4B82-BED9-025F2BC0C2F7}"/>
              </a:ext>
            </a:extLst>
          </p:cNvPr>
          <p:cNvSpPr txBox="1">
            <a:spLocks/>
          </p:cNvSpPr>
          <p:nvPr/>
        </p:nvSpPr>
        <p:spPr>
          <a:xfrm>
            <a:off x="1223019" y="2898114"/>
            <a:ext cx="7574488" cy="66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None/>
            </a:pPr>
            <a:r>
              <a:rPr lang="es-MX" sz="1400">
                <a:solidFill>
                  <a:srgbClr val="FFFFFF"/>
                </a:solidFill>
              </a:rPr>
              <a:t>Este tiempo de retardo, por una cuestión de normalización, corresponde a un intervalo de guarda pequeño (reflexiones a cortas distancias), con lo cual la relación seleccionada es </a:t>
            </a:r>
            <a:r>
              <a:rPr lang="el-GR" sz="1400">
                <a:solidFill>
                  <a:srgbClr val="FFFFFF"/>
                </a:solidFill>
              </a:rPr>
              <a:t>Δ</a:t>
            </a:r>
            <a:r>
              <a:rPr lang="es-AR" sz="1400">
                <a:solidFill>
                  <a:srgbClr val="FFFFFF"/>
                </a:solidFill>
              </a:rPr>
              <a:t>=1/32.</a:t>
            </a:r>
            <a:endParaRPr lang="es-MX" sz="1400">
              <a:solidFill>
                <a:srgbClr val="FFFFFF"/>
              </a:solidFill>
            </a:endParaRPr>
          </a:p>
        </p:txBody>
      </p:sp>
    </p:spTree>
    <p:extLst>
      <p:ext uri="{BB962C8B-B14F-4D97-AF65-F5344CB8AC3E}">
        <p14:creationId xmlns:p14="http://schemas.microsoft.com/office/powerpoint/2010/main" val="1778876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975533" y="272622"/>
            <a:ext cx="7574488"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DETERMINACIÓN DEL NÚMERO DE PORTADORAS POR SEGMENTO</a:t>
            </a:r>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mc:AlternateContent xmlns:mc="http://schemas.openxmlformats.org/markup-compatibility/2006" xmlns:a14="http://schemas.microsoft.com/office/drawing/2010/main">
        <mc:Choice Requires="a14">
          <p:sp>
            <p:nvSpPr>
              <p:cNvPr id="11" name="Google Shape;137;p20">
                <a:extLst>
                  <a:ext uri="{FF2B5EF4-FFF2-40B4-BE49-F238E27FC236}">
                    <a16:creationId xmlns:a16="http://schemas.microsoft.com/office/drawing/2014/main" id="{1830EC13-A49E-4DD9-89C9-E6F6205FF5DC}"/>
                  </a:ext>
                </a:extLst>
              </p:cNvPr>
              <p:cNvSpPr txBox="1">
                <a:spLocks noGrp="1"/>
              </p:cNvSpPr>
              <p:nvPr>
                <p:ph type="body" idx="1"/>
              </p:nvPr>
            </p:nvSpPr>
            <p:spPr>
              <a:xfrm>
                <a:off x="1099276" y="520800"/>
                <a:ext cx="7848838" cy="4794815"/>
              </a:xfrm>
              <a:prstGeom prst="rect">
                <a:avLst/>
              </a:prstGeom>
            </p:spPr>
            <p:txBody>
              <a:bodyPr spcFirstLastPara="1" wrap="square" lIns="91425" tIns="91425" rIns="91425" bIns="91425" anchor="t" anchorCtr="0">
                <a:noAutofit/>
              </a:bodyPr>
              <a:lstStyle/>
              <a:p>
                <a:pPr marL="0" indent="0">
                  <a:buNone/>
                </a:pPr>
                <a:r>
                  <a:rPr lang="es-MX" sz="1400" dirty="0">
                    <a:solidFill>
                      <a:srgbClr val="FFFFFF"/>
                    </a:solidFill>
                  </a:rPr>
                  <a:t>Se demostró anteriormente que se necesitan 1386 portadoras. Si estas se distribuyen por igual en los 13 segmentos (el ancho de uno de los segmentos se reparte entre las bandas de guarda de cada uno de ellos), la cantidad de portadoras </a:t>
                </a:r>
                <a:r>
                  <a:rPr lang="es-MX" sz="1400" dirty="0" err="1">
                    <a:solidFill>
                      <a:srgbClr val="FFFFFF"/>
                    </a:solidFill>
                  </a:rPr>
                  <a:t>Ls</a:t>
                </a:r>
                <a:r>
                  <a:rPr lang="es-MX" sz="1400" dirty="0">
                    <a:solidFill>
                      <a:srgbClr val="FFFFFF"/>
                    </a:solidFill>
                  </a:rPr>
                  <a:t> que entrarán en cada uno es:</a:t>
                </a:r>
              </a:p>
              <a:p>
                <a:pPr marL="0" indent="0">
                  <a:buNone/>
                </a:pPr>
                <a14:m>
                  <m:oMathPara xmlns:m="http://schemas.openxmlformats.org/officeDocument/2006/math">
                    <m:oMathParaPr>
                      <m:jc m:val="centerGroup"/>
                    </m:oMathParaPr>
                    <m:oMath xmlns:m="http://schemas.openxmlformats.org/officeDocument/2006/math">
                      <m:sSub>
                        <m:sSubPr>
                          <m:ctrlPr>
                            <a:rPr lang="es-MX" sz="1400" i="1">
                              <a:solidFill>
                                <a:srgbClr val="FFFFFF"/>
                              </a:solidFill>
                              <a:latin typeface="Cambria Math" panose="02040503050406030204" pitchFamily="18" charset="0"/>
                            </a:rPr>
                          </m:ctrlPr>
                        </m:sSubPr>
                        <m:e>
                          <m:r>
                            <a:rPr lang="es-AR" sz="1400">
                              <a:solidFill>
                                <a:srgbClr val="FFFFFF"/>
                              </a:solidFill>
                              <a:latin typeface="Cambria Math" panose="02040503050406030204" pitchFamily="18" charset="0"/>
                            </a:rPr>
                            <m:t>𝐿</m:t>
                          </m:r>
                        </m:e>
                        <m:sub>
                          <m:r>
                            <a:rPr lang="es-AR" sz="1400">
                              <a:solidFill>
                                <a:srgbClr val="FFFFFF"/>
                              </a:solidFill>
                              <a:latin typeface="Cambria Math" panose="02040503050406030204" pitchFamily="18" charset="0"/>
                            </a:rPr>
                            <m:t>𝑠</m:t>
                          </m:r>
                        </m:sub>
                      </m:sSub>
                      <m:r>
                        <a:rPr lang="es-AR" sz="1400">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r>
                            <a:rPr lang="es-AR" sz="1400">
                              <a:solidFill>
                                <a:srgbClr val="FFFFFF"/>
                              </a:solidFill>
                              <a:latin typeface="Cambria Math" panose="02040503050406030204" pitchFamily="18" charset="0"/>
                            </a:rPr>
                            <m:t>𝐿</m:t>
                          </m:r>
                        </m:num>
                        <m:den>
                          <m:sSub>
                            <m:sSubPr>
                              <m:ctrlPr>
                                <a:rPr lang="es-AR" sz="1400" i="1">
                                  <a:solidFill>
                                    <a:srgbClr val="FFFFFF"/>
                                  </a:solidFill>
                                  <a:latin typeface="Cambria Math" panose="02040503050406030204" pitchFamily="18" charset="0"/>
                                </a:rPr>
                              </m:ctrlPr>
                            </m:sSubPr>
                            <m:e>
                              <m:r>
                                <a:rPr lang="es-AR" sz="1400">
                                  <a:solidFill>
                                    <a:srgbClr val="FFFFFF"/>
                                  </a:solidFill>
                                  <a:latin typeface="Cambria Math" panose="02040503050406030204" pitchFamily="18" charset="0"/>
                                </a:rPr>
                                <m:t>𝑁</m:t>
                              </m:r>
                            </m:e>
                            <m:sub>
                              <m:r>
                                <a:rPr lang="es-AR" sz="1400">
                                  <a:solidFill>
                                    <a:srgbClr val="FFFFFF"/>
                                  </a:solidFill>
                                  <a:latin typeface="Cambria Math" panose="02040503050406030204" pitchFamily="18" charset="0"/>
                                </a:rPr>
                                <m:t>𝑆</m:t>
                              </m:r>
                            </m:sub>
                          </m:sSub>
                        </m:den>
                      </m:f>
                      <m:r>
                        <a:rPr lang="es-AR" sz="1400">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r>
                            <a:rPr lang="es-AR" sz="1400">
                              <a:solidFill>
                                <a:srgbClr val="FFFFFF"/>
                              </a:solidFill>
                              <a:latin typeface="Cambria Math" panose="02040503050406030204" pitchFamily="18" charset="0"/>
                            </a:rPr>
                            <m:t>1386</m:t>
                          </m:r>
                        </m:num>
                        <m:den>
                          <m:r>
                            <a:rPr lang="es-AR" sz="1400">
                              <a:solidFill>
                                <a:srgbClr val="FFFFFF"/>
                              </a:solidFill>
                              <a:latin typeface="Cambria Math" panose="02040503050406030204" pitchFamily="18" charset="0"/>
                            </a:rPr>
                            <m:t>13</m:t>
                          </m:r>
                        </m:den>
                      </m:f>
                      <m:r>
                        <a:rPr lang="es-AR" sz="1400">
                          <a:solidFill>
                            <a:srgbClr val="FFFFFF"/>
                          </a:solidFill>
                          <a:latin typeface="Cambria Math" panose="02040503050406030204" pitchFamily="18" charset="0"/>
                        </a:rPr>
                        <m:t>=106,6 </m:t>
                      </m:r>
                      <m:r>
                        <a:rPr lang="es-AR" sz="1400">
                          <a:solidFill>
                            <a:srgbClr val="FFFFFF"/>
                          </a:solidFill>
                          <a:latin typeface="Cambria Math" panose="02040503050406030204" pitchFamily="18" charset="0"/>
                        </a:rPr>
                        <m:t>𝑝𝑜𝑟𝑡𝑎𝑑𝑜𝑟𝑎𝑠</m:t>
                      </m:r>
                      <m:r>
                        <a:rPr lang="es-AR" sz="1400">
                          <a:solidFill>
                            <a:srgbClr val="FFFFFF"/>
                          </a:solidFill>
                          <a:latin typeface="Cambria Math" panose="02040503050406030204" pitchFamily="18" charset="0"/>
                        </a:rPr>
                        <m:t> </m:t>
                      </m:r>
                      <m:r>
                        <a:rPr lang="es-AR" sz="1400">
                          <a:solidFill>
                            <a:srgbClr val="FFFFFF"/>
                          </a:solidFill>
                          <a:latin typeface="Cambria Math" panose="02040503050406030204" pitchFamily="18" charset="0"/>
                        </a:rPr>
                        <m:t>𝑝𝑜𝑟</m:t>
                      </m:r>
                      <m:r>
                        <a:rPr lang="es-AR" sz="1400">
                          <a:solidFill>
                            <a:srgbClr val="FFFFFF"/>
                          </a:solidFill>
                          <a:latin typeface="Cambria Math" panose="02040503050406030204" pitchFamily="18" charset="0"/>
                        </a:rPr>
                        <m:t> </m:t>
                      </m:r>
                      <m:r>
                        <a:rPr lang="es-AR" sz="1400">
                          <a:solidFill>
                            <a:srgbClr val="FFFFFF"/>
                          </a:solidFill>
                          <a:latin typeface="Cambria Math" panose="02040503050406030204" pitchFamily="18" charset="0"/>
                        </a:rPr>
                        <m:t>𝑠𝑒𝑔𝑚𝑒𝑛𝑡𝑜</m:t>
                      </m:r>
                    </m:oMath>
                  </m:oMathPara>
                </a14:m>
                <a:endParaRPr lang="es-MX" sz="1400" dirty="0">
                  <a:solidFill>
                    <a:srgbClr val="FFFFFF"/>
                  </a:solidFill>
                </a:endParaRPr>
              </a:p>
              <a:p>
                <a:pPr marL="0" indent="0">
                  <a:buNone/>
                </a:pPr>
                <a:r>
                  <a:rPr lang="es-MX" sz="1400" dirty="0">
                    <a:solidFill>
                      <a:srgbClr val="FFFFFF"/>
                    </a:solidFill>
                  </a:rPr>
                  <a:t>La cantidad de portadoras debe ser un número entero, por lo que redondeamos a 107 portadoras por segmento. La separación entre portadoras dentro de cada segmento será:</a:t>
                </a:r>
              </a:p>
              <a:p>
                <a:pPr marL="0" indent="0">
                  <a:buNone/>
                </a:pPr>
                <a14:m>
                  <m:oMathPara xmlns:m="http://schemas.openxmlformats.org/officeDocument/2006/math">
                    <m:oMathParaPr>
                      <m:jc m:val="centerGroup"/>
                    </m:oMathParaPr>
                    <m:oMath xmlns:m="http://schemas.openxmlformats.org/officeDocument/2006/math">
                      <m:r>
                        <a:rPr lang="es-MX" sz="1400" i="1" smtClean="0">
                          <a:solidFill>
                            <a:srgbClr val="FFFFFF"/>
                          </a:solidFill>
                          <a:latin typeface="Cambria Math" panose="02040503050406030204" pitchFamily="18" charset="0"/>
                          <a:ea typeface="Cambria Math" panose="02040503050406030204" pitchFamily="18" charset="0"/>
                        </a:rPr>
                        <m:t>∆</m:t>
                      </m:r>
                      <m:r>
                        <a:rPr lang="es-AR" sz="1400" b="0" i="1" smtClean="0">
                          <a:solidFill>
                            <a:srgbClr val="FFFFFF"/>
                          </a:solidFill>
                          <a:latin typeface="Cambria Math" panose="02040503050406030204" pitchFamily="18" charset="0"/>
                          <a:ea typeface="Cambria Math" panose="02040503050406030204" pitchFamily="18" charset="0"/>
                        </a:rPr>
                        <m:t>𝑓</m:t>
                      </m:r>
                      <m:r>
                        <a:rPr lang="es-AR" sz="1400" b="0" i="1" smtClean="0">
                          <a:solidFill>
                            <a:srgbClr val="FFFFFF"/>
                          </a:solidFill>
                          <a:latin typeface="Cambria Math" panose="02040503050406030204" pitchFamily="18" charset="0"/>
                          <a:ea typeface="Cambria Math" panose="02040503050406030204" pitchFamily="18" charset="0"/>
                        </a:rPr>
                        <m:t>=</m:t>
                      </m:r>
                      <m:f>
                        <m:fPr>
                          <m:ctrlPr>
                            <a:rPr lang="es-AR" sz="1400" b="0" i="1" smtClean="0">
                              <a:solidFill>
                                <a:srgbClr val="FFFFFF"/>
                              </a:solidFill>
                              <a:latin typeface="Cambria Math" panose="02040503050406030204" pitchFamily="18" charset="0"/>
                              <a:ea typeface="Cambria Math" panose="02040503050406030204" pitchFamily="18" charset="0"/>
                            </a:rPr>
                          </m:ctrlPr>
                        </m:fPr>
                        <m:num>
                          <m:sSub>
                            <m:sSubPr>
                              <m:ctrlPr>
                                <a:rPr lang="es-AR" sz="1400" b="0" i="1" smtClean="0">
                                  <a:solidFill>
                                    <a:srgbClr val="FFFFFF"/>
                                  </a:solidFill>
                                  <a:latin typeface="Cambria Math" panose="02040503050406030204" pitchFamily="18" charset="0"/>
                                  <a:ea typeface="Cambria Math" panose="02040503050406030204" pitchFamily="18" charset="0"/>
                                </a:rPr>
                              </m:ctrlPr>
                            </m:sSubPr>
                            <m:e>
                              <m:r>
                                <a:rPr lang="es-AR" sz="1400" b="0" i="1" smtClean="0">
                                  <a:solidFill>
                                    <a:srgbClr val="FFFFFF"/>
                                  </a:solidFill>
                                  <a:latin typeface="Cambria Math" panose="02040503050406030204" pitchFamily="18" charset="0"/>
                                  <a:ea typeface="Cambria Math" panose="02040503050406030204" pitchFamily="18" charset="0"/>
                                </a:rPr>
                                <m:t>𝐵𝑊</m:t>
                              </m:r>
                            </m:e>
                            <m:sub>
                              <m:r>
                                <a:rPr lang="es-AR" sz="1400" b="0" i="1" smtClean="0">
                                  <a:solidFill>
                                    <a:srgbClr val="FFFFFF"/>
                                  </a:solidFill>
                                  <a:latin typeface="Cambria Math" panose="02040503050406030204" pitchFamily="18" charset="0"/>
                                  <a:ea typeface="Cambria Math" panose="02040503050406030204" pitchFamily="18" charset="0"/>
                                </a:rPr>
                                <m:t>𝑆</m:t>
                              </m:r>
                            </m:sub>
                          </m:sSub>
                        </m:num>
                        <m:den>
                          <m:sSub>
                            <m:sSubPr>
                              <m:ctrlPr>
                                <a:rPr lang="es-AR" sz="1400" b="0" i="1" smtClean="0">
                                  <a:solidFill>
                                    <a:srgbClr val="FFFFFF"/>
                                  </a:solidFill>
                                  <a:latin typeface="Cambria Math" panose="02040503050406030204" pitchFamily="18" charset="0"/>
                                  <a:ea typeface="Cambria Math" panose="02040503050406030204" pitchFamily="18" charset="0"/>
                                </a:rPr>
                              </m:ctrlPr>
                            </m:sSubPr>
                            <m:e>
                              <m:r>
                                <a:rPr lang="es-AR" sz="1400" b="0" i="1" smtClean="0">
                                  <a:solidFill>
                                    <a:srgbClr val="FFFFFF"/>
                                  </a:solidFill>
                                  <a:latin typeface="Cambria Math" panose="02040503050406030204" pitchFamily="18" charset="0"/>
                                  <a:ea typeface="Cambria Math" panose="02040503050406030204" pitchFamily="18" charset="0"/>
                                </a:rPr>
                                <m:t>𝐿</m:t>
                              </m:r>
                            </m:e>
                            <m:sub>
                              <m:r>
                                <a:rPr lang="es-AR" sz="1400" b="0" i="1" smtClean="0">
                                  <a:solidFill>
                                    <a:srgbClr val="FFFFFF"/>
                                  </a:solidFill>
                                  <a:latin typeface="Cambria Math" panose="02040503050406030204" pitchFamily="18" charset="0"/>
                                  <a:ea typeface="Cambria Math" panose="02040503050406030204" pitchFamily="18" charset="0"/>
                                </a:rPr>
                                <m:t>𝑆</m:t>
                              </m:r>
                            </m:sub>
                          </m:sSub>
                        </m:den>
                      </m:f>
                      <m:r>
                        <a:rPr lang="es-AR" sz="1400" b="0" i="1" smtClean="0">
                          <a:solidFill>
                            <a:srgbClr val="FFFFFF"/>
                          </a:solidFill>
                          <a:latin typeface="Cambria Math" panose="02040503050406030204" pitchFamily="18" charset="0"/>
                          <a:ea typeface="Cambria Math" panose="02040503050406030204" pitchFamily="18" charset="0"/>
                        </a:rPr>
                        <m:t>=</m:t>
                      </m:r>
                      <m:f>
                        <m:fPr>
                          <m:ctrlPr>
                            <a:rPr lang="es-AR" sz="1400" b="0" i="1" smtClean="0">
                              <a:solidFill>
                                <a:srgbClr val="FFFFFF"/>
                              </a:solidFill>
                              <a:latin typeface="Cambria Math" panose="02040503050406030204" pitchFamily="18" charset="0"/>
                              <a:ea typeface="Cambria Math" panose="02040503050406030204" pitchFamily="18" charset="0"/>
                            </a:rPr>
                          </m:ctrlPr>
                        </m:fPr>
                        <m:num>
                          <m:r>
                            <a:rPr lang="es-AR" sz="1400" b="0" i="1" smtClean="0">
                              <a:solidFill>
                                <a:srgbClr val="FFFFFF"/>
                              </a:solidFill>
                              <a:latin typeface="Cambria Math" panose="02040503050406030204" pitchFamily="18" charset="0"/>
                              <a:ea typeface="Cambria Math" panose="02040503050406030204" pitchFamily="18" charset="0"/>
                            </a:rPr>
                            <m:t>428,57</m:t>
                          </m:r>
                          <m:r>
                            <a:rPr lang="es-AR" sz="1400" b="0" i="1" smtClean="0">
                              <a:solidFill>
                                <a:srgbClr val="FFFFFF"/>
                              </a:solidFill>
                              <a:latin typeface="Cambria Math" panose="02040503050406030204" pitchFamily="18" charset="0"/>
                              <a:ea typeface="Cambria Math" panose="02040503050406030204" pitchFamily="18" charset="0"/>
                            </a:rPr>
                            <m:t>𝑘𝐻𝑧</m:t>
                          </m:r>
                        </m:num>
                        <m:den>
                          <m:r>
                            <a:rPr lang="es-AR" sz="1400" b="0" i="1" smtClean="0">
                              <a:solidFill>
                                <a:srgbClr val="FFFFFF"/>
                              </a:solidFill>
                              <a:latin typeface="Cambria Math" panose="02040503050406030204" pitchFamily="18" charset="0"/>
                              <a:ea typeface="Cambria Math" panose="02040503050406030204" pitchFamily="18" charset="0"/>
                            </a:rPr>
                            <m:t>107</m:t>
                          </m:r>
                        </m:den>
                      </m:f>
                      <m:r>
                        <a:rPr lang="es-AR" sz="1400" b="0" i="1" smtClean="0">
                          <a:solidFill>
                            <a:srgbClr val="FFFFFF"/>
                          </a:solidFill>
                          <a:latin typeface="Cambria Math" panose="02040503050406030204" pitchFamily="18" charset="0"/>
                          <a:ea typeface="Cambria Math" panose="02040503050406030204" pitchFamily="18" charset="0"/>
                        </a:rPr>
                        <m:t>=4,0053</m:t>
                      </m:r>
                      <m:r>
                        <a:rPr lang="es-AR" sz="1400" b="0" i="1" smtClean="0">
                          <a:solidFill>
                            <a:srgbClr val="FFFFFF"/>
                          </a:solidFill>
                          <a:latin typeface="Cambria Math" panose="02040503050406030204" pitchFamily="18" charset="0"/>
                          <a:ea typeface="Cambria Math" panose="02040503050406030204" pitchFamily="18" charset="0"/>
                        </a:rPr>
                        <m:t>𝑘𝐻𝑧</m:t>
                      </m:r>
                    </m:oMath>
                  </m:oMathPara>
                </a14:m>
                <a:endParaRPr lang="es-AR" sz="1400" b="0" dirty="0">
                  <a:solidFill>
                    <a:srgbClr val="FFFFFF"/>
                  </a:solidFill>
                  <a:ea typeface="Cambria Math" panose="02040503050406030204" pitchFamily="18" charset="0"/>
                </a:endParaRPr>
              </a:p>
              <a:p>
                <a:pPr marL="0" indent="0">
                  <a:buNone/>
                </a:pPr>
                <a:r>
                  <a:rPr lang="es-MX" sz="1400" dirty="0">
                    <a:solidFill>
                      <a:srgbClr val="FFFFFF"/>
                    </a:solidFill>
                  </a:rPr>
                  <a:t>Y por lo tanto, el tiempo útil de cada símbolo es:</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𝑈</m:t>
                          </m:r>
                        </m:sub>
                      </m:sSub>
                      <m:r>
                        <a:rPr lang="es-AR" sz="1400" b="0" i="1" smtClean="0">
                          <a:solidFill>
                            <a:srgbClr val="FFFFFF"/>
                          </a:solidFill>
                          <a:latin typeface="Cambria Math" panose="02040503050406030204" pitchFamily="18" charset="0"/>
                        </a:rPr>
                        <m:t>=</m:t>
                      </m:r>
                      <m:f>
                        <m:fPr>
                          <m:ctrlPr>
                            <a:rPr lang="es-AR" sz="1400" b="0" i="1" smtClean="0">
                              <a:solidFill>
                                <a:srgbClr val="FFFFFF"/>
                              </a:solidFill>
                              <a:latin typeface="Cambria Math" panose="02040503050406030204" pitchFamily="18" charset="0"/>
                            </a:rPr>
                          </m:ctrlPr>
                        </m:fPr>
                        <m:num>
                          <m:r>
                            <a:rPr lang="es-AR" sz="1400" b="0" i="1" smtClean="0">
                              <a:solidFill>
                                <a:srgbClr val="FFFFFF"/>
                              </a:solidFill>
                              <a:latin typeface="Cambria Math" panose="02040503050406030204" pitchFamily="18" charset="0"/>
                            </a:rPr>
                            <m:t>1</m:t>
                          </m:r>
                        </m:num>
                        <m:den>
                          <m:r>
                            <a:rPr lang="es-AR" sz="1400" b="0" i="1" smtClean="0">
                              <a:solidFill>
                                <a:srgbClr val="FFFFFF"/>
                              </a:solidFill>
                              <a:latin typeface="Cambria Math" panose="02040503050406030204" pitchFamily="18" charset="0"/>
                              <a:ea typeface="Cambria Math" panose="02040503050406030204" pitchFamily="18" charset="0"/>
                            </a:rPr>
                            <m:t>∆</m:t>
                          </m:r>
                          <m:r>
                            <a:rPr lang="es-AR" sz="1400" b="0" i="1" smtClean="0">
                              <a:solidFill>
                                <a:srgbClr val="FFFFFF"/>
                              </a:solidFill>
                              <a:latin typeface="Cambria Math" panose="02040503050406030204" pitchFamily="18" charset="0"/>
                              <a:ea typeface="Cambria Math" panose="02040503050406030204" pitchFamily="18" charset="0"/>
                            </a:rPr>
                            <m:t>𝑓</m:t>
                          </m:r>
                        </m:den>
                      </m:f>
                      <m:r>
                        <a:rPr lang="es-AR" sz="1400" b="0" i="1" smtClean="0">
                          <a:solidFill>
                            <a:srgbClr val="FFFFFF"/>
                          </a:solidFill>
                          <a:latin typeface="Cambria Math" panose="02040503050406030204" pitchFamily="18" charset="0"/>
                        </a:rPr>
                        <m:t>=249,6666</m:t>
                      </m:r>
                      <m:r>
                        <a:rPr lang="es-AR" sz="1400" b="0" i="1" smtClean="0">
                          <a:solidFill>
                            <a:srgbClr val="FFFFFF"/>
                          </a:solidFill>
                          <a:latin typeface="Cambria Math" panose="02040503050406030204" pitchFamily="18" charset="0"/>
                          <a:ea typeface="Cambria Math" panose="02040503050406030204" pitchFamily="18" charset="0"/>
                        </a:rPr>
                        <m:t>𝜇</m:t>
                      </m:r>
                      <m:r>
                        <a:rPr lang="es-AR" sz="1400" b="0" i="1" smtClean="0">
                          <a:solidFill>
                            <a:srgbClr val="FFFFFF"/>
                          </a:solidFill>
                          <a:latin typeface="Cambria Math" panose="02040503050406030204" pitchFamily="18" charset="0"/>
                        </a:rPr>
                        <m:t>𝑠</m:t>
                      </m:r>
                    </m:oMath>
                  </m:oMathPara>
                </a14:m>
                <a:endParaRPr lang="es-MX" sz="1400" dirty="0">
                  <a:solidFill>
                    <a:srgbClr val="FFFFFF"/>
                  </a:solidFill>
                </a:endParaRPr>
              </a:p>
              <a:p>
                <a:pPr marL="0" lvl="0" indent="0" algn="l" rtl="0">
                  <a:spcBef>
                    <a:spcPts val="600"/>
                  </a:spcBef>
                  <a:spcAft>
                    <a:spcPts val="0"/>
                  </a:spcAft>
                  <a:buNone/>
                </a:pPr>
                <a:r>
                  <a:rPr lang="es-AR" sz="1400" dirty="0">
                    <a:solidFill>
                      <a:srgbClr val="FFFFFF"/>
                    </a:solidFill>
                  </a:rPr>
                  <a:t>El tiempo útil calculado es </a:t>
                </a:r>
                <a:r>
                  <a:rPr lang="es-AR" sz="1400" u="sng" dirty="0">
                    <a:solidFill>
                      <a:srgbClr val="FFFFFF"/>
                    </a:solidFill>
                  </a:rPr>
                  <a:t>periódico</a:t>
                </a:r>
                <a:r>
                  <a:rPr lang="es-AR" sz="1400" dirty="0">
                    <a:solidFill>
                      <a:srgbClr val="FFFFFF"/>
                    </a:solidFill>
                  </a:rPr>
                  <a:t>, y por lo tanto también lo será el tiempo de guarda. Como consecuencia, no existirá un número entero de muestras dentro del período T</a:t>
                </a:r>
                <a:r>
                  <a:rPr lang="es-AR" sz="1050" dirty="0">
                    <a:solidFill>
                      <a:srgbClr val="FFFFFF"/>
                    </a:solidFill>
                  </a:rPr>
                  <a:t>S</a:t>
                </a:r>
                <a:r>
                  <a:rPr lang="es-AR" sz="1400" dirty="0">
                    <a:solidFill>
                      <a:srgbClr val="FFFFFF"/>
                    </a:solidFill>
                  </a:rPr>
                  <a:t>. Entonces, se elige </a:t>
                </a:r>
                <a:r>
                  <a:rPr lang="es-AR" sz="1400" u="sng" dirty="0">
                    <a:solidFill>
                      <a:srgbClr val="FFFFFF"/>
                    </a:solidFill>
                  </a:rPr>
                  <a:t>108 portadoras por segmento</a:t>
                </a:r>
                <a:r>
                  <a:rPr lang="es-AR" sz="1400" dirty="0">
                    <a:solidFill>
                      <a:srgbClr val="FFFFFF"/>
                    </a:solidFill>
                  </a:rPr>
                  <a:t>, y esto corresponde al </a:t>
                </a:r>
                <a:r>
                  <a:rPr lang="es-AR" sz="1400" u="sng" dirty="0">
                    <a:solidFill>
                      <a:srgbClr val="FFFFFF"/>
                    </a:solidFill>
                  </a:rPr>
                  <a:t>Modo 1</a:t>
                </a:r>
                <a:r>
                  <a:rPr lang="es-AR" sz="1400" dirty="0">
                    <a:solidFill>
                      <a:srgbClr val="FFFFFF"/>
                    </a:solidFill>
                  </a:rPr>
                  <a:t>. Entonces nos queda:</a:t>
                </a:r>
              </a:p>
              <a:p>
                <a:pPr marL="0" indent="0">
                  <a:buNone/>
                </a:pPr>
                <a14:m>
                  <m:oMathPara xmlns:m="http://schemas.openxmlformats.org/officeDocument/2006/math">
                    <m:oMathParaPr>
                      <m:jc m:val="centerGroup"/>
                    </m:oMathParaPr>
                    <m:oMath xmlns:m="http://schemas.openxmlformats.org/officeDocument/2006/math">
                      <m:r>
                        <a:rPr lang="es-MX" sz="1400" i="1">
                          <a:solidFill>
                            <a:srgbClr val="FFFFFF"/>
                          </a:solidFill>
                          <a:latin typeface="Cambria Math" panose="02040503050406030204" pitchFamily="18" charset="0"/>
                          <a:ea typeface="Cambria Math" panose="02040503050406030204" pitchFamily="18" charset="0"/>
                        </a:rPr>
                        <m:t>∆</m:t>
                      </m:r>
                      <m:r>
                        <a:rPr lang="es-AR" sz="1400" i="1">
                          <a:solidFill>
                            <a:srgbClr val="FFFFFF"/>
                          </a:solidFill>
                          <a:latin typeface="Cambria Math" panose="02040503050406030204" pitchFamily="18" charset="0"/>
                          <a:ea typeface="Cambria Math" panose="02040503050406030204" pitchFamily="18" charset="0"/>
                        </a:rPr>
                        <m:t>𝑓</m:t>
                      </m:r>
                      <m:r>
                        <a:rPr lang="es-AR" sz="1400" i="1">
                          <a:solidFill>
                            <a:srgbClr val="FFFFFF"/>
                          </a:solidFill>
                          <a:latin typeface="Cambria Math" panose="02040503050406030204" pitchFamily="18" charset="0"/>
                          <a:ea typeface="Cambria Math" panose="02040503050406030204" pitchFamily="18" charset="0"/>
                        </a:rPr>
                        <m:t>=</m:t>
                      </m:r>
                      <m:f>
                        <m:fPr>
                          <m:ctrlPr>
                            <a:rPr lang="es-AR" sz="1400" i="1">
                              <a:solidFill>
                                <a:srgbClr val="FFFFFF"/>
                              </a:solidFill>
                              <a:latin typeface="Cambria Math" panose="02040503050406030204" pitchFamily="18" charset="0"/>
                              <a:ea typeface="Cambria Math" panose="02040503050406030204" pitchFamily="18" charset="0"/>
                            </a:rPr>
                          </m:ctrlPr>
                        </m:fPr>
                        <m:num>
                          <m:sSub>
                            <m:sSubPr>
                              <m:ctrlPr>
                                <a:rPr lang="es-AR" sz="1400" i="1">
                                  <a:solidFill>
                                    <a:srgbClr val="FFFFFF"/>
                                  </a:solidFill>
                                  <a:latin typeface="Cambria Math" panose="02040503050406030204" pitchFamily="18" charset="0"/>
                                  <a:ea typeface="Cambria Math" panose="02040503050406030204" pitchFamily="18" charset="0"/>
                                </a:rPr>
                              </m:ctrlPr>
                            </m:sSubPr>
                            <m:e>
                              <m:r>
                                <a:rPr lang="es-AR" sz="1400" i="1">
                                  <a:solidFill>
                                    <a:srgbClr val="FFFFFF"/>
                                  </a:solidFill>
                                  <a:latin typeface="Cambria Math" panose="02040503050406030204" pitchFamily="18" charset="0"/>
                                  <a:ea typeface="Cambria Math" panose="02040503050406030204" pitchFamily="18" charset="0"/>
                                </a:rPr>
                                <m:t>𝐵𝑊</m:t>
                              </m:r>
                            </m:e>
                            <m:sub>
                              <m:r>
                                <a:rPr lang="es-AR" sz="1400" i="1">
                                  <a:solidFill>
                                    <a:srgbClr val="FFFFFF"/>
                                  </a:solidFill>
                                  <a:latin typeface="Cambria Math" panose="02040503050406030204" pitchFamily="18" charset="0"/>
                                  <a:ea typeface="Cambria Math" panose="02040503050406030204" pitchFamily="18" charset="0"/>
                                </a:rPr>
                                <m:t>𝑆</m:t>
                              </m:r>
                            </m:sub>
                          </m:sSub>
                        </m:num>
                        <m:den>
                          <m:sSub>
                            <m:sSubPr>
                              <m:ctrlPr>
                                <a:rPr lang="es-AR" sz="1400" i="1">
                                  <a:solidFill>
                                    <a:srgbClr val="FFFFFF"/>
                                  </a:solidFill>
                                  <a:latin typeface="Cambria Math" panose="02040503050406030204" pitchFamily="18" charset="0"/>
                                  <a:ea typeface="Cambria Math" panose="02040503050406030204" pitchFamily="18" charset="0"/>
                                </a:rPr>
                              </m:ctrlPr>
                            </m:sSubPr>
                            <m:e>
                              <m:r>
                                <a:rPr lang="es-AR" sz="1400" i="1">
                                  <a:solidFill>
                                    <a:srgbClr val="FFFFFF"/>
                                  </a:solidFill>
                                  <a:latin typeface="Cambria Math" panose="02040503050406030204" pitchFamily="18" charset="0"/>
                                  <a:ea typeface="Cambria Math" panose="02040503050406030204" pitchFamily="18" charset="0"/>
                                </a:rPr>
                                <m:t>𝐿</m:t>
                              </m:r>
                            </m:e>
                            <m:sub>
                              <m:r>
                                <a:rPr lang="es-AR" sz="1400" i="1">
                                  <a:solidFill>
                                    <a:srgbClr val="FFFFFF"/>
                                  </a:solidFill>
                                  <a:latin typeface="Cambria Math" panose="02040503050406030204" pitchFamily="18" charset="0"/>
                                  <a:ea typeface="Cambria Math" panose="02040503050406030204" pitchFamily="18" charset="0"/>
                                </a:rPr>
                                <m:t>𝑆</m:t>
                              </m:r>
                            </m:sub>
                          </m:sSub>
                        </m:den>
                      </m:f>
                      <m:r>
                        <a:rPr lang="es-AR" sz="1400" i="1">
                          <a:solidFill>
                            <a:srgbClr val="FFFFFF"/>
                          </a:solidFill>
                          <a:latin typeface="Cambria Math" panose="02040503050406030204" pitchFamily="18" charset="0"/>
                          <a:ea typeface="Cambria Math" panose="02040503050406030204" pitchFamily="18" charset="0"/>
                        </a:rPr>
                        <m:t>=</m:t>
                      </m:r>
                      <m:f>
                        <m:fPr>
                          <m:ctrlPr>
                            <a:rPr lang="es-AR" sz="1400" i="1">
                              <a:solidFill>
                                <a:srgbClr val="FFFFFF"/>
                              </a:solidFill>
                              <a:latin typeface="Cambria Math" panose="02040503050406030204" pitchFamily="18" charset="0"/>
                              <a:ea typeface="Cambria Math" panose="02040503050406030204" pitchFamily="18" charset="0"/>
                            </a:rPr>
                          </m:ctrlPr>
                        </m:fPr>
                        <m:num>
                          <m:r>
                            <a:rPr lang="es-AR" sz="1400" i="1">
                              <a:solidFill>
                                <a:srgbClr val="FFFFFF"/>
                              </a:solidFill>
                              <a:latin typeface="Cambria Math" panose="02040503050406030204" pitchFamily="18" charset="0"/>
                              <a:ea typeface="Cambria Math" panose="02040503050406030204" pitchFamily="18" charset="0"/>
                            </a:rPr>
                            <m:t>428,57</m:t>
                          </m:r>
                          <m:r>
                            <a:rPr lang="es-AR" sz="1400" i="1">
                              <a:solidFill>
                                <a:srgbClr val="FFFFFF"/>
                              </a:solidFill>
                              <a:latin typeface="Cambria Math" panose="02040503050406030204" pitchFamily="18" charset="0"/>
                              <a:ea typeface="Cambria Math" panose="02040503050406030204" pitchFamily="18" charset="0"/>
                            </a:rPr>
                            <m:t>𝑘𝐻𝑧</m:t>
                          </m:r>
                        </m:num>
                        <m:den>
                          <m:r>
                            <a:rPr lang="es-AR" sz="1400" i="1">
                              <a:solidFill>
                                <a:srgbClr val="FFFFFF"/>
                              </a:solidFill>
                              <a:latin typeface="Cambria Math" panose="02040503050406030204" pitchFamily="18" charset="0"/>
                              <a:ea typeface="Cambria Math" panose="02040503050406030204" pitchFamily="18" charset="0"/>
                            </a:rPr>
                            <m:t>10</m:t>
                          </m:r>
                          <m:r>
                            <a:rPr lang="es-AR" sz="1400" b="0" i="1" smtClean="0">
                              <a:solidFill>
                                <a:srgbClr val="FFFFFF"/>
                              </a:solidFill>
                              <a:latin typeface="Cambria Math" panose="02040503050406030204" pitchFamily="18" charset="0"/>
                              <a:ea typeface="Cambria Math" panose="02040503050406030204" pitchFamily="18" charset="0"/>
                            </a:rPr>
                            <m:t>8</m:t>
                          </m:r>
                        </m:den>
                      </m:f>
                      <m:r>
                        <a:rPr lang="es-AR" sz="1400" i="1">
                          <a:solidFill>
                            <a:srgbClr val="FFFFFF"/>
                          </a:solidFill>
                          <a:latin typeface="Cambria Math" panose="02040503050406030204" pitchFamily="18" charset="0"/>
                          <a:ea typeface="Cambria Math" panose="02040503050406030204" pitchFamily="18" charset="0"/>
                        </a:rPr>
                        <m:t>=</m:t>
                      </m:r>
                      <m:r>
                        <a:rPr lang="es-AR" sz="1400" b="0" i="1" smtClean="0">
                          <a:solidFill>
                            <a:srgbClr val="FFFFFF"/>
                          </a:solidFill>
                          <a:latin typeface="Cambria Math" panose="02040503050406030204" pitchFamily="18" charset="0"/>
                          <a:ea typeface="Cambria Math" panose="02040503050406030204" pitchFamily="18" charset="0"/>
                        </a:rPr>
                        <m:t>3,968</m:t>
                      </m:r>
                      <m:r>
                        <a:rPr lang="es-AR" sz="1400" i="1">
                          <a:solidFill>
                            <a:srgbClr val="FFFFFF"/>
                          </a:solidFill>
                          <a:latin typeface="Cambria Math" panose="02040503050406030204" pitchFamily="18" charset="0"/>
                          <a:ea typeface="Cambria Math" panose="02040503050406030204" pitchFamily="18" charset="0"/>
                        </a:rPr>
                        <m:t>𝑘𝐻𝑧</m:t>
                      </m:r>
                      <m:r>
                        <a:rPr lang="es-AR" sz="1400" b="0" i="0" smtClean="0">
                          <a:solidFill>
                            <a:srgbClr val="FFFFFF"/>
                          </a:solidFill>
                          <a:latin typeface="Cambria Math" panose="02040503050406030204" pitchFamily="18" charset="0"/>
                          <a:ea typeface="Cambria Math" panose="02040503050406030204" pitchFamily="18" charset="0"/>
                        </a:rPr>
                        <m:t>  </m:t>
                      </m:r>
                      <m:r>
                        <a:rPr lang="es-AR" sz="1400" b="0" i="1" smtClean="0">
                          <a:solidFill>
                            <a:srgbClr val="FFFFFF"/>
                          </a:solidFill>
                          <a:latin typeface="Cambria Math" panose="02040503050406030204" pitchFamily="18" charset="0"/>
                          <a:ea typeface="Cambria Math" panose="02040503050406030204" pitchFamily="18" charset="0"/>
                        </a:rPr>
                        <m:t>→</m:t>
                      </m:r>
                      <m:sSub>
                        <m:sSubPr>
                          <m:ctrlPr>
                            <a:rPr lang="es-MX"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𝑇</m:t>
                          </m:r>
                        </m:e>
                        <m:sub>
                          <m:r>
                            <a:rPr lang="es-AR" sz="1400" i="1">
                              <a:solidFill>
                                <a:srgbClr val="FFFFFF"/>
                              </a:solidFill>
                              <a:latin typeface="Cambria Math" panose="02040503050406030204" pitchFamily="18" charset="0"/>
                            </a:rPr>
                            <m:t>𝑈</m:t>
                          </m:r>
                        </m:sub>
                      </m:sSub>
                      <m:r>
                        <a:rPr lang="es-AR" sz="1400" i="1">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r>
                            <a:rPr lang="es-AR" sz="1400" i="1">
                              <a:solidFill>
                                <a:srgbClr val="FFFFFF"/>
                              </a:solidFill>
                              <a:latin typeface="Cambria Math" panose="02040503050406030204" pitchFamily="18" charset="0"/>
                            </a:rPr>
                            <m:t>1</m:t>
                          </m:r>
                        </m:num>
                        <m:den>
                          <m:r>
                            <a:rPr lang="es-AR" sz="1400" i="1">
                              <a:solidFill>
                                <a:srgbClr val="FFFFFF"/>
                              </a:solidFill>
                              <a:latin typeface="Cambria Math" panose="02040503050406030204" pitchFamily="18" charset="0"/>
                              <a:ea typeface="Cambria Math" panose="02040503050406030204" pitchFamily="18" charset="0"/>
                            </a:rPr>
                            <m:t>∆</m:t>
                          </m:r>
                          <m:r>
                            <a:rPr lang="es-AR" sz="1400" i="1">
                              <a:solidFill>
                                <a:srgbClr val="FFFFFF"/>
                              </a:solidFill>
                              <a:latin typeface="Cambria Math" panose="02040503050406030204" pitchFamily="18" charset="0"/>
                              <a:ea typeface="Cambria Math" panose="02040503050406030204" pitchFamily="18" charset="0"/>
                            </a:rPr>
                            <m:t>𝑓</m:t>
                          </m:r>
                        </m:den>
                      </m:f>
                      <m:r>
                        <a:rPr lang="es-AR" sz="1400" i="1">
                          <a:solidFill>
                            <a:srgbClr val="FFFFFF"/>
                          </a:solidFill>
                          <a:latin typeface="Cambria Math" panose="02040503050406030204" pitchFamily="18" charset="0"/>
                        </a:rPr>
                        <m:t>=252</m:t>
                      </m:r>
                      <m:r>
                        <a:rPr lang="es-AR" sz="1400" i="1">
                          <a:solidFill>
                            <a:srgbClr val="FFFFFF"/>
                          </a:solidFill>
                          <a:latin typeface="Cambria Math" panose="02040503050406030204" pitchFamily="18" charset="0"/>
                          <a:ea typeface="Cambria Math" panose="02040503050406030204" pitchFamily="18" charset="0"/>
                        </a:rPr>
                        <m:t>𝜇</m:t>
                      </m:r>
                      <m:r>
                        <a:rPr lang="es-AR" sz="1400" i="1">
                          <a:solidFill>
                            <a:srgbClr val="FFFFFF"/>
                          </a:solidFill>
                          <a:latin typeface="Cambria Math" panose="02040503050406030204" pitchFamily="18" charset="0"/>
                        </a:rPr>
                        <m:t>𝑠</m:t>
                      </m:r>
                    </m:oMath>
                  </m:oMathPara>
                </a14:m>
                <a:endParaRPr lang="es-MX" sz="1400" dirty="0">
                  <a:solidFill>
                    <a:srgbClr val="FFFFFF"/>
                  </a:solidFill>
                </a:endParaRPr>
              </a:p>
              <a:p>
                <a:pPr marL="0" indent="0">
                  <a:buNone/>
                </a:pPr>
                <a:endParaRPr lang="es-AR" sz="1400" dirty="0">
                  <a:solidFill>
                    <a:srgbClr val="FFFFFF"/>
                  </a:solidFill>
                  <a:ea typeface="Cambria Math" panose="02040503050406030204" pitchFamily="18" charset="0"/>
                </a:endParaRPr>
              </a:p>
              <a:p>
                <a:pPr marL="0" indent="0">
                  <a:buNone/>
                </a:pPr>
                <a:endParaRPr lang="es-AR" sz="1300" dirty="0">
                  <a:solidFill>
                    <a:srgbClr val="FFFFFF"/>
                  </a:solidFill>
                  <a:ea typeface="Cambria Math" panose="02040503050406030204" pitchFamily="18" charset="0"/>
                </a:endParaRPr>
              </a:p>
              <a:p>
                <a:pPr marL="0" lvl="0" indent="0" algn="l" rtl="0">
                  <a:spcBef>
                    <a:spcPts val="600"/>
                  </a:spcBef>
                  <a:spcAft>
                    <a:spcPts val="0"/>
                  </a:spcAft>
                  <a:buNone/>
                </a:pPr>
                <a:endParaRPr sz="1300" dirty="0">
                  <a:solidFill>
                    <a:srgbClr val="FFFFFF"/>
                  </a:solidFill>
                </a:endParaRPr>
              </a:p>
            </p:txBody>
          </p:sp>
        </mc:Choice>
        <mc:Fallback xmlns="">
          <p:sp>
            <p:nvSpPr>
              <p:cNvPr id="11" name="Google Shape;137;p20">
                <a:extLst>
                  <a:ext uri="{FF2B5EF4-FFF2-40B4-BE49-F238E27FC236}">
                    <a16:creationId xmlns:a16="http://schemas.microsoft.com/office/drawing/2014/main" id="{1830EC13-A49E-4DD9-89C9-E6F6205FF5DC}"/>
                  </a:ext>
                </a:extLst>
              </p:cNvPr>
              <p:cNvSpPr txBox="1">
                <a:spLocks noGrp="1" noRot="1" noChangeAspect="1" noMove="1" noResize="1" noEditPoints="1" noAdjustHandles="1" noChangeArrowheads="1" noChangeShapeType="1" noTextEdit="1"/>
              </p:cNvSpPr>
              <p:nvPr>
                <p:ph type="body" idx="1"/>
              </p:nvPr>
            </p:nvSpPr>
            <p:spPr>
              <a:xfrm>
                <a:off x="1099276" y="520800"/>
                <a:ext cx="7848838" cy="4794815"/>
              </a:xfrm>
              <a:prstGeom prst="rect">
                <a:avLst/>
              </a:prstGeom>
              <a:blipFill>
                <a:blip r:embed="rId3"/>
                <a:stretch>
                  <a:fillRect l="-233"/>
                </a:stretch>
              </a:blipFill>
            </p:spPr>
            <p:txBody>
              <a:bodyPr/>
              <a:lstStyle/>
              <a:p>
                <a:r>
                  <a:rPr lang="es-AR">
                    <a:noFill/>
                  </a:rPr>
                  <a:t> </a:t>
                </a:r>
              </a:p>
            </p:txBody>
          </p:sp>
        </mc:Fallback>
      </mc:AlternateContent>
    </p:spTree>
    <p:extLst>
      <p:ext uri="{BB962C8B-B14F-4D97-AF65-F5344CB8AC3E}">
        <p14:creationId xmlns:p14="http://schemas.microsoft.com/office/powerpoint/2010/main" val="1143607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291462"/>
            <a:ext cx="720128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GENERACIÓN DE SÍMBOLOS OFDM: Frecuencia de muestreo </a:t>
            </a:r>
            <a:r>
              <a:rPr lang="es-AR" err="1"/>
              <a:t>f</a:t>
            </a:r>
            <a:r>
              <a:rPr lang="es-AR" sz="1050" err="1"/>
              <a:t>IFFT</a:t>
            </a:r>
            <a:endParaRPr/>
          </a:p>
        </p:txBody>
      </p:sp>
      <p:sp>
        <p:nvSpPr>
          <p:cNvPr id="137" name="Google Shape;137;p20"/>
          <p:cNvSpPr txBox="1">
            <a:spLocks noGrp="1"/>
          </p:cNvSpPr>
          <p:nvPr>
            <p:ph type="body" idx="1"/>
          </p:nvPr>
        </p:nvSpPr>
        <p:spPr>
          <a:xfrm>
            <a:off x="1223019" y="437445"/>
            <a:ext cx="7574488" cy="1926468"/>
          </a:xfrm>
          <a:prstGeom prst="rect">
            <a:avLst/>
          </a:prstGeom>
        </p:spPr>
        <p:txBody>
          <a:bodyPr spcFirstLastPara="1" wrap="square" lIns="91425" tIns="91425" rIns="91425" bIns="91425" anchor="t" anchorCtr="0">
            <a:noAutofit/>
          </a:bodyPr>
          <a:lstStyle/>
          <a:p>
            <a:pPr marL="0" indent="0">
              <a:buNone/>
            </a:pPr>
            <a:r>
              <a:rPr lang="es-MX" sz="1400">
                <a:solidFill>
                  <a:srgbClr val="FFFFFF"/>
                </a:solidFill>
              </a:rPr>
              <a:t>Los cálculos de IFFT y FFT (proceso inverso para el receptor) requieren de una frecuencia de muestreo, denotada </a:t>
            </a:r>
            <a:r>
              <a:rPr lang="es-MX" sz="1400" err="1">
                <a:solidFill>
                  <a:srgbClr val="FFFFFF"/>
                </a:solidFill>
              </a:rPr>
              <a:t>f</a:t>
            </a:r>
            <a:r>
              <a:rPr lang="es-MX" sz="1000" err="1">
                <a:solidFill>
                  <a:srgbClr val="FFFFFF"/>
                </a:solidFill>
              </a:rPr>
              <a:t>IFFT</a:t>
            </a:r>
            <a:r>
              <a:rPr lang="es-MX" sz="1400">
                <a:solidFill>
                  <a:srgbClr val="FFFFFF"/>
                </a:solidFill>
              </a:rPr>
              <a:t>, que debe tener un valor bien preciso y determinado.</a:t>
            </a:r>
          </a:p>
          <a:p>
            <a:pPr marL="0" indent="0">
              <a:buNone/>
            </a:pPr>
            <a:r>
              <a:rPr lang="es-MX" sz="1400">
                <a:solidFill>
                  <a:srgbClr val="FFFFFF"/>
                </a:solidFill>
              </a:rPr>
              <a:t>Los procesadores numéricos que calculan la IFFT, lo hacen siempre sobre una cantidad de puntos (estos puntos se traducen en portadoras), que es igual a una potencia entera de 2.</a:t>
            </a:r>
          </a:p>
          <a:p>
            <a:pPr marL="0" indent="0">
              <a:buNone/>
            </a:pPr>
            <a:r>
              <a:rPr lang="es-MX" sz="1400">
                <a:solidFill>
                  <a:srgbClr val="FFFFFF"/>
                </a:solidFill>
              </a:rPr>
              <a:t>La frecuencia de muestreo se deriva del cociente entre la cantidad de muestras normalizada (potencia entera de 2) y el tiempo útil de símbolo.</a:t>
            </a:r>
          </a:p>
          <a:p>
            <a:pPr marL="0" indent="0">
              <a:buNone/>
            </a:pPr>
            <a:r>
              <a:rPr lang="es-MX" sz="1400">
                <a:solidFill>
                  <a:srgbClr val="FFFFFF"/>
                </a:solidFill>
              </a:rPr>
              <a:t>La frecuencia de muestreo </a:t>
            </a:r>
            <a:r>
              <a:rPr lang="es-MX" sz="1400" err="1">
                <a:solidFill>
                  <a:srgbClr val="FFFFFF"/>
                </a:solidFill>
              </a:rPr>
              <a:t>f</a:t>
            </a:r>
            <a:r>
              <a:rPr lang="es-MX" sz="1000" err="1">
                <a:solidFill>
                  <a:srgbClr val="FFFFFF"/>
                </a:solidFill>
              </a:rPr>
              <a:t>IFFT</a:t>
            </a:r>
            <a:r>
              <a:rPr lang="es-MX" sz="1400">
                <a:solidFill>
                  <a:srgbClr val="FFFFFF"/>
                </a:solidFill>
              </a:rPr>
              <a:t> es un </a:t>
            </a:r>
            <a:r>
              <a:rPr lang="es-MX" sz="1400" u="sng">
                <a:solidFill>
                  <a:srgbClr val="FFFFFF"/>
                </a:solidFill>
              </a:rPr>
              <a:t>único valor fundamental y común a los tres modos. </a:t>
            </a:r>
          </a:p>
          <a:p>
            <a:pPr marL="0" lvl="0" indent="0" algn="l" rtl="0">
              <a:spcBef>
                <a:spcPts val="600"/>
              </a:spcBef>
              <a:spcAft>
                <a:spcPts val="0"/>
              </a:spcAft>
              <a:buNone/>
            </a:pPr>
            <a:endParaRPr sz="1400"/>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D9369E37-AAFE-4B69-8E98-47B748E42A30}"/>
                  </a:ext>
                </a:extLst>
              </p:cNvPr>
              <p:cNvSpPr txBox="1"/>
              <p:nvPr/>
            </p:nvSpPr>
            <p:spPr>
              <a:xfrm>
                <a:off x="2735631" y="2675890"/>
                <a:ext cx="4451027" cy="465961"/>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solidFill>
                                <a:srgbClr val="FFFFFF"/>
                              </a:solidFill>
                              <a:latin typeface="Cambria Math" panose="02040503050406030204" pitchFamily="18" charset="0"/>
                              <a:ea typeface="Quicksand"/>
                              <a:cs typeface="Quicksand"/>
                              <a:sym typeface="Quicksand"/>
                            </a:rPr>
                          </m:ctrlPr>
                        </m:sSubPr>
                        <m:e>
                          <m:r>
                            <a:rPr lang="es-AR">
                              <a:solidFill>
                                <a:srgbClr val="FFFFFF"/>
                              </a:solidFill>
                              <a:latin typeface="Cambria Math" panose="02040503050406030204" pitchFamily="18" charset="0"/>
                              <a:ea typeface="Quicksand"/>
                              <a:cs typeface="Quicksand"/>
                              <a:sym typeface="Quicksand"/>
                            </a:rPr>
                            <m:t>𝑓</m:t>
                          </m:r>
                        </m:e>
                        <m:sub>
                          <m:r>
                            <a:rPr lang="es-AR">
                              <a:solidFill>
                                <a:srgbClr val="FFFFFF"/>
                              </a:solidFill>
                              <a:latin typeface="Cambria Math" panose="02040503050406030204" pitchFamily="18" charset="0"/>
                              <a:ea typeface="Quicksand"/>
                              <a:cs typeface="Quicksand"/>
                              <a:sym typeface="Quicksand"/>
                            </a:rPr>
                            <m:t>𝐼𝐹𝐹𝑇</m:t>
                          </m:r>
                        </m:sub>
                      </m:sSub>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sSup>
                            <m:sSupPr>
                              <m:ctrlPr>
                                <a:rPr lang="es-AR" i="1">
                                  <a:solidFill>
                                    <a:srgbClr val="FFFFFF"/>
                                  </a:solidFill>
                                  <a:latin typeface="Cambria Math" panose="02040503050406030204" pitchFamily="18" charset="0"/>
                                  <a:ea typeface="Quicksand"/>
                                  <a:cs typeface="Quicksand"/>
                                  <a:sym typeface="Quicksand"/>
                                </a:rPr>
                              </m:ctrlPr>
                            </m:sSupPr>
                            <m:e>
                              <m:r>
                                <a:rPr lang="es-AR">
                                  <a:solidFill>
                                    <a:srgbClr val="FFFFFF"/>
                                  </a:solidFill>
                                  <a:latin typeface="Cambria Math" panose="02040503050406030204" pitchFamily="18" charset="0"/>
                                  <a:ea typeface="Quicksand"/>
                                  <a:cs typeface="Quicksand"/>
                                  <a:sym typeface="Quicksand"/>
                                </a:rPr>
                                <m:t>2</m:t>
                              </m:r>
                            </m:e>
                            <m:sup>
                              <m:r>
                                <a:rPr lang="es-AR">
                                  <a:solidFill>
                                    <a:srgbClr val="FFFFFF"/>
                                  </a:solidFill>
                                  <a:latin typeface="Cambria Math" panose="02040503050406030204" pitchFamily="18" charset="0"/>
                                  <a:ea typeface="Quicksand"/>
                                  <a:cs typeface="Quicksand"/>
                                  <a:sym typeface="Quicksand"/>
                                </a:rPr>
                                <m:t>11</m:t>
                              </m:r>
                            </m:sup>
                          </m:sSup>
                        </m:num>
                        <m:den>
                          <m:r>
                            <a:rPr lang="es-AR">
                              <a:solidFill>
                                <a:srgbClr val="FFFFFF"/>
                              </a:solidFill>
                              <a:latin typeface="Cambria Math" panose="02040503050406030204" pitchFamily="18" charset="0"/>
                              <a:ea typeface="Quicksand"/>
                              <a:cs typeface="Quicksand"/>
                              <a:sym typeface="Quicksand"/>
                            </a:rPr>
                            <m:t>252 </m:t>
                          </m:r>
                          <m:r>
                            <a:rPr lang="es-AR">
                              <a:solidFill>
                                <a:srgbClr val="FFFFFF"/>
                              </a:solidFill>
                              <a:latin typeface="Cambria Math" panose="02040503050406030204" pitchFamily="18" charset="0"/>
                              <a:ea typeface="Quicksand"/>
                              <a:cs typeface="Quicksand"/>
                              <a:sym typeface="Quicksand"/>
                            </a:rPr>
                            <m:t>𝜇</m:t>
                          </m:r>
                          <m:r>
                            <a:rPr lang="es-AR">
                              <a:solidFill>
                                <a:srgbClr val="FFFFFF"/>
                              </a:solidFill>
                              <a:latin typeface="Cambria Math" panose="02040503050406030204" pitchFamily="18" charset="0"/>
                              <a:ea typeface="Quicksand"/>
                              <a:cs typeface="Quicksand"/>
                              <a:sym typeface="Quicksand"/>
                            </a:rPr>
                            <m:t>𝑠</m:t>
                          </m:r>
                        </m:den>
                      </m:f>
                      <m:r>
                        <a:rPr lang="es-AR" b="0" i="0" smtClean="0">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sSup>
                            <m:sSupPr>
                              <m:ctrlPr>
                                <a:rPr lang="es-AR" i="1">
                                  <a:solidFill>
                                    <a:srgbClr val="FFFFFF"/>
                                  </a:solidFill>
                                  <a:latin typeface="Cambria Math" panose="02040503050406030204" pitchFamily="18" charset="0"/>
                                  <a:ea typeface="Quicksand"/>
                                  <a:cs typeface="Quicksand"/>
                                  <a:sym typeface="Quicksand"/>
                                </a:rPr>
                              </m:ctrlPr>
                            </m:sSupPr>
                            <m:e>
                              <m:r>
                                <a:rPr lang="es-AR">
                                  <a:solidFill>
                                    <a:srgbClr val="FFFFFF"/>
                                  </a:solidFill>
                                  <a:latin typeface="Cambria Math" panose="02040503050406030204" pitchFamily="18" charset="0"/>
                                  <a:ea typeface="Quicksand"/>
                                  <a:cs typeface="Quicksand"/>
                                  <a:sym typeface="Quicksand"/>
                                </a:rPr>
                                <m:t>2</m:t>
                              </m:r>
                            </m:e>
                            <m:sup>
                              <m:r>
                                <a:rPr lang="es-AR">
                                  <a:solidFill>
                                    <a:srgbClr val="FFFFFF"/>
                                  </a:solidFill>
                                  <a:latin typeface="Cambria Math" panose="02040503050406030204" pitchFamily="18" charset="0"/>
                                  <a:ea typeface="Quicksand"/>
                                  <a:cs typeface="Quicksand"/>
                                  <a:sym typeface="Quicksand"/>
                                </a:rPr>
                                <m:t>1</m:t>
                              </m:r>
                              <m:r>
                                <a:rPr lang="es-AR" b="0" i="1" smtClean="0">
                                  <a:solidFill>
                                    <a:srgbClr val="FFFFFF"/>
                                  </a:solidFill>
                                  <a:latin typeface="Cambria Math" panose="02040503050406030204" pitchFamily="18" charset="0"/>
                                  <a:ea typeface="Quicksand"/>
                                  <a:cs typeface="Quicksand"/>
                                  <a:sym typeface="Quicksand"/>
                                </a:rPr>
                                <m:t>2</m:t>
                              </m:r>
                            </m:sup>
                          </m:sSup>
                        </m:num>
                        <m:den>
                          <m:r>
                            <a:rPr lang="es-AR" b="0" i="0" smtClean="0">
                              <a:solidFill>
                                <a:srgbClr val="FFFFFF"/>
                              </a:solidFill>
                              <a:latin typeface="Cambria Math" panose="02040503050406030204" pitchFamily="18" charset="0"/>
                              <a:ea typeface="Quicksand"/>
                              <a:cs typeface="Quicksand"/>
                              <a:sym typeface="Quicksand"/>
                            </a:rPr>
                            <m:t>504</m:t>
                          </m:r>
                          <m:r>
                            <a:rPr lang="es-AR">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𝜇</m:t>
                          </m:r>
                          <m:r>
                            <a:rPr lang="es-AR">
                              <a:solidFill>
                                <a:srgbClr val="FFFFFF"/>
                              </a:solidFill>
                              <a:latin typeface="Cambria Math" panose="02040503050406030204" pitchFamily="18" charset="0"/>
                              <a:ea typeface="Quicksand"/>
                              <a:cs typeface="Quicksand"/>
                              <a:sym typeface="Quicksand"/>
                            </a:rPr>
                            <m:t>𝑠</m:t>
                          </m:r>
                        </m:den>
                      </m:f>
                      <m:r>
                        <a:rPr lang="es-AR" b="0" i="0" smtClean="0">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sSup>
                            <m:sSupPr>
                              <m:ctrlPr>
                                <a:rPr lang="es-AR" i="1">
                                  <a:solidFill>
                                    <a:srgbClr val="FFFFFF"/>
                                  </a:solidFill>
                                  <a:latin typeface="Cambria Math" panose="02040503050406030204" pitchFamily="18" charset="0"/>
                                  <a:ea typeface="Quicksand"/>
                                  <a:cs typeface="Quicksand"/>
                                  <a:sym typeface="Quicksand"/>
                                </a:rPr>
                              </m:ctrlPr>
                            </m:sSupPr>
                            <m:e>
                              <m:r>
                                <a:rPr lang="es-AR">
                                  <a:solidFill>
                                    <a:srgbClr val="FFFFFF"/>
                                  </a:solidFill>
                                  <a:latin typeface="Cambria Math" panose="02040503050406030204" pitchFamily="18" charset="0"/>
                                  <a:ea typeface="Quicksand"/>
                                  <a:cs typeface="Quicksand"/>
                                  <a:sym typeface="Quicksand"/>
                                </a:rPr>
                                <m:t>2</m:t>
                              </m:r>
                            </m:e>
                            <m:sup>
                              <m:r>
                                <a:rPr lang="es-AR">
                                  <a:solidFill>
                                    <a:srgbClr val="FFFFFF"/>
                                  </a:solidFill>
                                  <a:latin typeface="Cambria Math" panose="02040503050406030204" pitchFamily="18" charset="0"/>
                                  <a:ea typeface="Quicksand"/>
                                  <a:cs typeface="Quicksand"/>
                                  <a:sym typeface="Quicksand"/>
                                </a:rPr>
                                <m:t>1</m:t>
                              </m:r>
                              <m:r>
                                <a:rPr lang="es-AR" b="0" i="1" smtClean="0">
                                  <a:solidFill>
                                    <a:srgbClr val="FFFFFF"/>
                                  </a:solidFill>
                                  <a:latin typeface="Cambria Math" panose="02040503050406030204" pitchFamily="18" charset="0"/>
                                  <a:ea typeface="Quicksand"/>
                                  <a:cs typeface="Quicksand"/>
                                  <a:sym typeface="Quicksand"/>
                                </a:rPr>
                                <m:t>3</m:t>
                              </m:r>
                            </m:sup>
                          </m:sSup>
                        </m:num>
                        <m:den>
                          <m:r>
                            <a:rPr lang="es-AR" b="0" i="0" smtClean="0">
                              <a:solidFill>
                                <a:srgbClr val="FFFFFF"/>
                              </a:solidFill>
                              <a:latin typeface="Cambria Math" panose="02040503050406030204" pitchFamily="18" charset="0"/>
                              <a:ea typeface="Quicksand"/>
                              <a:cs typeface="Quicksand"/>
                              <a:sym typeface="Quicksand"/>
                            </a:rPr>
                            <m:t>1008</m:t>
                          </m:r>
                          <m:r>
                            <a:rPr lang="es-AR">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𝜇</m:t>
                          </m:r>
                          <m:r>
                            <a:rPr lang="es-AR">
                              <a:solidFill>
                                <a:srgbClr val="FFFFFF"/>
                              </a:solidFill>
                              <a:latin typeface="Cambria Math" panose="02040503050406030204" pitchFamily="18" charset="0"/>
                              <a:ea typeface="Quicksand"/>
                              <a:cs typeface="Quicksand"/>
                              <a:sym typeface="Quicksand"/>
                            </a:rPr>
                            <m:t>𝑠</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b="0" i="1" smtClean="0">
                              <a:solidFill>
                                <a:srgbClr val="FFFFFF"/>
                              </a:solidFill>
                              <a:latin typeface="Cambria Math" panose="02040503050406030204" pitchFamily="18" charset="0"/>
                              <a:ea typeface="Quicksand"/>
                              <a:cs typeface="Quicksand"/>
                              <a:sym typeface="Quicksand"/>
                            </a:rPr>
                            <m:t>512</m:t>
                          </m:r>
                        </m:num>
                        <m:den>
                          <m:r>
                            <a:rPr lang="es-AR" b="0" i="0" smtClean="0">
                              <a:solidFill>
                                <a:srgbClr val="FFFFFF"/>
                              </a:solidFill>
                              <a:latin typeface="Cambria Math" panose="02040503050406030204" pitchFamily="18" charset="0"/>
                              <a:ea typeface="Quicksand"/>
                              <a:cs typeface="Quicksand"/>
                              <a:sym typeface="Quicksand"/>
                            </a:rPr>
                            <m:t>63</m:t>
                          </m:r>
                        </m:den>
                      </m:f>
                      <m:r>
                        <a:rPr lang="es-AR" b="0" i="0" smtClean="0">
                          <a:solidFill>
                            <a:srgbClr val="FFFFFF"/>
                          </a:solidFill>
                          <a:latin typeface="Cambria Math" panose="02040503050406030204" pitchFamily="18" charset="0"/>
                          <a:ea typeface="Quicksand"/>
                          <a:cs typeface="Quicksand"/>
                          <a:sym typeface="Quicksand"/>
                        </a:rPr>
                        <m:t>=8,1269</m:t>
                      </m:r>
                      <m:r>
                        <m:rPr>
                          <m:sty m:val="p"/>
                        </m:rPr>
                        <a:rPr lang="es-AR" b="0" i="0" smtClean="0">
                          <a:solidFill>
                            <a:srgbClr val="FFFFFF"/>
                          </a:solidFill>
                          <a:latin typeface="Cambria Math" panose="02040503050406030204" pitchFamily="18" charset="0"/>
                          <a:ea typeface="Quicksand"/>
                          <a:cs typeface="Quicksand"/>
                          <a:sym typeface="Quicksand"/>
                        </a:rPr>
                        <m:t>MHz</m:t>
                      </m:r>
                    </m:oMath>
                  </m:oMathPara>
                </a14:m>
                <a:endParaRPr lang="es-AR">
                  <a:solidFill>
                    <a:srgbClr val="FFFFFF"/>
                  </a:solidFill>
                  <a:latin typeface="Quicksand"/>
                  <a:ea typeface="Quicksand"/>
                  <a:cs typeface="Quicksand"/>
                  <a:sym typeface="Quicksand"/>
                </a:endParaRPr>
              </a:p>
            </p:txBody>
          </p:sp>
        </mc:Choice>
        <mc:Fallback xmlns="">
          <p:sp>
            <p:nvSpPr>
              <p:cNvPr id="21" name="CuadroTexto 20">
                <a:extLst>
                  <a:ext uri="{FF2B5EF4-FFF2-40B4-BE49-F238E27FC236}">
                    <a16:creationId xmlns:a16="http://schemas.microsoft.com/office/drawing/2014/main" id="{D9369E37-AAFE-4B69-8E98-47B748E42A30}"/>
                  </a:ext>
                </a:extLst>
              </p:cNvPr>
              <p:cNvSpPr txBox="1">
                <a:spLocks noRot="1" noChangeAspect="1" noMove="1" noResize="1" noEditPoints="1" noAdjustHandles="1" noChangeArrowheads="1" noChangeShapeType="1" noTextEdit="1"/>
              </p:cNvSpPr>
              <p:nvPr/>
            </p:nvSpPr>
            <p:spPr>
              <a:xfrm>
                <a:off x="2735631" y="2675890"/>
                <a:ext cx="4451027" cy="465961"/>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22" name="Google Shape;137;p20">
            <a:extLst>
              <a:ext uri="{FF2B5EF4-FFF2-40B4-BE49-F238E27FC236}">
                <a16:creationId xmlns:a16="http://schemas.microsoft.com/office/drawing/2014/main" id="{DD00B265-71EC-401E-A905-FA90A5EDD5BA}"/>
              </a:ext>
            </a:extLst>
          </p:cNvPr>
          <p:cNvSpPr txBox="1">
            <a:spLocks/>
          </p:cNvSpPr>
          <p:nvPr/>
        </p:nvSpPr>
        <p:spPr>
          <a:xfrm>
            <a:off x="1223019" y="3074677"/>
            <a:ext cx="7574488" cy="623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None/>
            </a:pPr>
            <a:r>
              <a:rPr lang="es-MX" sz="1400">
                <a:solidFill>
                  <a:srgbClr val="FFFFFF"/>
                </a:solidFill>
              </a:rPr>
              <a:t>Aprovechando la igualdad anterior, se puede partir de la </a:t>
            </a:r>
            <a:r>
              <a:rPr lang="es-MX" sz="1400" err="1">
                <a:solidFill>
                  <a:srgbClr val="FFFFFF"/>
                </a:solidFill>
              </a:rPr>
              <a:t>f</a:t>
            </a:r>
            <a:r>
              <a:rPr lang="es-MX" sz="1000" err="1">
                <a:solidFill>
                  <a:srgbClr val="FFFFFF"/>
                </a:solidFill>
              </a:rPr>
              <a:t>IFFT</a:t>
            </a:r>
            <a:r>
              <a:rPr lang="es-MX" sz="1400">
                <a:solidFill>
                  <a:srgbClr val="FFFFFF"/>
                </a:solidFill>
              </a:rPr>
              <a:t> para calcular el número de portadoras por segmento para los modos 2 y 3:</a:t>
            </a:r>
          </a:p>
        </p:txBody>
      </p:sp>
      <p:sp>
        <p:nvSpPr>
          <p:cNvPr id="23" name="CuadroTexto 22">
            <a:extLst>
              <a:ext uri="{FF2B5EF4-FFF2-40B4-BE49-F238E27FC236}">
                <a16:creationId xmlns:a16="http://schemas.microsoft.com/office/drawing/2014/main" id="{D5206C37-06B5-4BC5-90FD-163342EB342A}"/>
              </a:ext>
            </a:extLst>
          </p:cNvPr>
          <p:cNvSpPr txBox="1"/>
          <p:nvPr/>
        </p:nvSpPr>
        <p:spPr>
          <a:xfrm>
            <a:off x="2224121" y="3862745"/>
            <a:ext cx="891591" cy="307777"/>
          </a:xfrm>
          <a:prstGeom prst="rect">
            <a:avLst/>
          </a:prstGeom>
          <a:noFill/>
          <a:ln>
            <a:solidFill>
              <a:schemeClr val="bg1"/>
            </a:solidFill>
          </a:ln>
        </p:spPr>
        <p:txBody>
          <a:bodyPr wrap="none" rtlCol="0">
            <a:spAutoFit/>
          </a:bodyPr>
          <a:lstStyle/>
          <a:p>
            <a:r>
              <a:rPr lang="es-AR">
                <a:solidFill>
                  <a:srgbClr val="FFFFFF"/>
                </a:solidFill>
                <a:latin typeface="Quicksand"/>
                <a:sym typeface="Quicksand"/>
              </a:rPr>
              <a:t>MODO 2</a:t>
            </a:r>
          </a:p>
        </p:txBody>
      </p:sp>
      <p:sp>
        <p:nvSpPr>
          <p:cNvPr id="24" name="CuadroTexto 23">
            <a:extLst>
              <a:ext uri="{FF2B5EF4-FFF2-40B4-BE49-F238E27FC236}">
                <a16:creationId xmlns:a16="http://schemas.microsoft.com/office/drawing/2014/main" id="{32A63661-7EC4-4F59-B29F-B7BCCFBDA4BA}"/>
              </a:ext>
            </a:extLst>
          </p:cNvPr>
          <p:cNvSpPr txBox="1"/>
          <p:nvPr/>
        </p:nvSpPr>
        <p:spPr>
          <a:xfrm>
            <a:off x="2224121" y="4478626"/>
            <a:ext cx="881973" cy="307777"/>
          </a:xfrm>
          <a:prstGeom prst="rect">
            <a:avLst/>
          </a:prstGeom>
          <a:noFill/>
          <a:ln>
            <a:solidFill>
              <a:schemeClr val="bg1"/>
            </a:solidFill>
          </a:ln>
        </p:spPr>
        <p:txBody>
          <a:bodyPr wrap="none" rtlCol="0">
            <a:spAutoFit/>
          </a:bodyPr>
          <a:lstStyle/>
          <a:p>
            <a:r>
              <a:rPr lang="es-AR">
                <a:solidFill>
                  <a:srgbClr val="FFFFFF"/>
                </a:solidFill>
                <a:latin typeface="Quicksand"/>
                <a:sym typeface="Quicksand"/>
              </a:rPr>
              <a:t>MODO 3</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D035554B-FED3-4C28-8798-11F59F8BEB28}"/>
                  </a:ext>
                </a:extLst>
              </p:cNvPr>
              <p:cNvSpPr txBox="1"/>
              <p:nvPr/>
            </p:nvSpPr>
            <p:spPr>
              <a:xfrm>
                <a:off x="3350565" y="3765960"/>
                <a:ext cx="4626331" cy="455061"/>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solidFill>
                                <a:srgbClr val="FFFFFF"/>
                              </a:solidFill>
                              <a:latin typeface="Cambria Math" panose="02040503050406030204" pitchFamily="18" charset="0"/>
                              <a:ea typeface="Quicksand"/>
                              <a:cs typeface="Quicksand"/>
                            </a:rPr>
                          </m:ctrlPr>
                        </m:sSubPr>
                        <m:e>
                          <m:r>
                            <a:rPr lang="es-AR">
                              <a:solidFill>
                                <a:srgbClr val="FFFFFF"/>
                              </a:solidFill>
                              <a:latin typeface="Cambria Math" panose="02040503050406030204" pitchFamily="18" charset="0"/>
                              <a:ea typeface="Quicksand"/>
                              <a:cs typeface="Quicksand"/>
                            </a:rPr>
                            <m:t>𝐿</m:t>
                          </m:r>
                        </m:e>
                        <m:sub>
                          <m:r>
                            <a:rPr lang="es-AR">
                              <a:solidFill>
                                <a:srgbClr val="FFFFFF"/>
                              </a:solidFill>
                              <a:latin typeface="Cambria Math" panose="02040503050406030204" pitchFamily="18" charset="0"/>
                              <a:ea typeface="Quicksand"/>
                              <a:cs typeface="Quicksand"/>
                            </a:rPr>
                            <m:t>𝑆</m:t>
                          </m:r>
                        </m:sub>
                      </m:sSub>
                      <m:r>
                        <a:rPr lang="es-AR">
                          <a:solidFill>
                            <a:srgbClr val="FFFFFF"/>
                          </a:solidFill>
                          <a:latin typeface="Cambria Math" panose="02040503050406030204" pitchFamily="18" charset="0"/>
                          <a:ea typeface="Quicksand"/>
                          <a:cs typeface="Quicksand"/>
                        </a:rPr>
                        <m:t>=</m:t>
                      </m:r>
                      <m:f>
                        <m:fPr>
                          <m:ctrlPr>
                            <a:rPr lang="es-AR" i="1">
                              <a:solidFill>
                                <a:srgbClr val="FFFFFF"/>
                              </a:solidFill>
                              <a:latin typeface="Cambria Math" panose="02040503050406030204" pitchFamily="18" charset="0"/>
                              <a:ea typeface="Quicksand"/>
                              <a:cs typeface="Quicksand"/>
                            </a:rPr>
                          </m:ctrlPr>
                        </m:fPr>
                        <m:num>
                          <m:r>
                            <a:rPr lang="es-AR">
                              <a:solidFill>
                                <a:srgbClr val="FFFFFF"/>
                              </a:solidFill>
                              <a:latin typeface="Cambria Math" panose="02040503050406030204" pitchFamily="18" charset="0"/>
                              <a:ea typeface="Quicksand"/>
                              <a:cs typeface="Quicksand"/>
                            </a:rPr>
                            <m:t>3000</m:t>
                          </m:r>
                          <m:r>
                            <a:rPr lang="es-AR">
                              <a:solidFill>
                                <a:srgbClr val="FFFFFF"/>
                              </a:solidFill>
                              <a:latin typeface="Cambria Math" panose="02040503050406030204" pitchFamily="18" charset="0"/>
                              <a:ea typeface="Quicksand"/>
                              <a:cs typeface="Quicksand"/>
                            </a:rPr>
                            <m:t>𝑘𝐻𝑧</m:t>
                          </m:r>
                        </m:num>
                        <m:den>
                          <m:r>
                            <a:rPr lang="es-AR">
                              <a:solidFill>
                                <a:srgbClr val="FFFFFF"/>
                              </a:solidFill>
                              <a:latin typeface="Cambria Math" panose="02040503050406030204" pitchFamily="18" charset="0"/>
                              <a:ea typeface="Quicksand"/>
                              <a:cs typeface="Quicksand"/>
                            </a:rPr>
                            <m:t>7</m:t>
                          </m:r>
                        </m:den>
                      </m:f>
                      <m:f>
                        <m:fPr>
                          <m:ctrlPr>
                            <a:rPr lang="es-AR" i="1">
                              <a:solidFill>
                                <a:srgbClr val="FFFFFF"/>
                              </a:solidFill>
                              <a:latin typeface="Cambria Math" panose="02040503050406030204" pitchFamily="18" charset="0"/>
                              <a:ea typeface="Quicksand"/>
                              <a:cs typeface="Quicksand"/>
                            </a:rPr>
                          </m:ctrlPr>
                        </m:fPr>
                        <m:num>
                          <m:sSup>
                            <m:sSupPr>
                              <m:ctrlPr>
                                <a:rPr lang="es-AR" i="1">
                                  <a:solidFill>
                                    <a:srgbClr val="FFFFFF"/>
                                  </a:solidFill>
                                  <a:latin typeface="Cambria Math" panose="02040503050406030204" pitchFamily="18" charset="0"/>
                                  <a:ea typeface="Quicksand"/>
                                  <a:cs typeface="Quicksand"/>
                                </a:rPr>
                              </m:ctrlPr>
                            </m:sSupPr>
                            <m:e>
                              <m:r>
                                <a:rPr lang="es-AR">
                                  <a:solidFill>
                                    <a:srgbClr val="FFFFFF"/>
                                  </a:solidFill>
                                  <a:latin typeface="Cambria Math" panose="02040503050406030204" pitchFamily="18" charset="0"/>
                                  <a:ea typeface="Quicksand"/>
                                  <a:cs typeface="Quicksand"/>
                                </a:rPr>
                                <m:t>2</m:t>
                              </m:r>
                            </m:e>
                            <m:sup>
                              <m:r>
                                <a:rPr lang="es-AR">
                                  <a:solidFill>
                                    <a:srgbClr val="FFFFFF"/>
                                  </a:solidFill>
                                  <a:latin typeface="Cambria Math" panose="02040503050406030204" pitchFamily="18" charset="0"/>
                                  <a:ea typeface="Quicksand"/>
                                  <a:cs typeface="Quicksand"/>
                                </a:rPr>
                                <m:t>12</m:t>
                              </m:r>
                            </m:sup>
                          </m:sSup>
                        </m:num>
                        <m:den>
                          <m:r>
                            <a:rPr lang="es-AR">
                              <a:solidFill>
                                <a:srgbClr val="FFFFFF"/>
                              </a:solidFill>
                              <a:latin typeface="Cambria Math" panose="02040503050406030204" pitchFamily="18" charset="0"/>
                              <a:ea typeface="Quicksand"/>
                              <a:cs typeface="Quicksand"/>
                            </a:rPr>
                            <m:t>8,1269</m:t>
                          </m:r>
                          <m:r>
                            <a:rPr lang="es-AR">
                              <a:solidFill>
                                <a:srgbClr val="FFFFFF"/>
                              </a:solidFill>
                              <a:latin typeface="Cambria Math" panose="02040503050406030204" pitchFamily="18" charset="0"/>
                              <a:ea typeface="Quicksand"/>
                              <a:cs typeface="Quicksand"/>
                            </a:rPr>
                            <m:t>𝑀𝐻𝑧</m:t>
                          </m:r>
                        </m:den>
                      </m:f>
                      <m:r>
                        <a:rPr lang="es-AR" b="0" i="0" smtClean="0">
                          <a:solidFill>
                            <a:srgbClr val="FFFFFF"/>
                          </a:solidFill>
                          <a:latin typeface="Cambria Math" panose="02040503050406030204" pitchFamily="18" charset="0"/>
                          <a:ea typeface="Quicksand"/>
                          <a:cs typeface="Quicksand"/>
                        </a:rPr>
                        <m:t>=216 </m:t>
                      </m:r>
                      <m:r>
                        <m:rPr>
                          <m:sty m:val="p"/>
                        </m:rPr>
                        <a:rPr lang="es-AR" b="0" i="0" smtClean="0">
                          <a:solidFill>
                            <a:srgbClr val="FFFFFF"/>
                          </a:solidFill>
                          <a:latin typeface="Cambria Math" panose="02040503050406030204" pitchFamily="18" charset="0"/>
                          <a:ea typeface="Quicksand"/>
                          <a:cs typeface="Quicksand"/>
                        </a:rPr>
                        <m:t>portadoras</m:t>
                      </m:r>
                      <m:r>
                        <a:rPr lang="es-AR" b="0" i="0" smtClean="0">
                          <a:solidFill>
                            <a:srgbClr val="FFFFFF"/>
                          </a:solidFill>
                          <a:latin typeface="Cambria Math" panose="02040503050406030204" pitchFamily="18" charset="0"/>
                          <a:ea typeface="Quicksand"/>
                          <a:cs typeface="Quicksand"/>
                        </a:rPr>
                        <m:t> </m:t>
                      </m:r>
                      <m:r>
                        <m:rPr>
                          <m:sty m:val="p"/>
                        </m:rPr>
                        <a:rPr lang="es-AR" b="0" i="0" smtClean="0">
                          <a:solidFill>
                            <a:srgbClr val="FFFFFF"/>
                          </a:solidFill>
                          <a:latin typeface="Cambria Math" panose="02040503050406030204" pitchFamily="18" charset="0"/>
                          <a:ea typeface="Quicksand"/>
                          <a:cs typeface="Quicksand"/>
                        </a:rPr>
                        <m:t>por</m:t>
                      </m:r>
                      <m:r>
                        <a:rPr lang="es-AR" b="0" i="0" smtClean="0">
                          <a:solidFill>
                            <a:srgbClr val="FFFFFF"/>
                          </a:solidFill>
                          <a:latin typeface="Cambria Math" panose="02040503050406030204" pitchFamily="18" charset="0"/>
                          <a:ea typeface="Quicksand"/>
                          <a:cs typeface="Quicksand"/>
                        </a:rPr>
                        <m:t> </m:t>
                      </m:r>
                      <m:r>
                        <m:rPr>
                          <m:sty m:val="p"/>
                        </m:rPr>
                        <a:rPr lang="es-AR" b="0" i="0" smtClean="0">
                          <a:solidFill>
                            <a:srgbClr val="FFFFFF"/>
                          </a:solidFill>
                          <a:latin typeface="Cambria Math" panose="02040503050406030204" pitchFamily="18" charset="0"/>
                          <a:ea typeface="Quicksand"/>
                          <a:cs typeface="Quicksand"/>
                        </a:rPr>
                        <m:t>segmento</m:t>
                      </m:r>
                    </m:oMath>
                  </m:oMathPara>
                </a14:m>
                <a:endParaRPr lang="es-AR">
                  <a:solidFill>
                    <a:srgbClr val="FFFFFF"/>
                  </a:solidFill>
                  <a:latin typeface="Quicksand"/>
                  <a:ea typeface="Quicksand"/>
                  <a:cs typeface="Quicksand"/>
                </a:endParaRPr>
              </a:p>
            </p:txBody>
          </p:sp>
        </mc:Choice>
        <mc:Fallback xmlns="">
          <p:sp>
            <p:nvSpPr>
              <p:cNvPr id="3" name="CuadroTexto 2">
                <a:extLst>
                  <a:ext uri="{FF2B5EF4-FFF2-40B4-BE49-F238E27FC236}">
                    <a16:creationId xmlns:a16="http://schemas.microsoft.com/office/drawing/2014/main" id="{D035554B-FED3-4C28-8798-11F59F8BEB28}"/>
                  </a:ext>
                </a:extLst>
              </p:cNvPr>
              <p:cNvSpPr txBox="1">
                <a:spLocks noRot="1" noChangeAspect="1" noMove="1" noResize="1" noEditPoints="1" noAdjustHandles="1" noChangeArrowheads="1" noChangeShapeType="1" noTextEdit="1"/>
              </p:cNvSpPr>
              <p:nvPr/>
            </p:nvSpPr>
            <p:spPr>
              <a:xfrm>
                <a:off x="3350565" y="3765960"/>
                <a:ext cx="4626331" cy="45506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291AB654-EA57-42CA-B3F4-5906D42C2FE6}"/>
                  </a:ext>
                </a:extLst>
              </p:cNvPr>
              <p:cNvSpPr txBox="1"/>
              <p:nvPr/>
            </p:nvSpPr>
            <p:spPr>
              <a:xfrm>
                <a:off x="3350565" y="4398636"/>
                <a:ext cx="4626331" cy="455061"/>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solidFill>
                                <a:srgbClr val="FFFFFF"/>
                              </a:solidFill>
                              <a:latin typeface="Cambria Math" panose="02040503050406030204" pitchFamily="18" charset="0"/>
                              <a:ea typeface="Quicksand"/>
                              <a:cs typeface="Quicksand"/>
                            </a:rPr>
                          </m:ctrlPr>
                        </m:sSubPr>
                        <m:e>
                          <m:r>
                            <a:rPr lang="es-AR">
                              <a:solidFill>
                                <a:srgbClr val="FFFFFF"/>
                              </a:solidFill>
                              <a:latin typeface="Cambria Math" panose="02040503050406030204" pitchFamily="18" charset="0"/>
                              <a:ea typeface="Quicksand"/>
                              <a:cs typeface="Quicksand"/>
                            </a:rPr>
                            <m:t>𝐿</m:t>
                          </m:r>
                        </m:e>
                        <m:sub>
                          <m:r>
                            <a:rPr lang="es-AR">
                              <a:solidFill>
                                <a:srgbClr val="FFFFFF"/>
                              </a:solidFill>
                              <a:latin typeface="Cambria Math" panose="02040503050406030204" pitchFamily="18" charset="0"/>
                              <a:ea typeface="Quicksand"/>
                              <a:cs typeface="Quicksand"/>
                            </a:rPr>
                            <m:t>𝑆</m:t>
                          </m:r>
                        </m:sub>
                      </m:sSub>
                      <m:r>
                        <a:rPr lang="es-AR">
                          <a:solidFill>
                            <a:srgbClr val="FFFFFF"/>
                          </a:solidFill>
                          <a:latin typeface="Cambria Math" panose="02040503050406030204" pitchFamily="18" charset="0"/>
                          <a:ea typeface="Quicksand"/>
                          <a:cs typeface="Quicksand"/>
                        </a:rPr>
                        <m:t>=</m:t>
                      </m:r>
                      <m:f>
                        <m:fPr>
                          <m:ctrlPr>
                            <a:rPr lang="es-AR" i="1">
                              <a:solidFill>
                                <a:srgbClr val="FFFFFF"/>
                              </a:solidFill>
                              <a:latin typeface="Cambria Math" panose="02040503050406030204" pitchFamily="18" charset="0"/>
                              <a:ea typeface="Quicksand"/>
                              <a:cs typeface="Quicksand"/>
                            </a:rPr>
                          </m:ctrlPr>
                        </m:fPr>
                        <m:num>
                          <m:r>
                            <a:rPr lang="es-AR">
                              <a:solidFill>
                                <a:srgbClr val="FFFFFF"/>
                              </a:solidFill>
                              <a:latin typeface="Cambria Math" panose="02040503050406030204" pitchFamily="18" charset="0"/>
                              <a:ea typeface="Quicksand"/>
                              <a:cs typeface="Quicksand"/>
                            </a:rPr>
                            <m:t>3000</m:t>
                          </m:r>
                          <m:r>
                            <a:rPr lang="es-AR">
                              <a:solidFill>
                                <a:srgbClr val="FFFFFF"/>
                              </a:solidFill>
                              <a:latin typeface="Cambria Math" panose="02040503050406030204" pitchFamily="18" charset="0"/>
                              <a:ea typeface="Quicksand"/>
                              <a:cs typeface="Quicksand"/>
                            </a:rPr>
                            <m:t>𝑘𝐻𝑧</m:t>
                          </m:r>
                        </m:num>
                        <m:den>
                          <m:r>
                            <a:rPr lang="es-AR">
                              <a:solidFill>
                                <a:srgbClr val="FFFFFF"/>
                              </a:solidFill>
                              <a:latin typeface="Cambria Math" panose="02040503050406030204" pitchFamily="18" charset="0"/>
                              <a:ea typeface="Quicksand"/>
                              <a:cs typeface="Quicksand"/>
                            </a:rPr>
                            <m:t>7</m:t>
                          </m:r>
                        </m:den>
                      </m:f>
                      <m:f>
                        <m:fPr>
                          <m:ctrlPr>
                            <a:rPr lang="es-AR" i="1">
                              <a:solidFill>
                                <a:srgbClr val="FFFFFF"/>
                              </a:solidFill>
                              <a:latin typeface="Cambria Math" panose="02040503050406030204" pitchFamily="18" charset="0"/>
                              <a:ea typeface="Quicksand"/>
                              <a:cs typeface="Quicksand"/>
                            </a:rPr>
                          </m:ctrlPr>
                        </m:fPr>
                        <m:num>
                          <m:sSup>
                            <m:sSupPr>
                              <m:ctrlPr>
                                <a:rPr lang="es-AR" i="1">
                                  <a:solidFill>
                                    <a:srgbClr val="FFFFFF"/>
                                  </a:solidFill>
                                  <a:latin typeface="Cambria Math" panose="02040503050406030204" pitchFamily="18" charset="0"/>
                                  <a:ea typeface="Quicksand"/>
                                  <a:cs typeface="Quicksand"/>
                                </a:rPr>
                              </m:ctrlPr>
                            </m:sSupPr>
                            <m:e>
                              <m:r>
                                <a:rPr lang="es-AR">
                                  <a:solidFill>
                                    <a:srgbClr val="FFFFFF"/>
                                  </a:solidFill>
                                  <a:latin typeface="Cambria Math" panose="02040503050406030204" pitchFamily="18" charset="0"/>
                                  <a:ea typeface="Quicksand"/>
                                  <a:cs typeface="Quicksand"/>
                                </a:rPr>
                                <m:t>2</m:t>
                              </m:r>
                            </m:e>
                            <m:sup>
                              <m:r>
                                <a:rPr lang="es-AR">
                                  <a:solidFill>
                                    <a:srgbClr val="FFFFFF"/>
                                  </a:solidFill>
                                  <a:latin typeface="Cambria Math" panose="02040503050406030204" pitchFamily="18" charset="0"/>
                                  <a:ea typeface="Quicksand"/>
                                  <a:cs typeface="Quicksand"/>
                                </a:rPr>
                                <m:t>1</m:t>
                              </m:r>
                              <m:r>
                                <a:rPr lang="es-AR" b="0" i="0" smtClean="0">
                                  <a:solidFill>
                                    <a:srgbClr val="FFFFFF"/>
                                  </a:solidFill>
                                  <a:latin typeface="Cambria Math" panose="02040503050406030204" pitchFamily="18" charset="0"/>
                                  <a:ea typeface="Quicksand"/>
                                  <a:cs typeface="Quicksand"/>
                                </a:rPr>
                                <m:t>3</m:t>
                              </m:r>
                            </m:sup>
                          </m:sSup>
                        </m:num>
                        <m:den>
                          <m:r>
                            <a:rPr lang="es-AR">
                              <a:solidFill>
                                <a:srgbClr val="FFFFFF"/>
                              </a:solidFill>
                              <a:latin typeface="Cambria Math" panose="02040503050406030204" pitchFamily="18" charset="0"/>
                              <a:ea typeface="Quicksand"/>
                              <a:cs typeface="Quicksand"/>
                            </a:rPr>
                            <m:t>8,1269</m:t>
                          </m:r>
                          <m:r>
                            <a:rPr lang="es-AR">
                              <a:solidFill>
                                <a:srgbClr val="FFFFFF"/>
                              </a:solidFill>
                              <a:latin typeface="Cambria Math" panose="02040503050406030204" pitchFamily="18" charset="0"/>
                              <a:ea typeface="Quicksand"/>
                              <a:cs typeface="Quicksand"/>
                            </a:rPr>
                            <m:t>𝑀𝐻𝑧</m:t>
                          </m:r>
                        </m:den>
                      </m:f>
                      <m:r>
                        <a:rPr lang="es-AR" b="0" i="0" smtClean="0">
                          <a:solidFill>
                            <a:srgbClr val="FFFFFF"/>
                          </a:solidFill>
                          <a:latin typeface="Cambria Math" panose="02040503050406030204" pitchFamily="18" charset="0"/>
                          <a:ea typeface="Quicksand"/>
                          <a:cs typeface="Quicksand"/>
                        </a:rPr>
                        <m:t>=432 </m:t>
                      </m:r>
                      <m:r>
                        <m:rPr>
                          <m:sty m:val="p"/>
                        </m:rPr>
                        <a:rPr lang="es-AR" b="0" i="0" smtClean="0">
                          <a:solidFill>
                            <a:srgbClr val="FFFFFF"/>
                          </a:solidFill>
                          <a:latin typeface="Cambria Math" panose="02040503050406030204" pitchFamily="18" charset="0"/>
                          <a:ea typeface="Quicksand"/>
                          <a:cs typeface="Quicksand"/>
                        </a:rPr>
                        <m:t>portadoras</m:t>
                      </m:r>
                      <m:r>
                        <a:rPr lang="es-AR" b="0" i="0" smtClean="0">
                          <a:solidFill>
                            <a:srgbClr val="FFFFFF"/>
                          </a:solidFill>
                          <a:latin typeface="Cambria Math" panose="02040503050406030204" pitchFamily="18" charset="0"/>
                          <a:ea typeface="Quicksand"/>
                          <a:cs typeface="Quicksand"/>
                        </a:rPr>
                        <m:t> </m:t>
                      </m:r>
                      <m:r>
                        <m:rPr>
                          <m:sty m:val="p"/>
                        </m:rPr>
                        <a:rPr lang="es-AR" b="0" i="0" smtClean="0">
                          <a:solidFill>
                            <a:srgbClr val="FFFFFF"/>
                          </a:solidFill>
                          <a:latin typeface="Cambria Math" panose="02040503050406030204" pitchFamily="18" charset="0"/>
                          <a:ea typeface="Quicksand"/>
                          <a:cs typeface="Quicksand"/>
                        </a:rPr>
                        <m:t>por</m:t>
                      </m:r>
                      <m:r>
                        <a:rPr lang="es-AR" b="0" i="0" smtClean="0">
                          <a:solidFill>
                            <a:srgbClr val="FFFFFF"/>
                          </a:solidFill>
                          <a:latin typeface="Cambria Math" panose="02040503050406030204" pitchFamily="18" charset="0"/>
                          <a:ea typeface="Quicksand"/>
                          <a:cs typeface="Quicksand"/>
                        </a:rPr>
                        <m:t> </m:t>
                      </m:r>
                      <m:r>
                        <m:rPr>
                          <m:sty m:val="p"/>
                        </m:rPr>
                        <a:rPr lang="es-AR" b="0" i="0" smtClean="0">
                          <a:solidFill>
                            <a:srgbClr val="FFFFFF"/>
                          </a:solidFill>
                          <a:latin typeface="Cambria Math" panose="02040503050406030204" pitchFamily="18" charset="0"/>
                          <a:ea typeface="Quicksand"/>
                          <a:cs typeface="Quicksand"/>
                        </a:rPr>
                        <m:t>segmento</m:t>
                      </m:r>
                    </m:oMath>
                  </m:oMathPara>
                </a14:m>
                <a:endParaRPr lang="es-AR">
                  <a:solidFill>
                    <a:srgbClr val="FFFFFF"/>
                  </a:solidFill>
                  <a:latin typeface="Quicksand"/>
                  <a:ea typeface="Quicksand"/>
                  <a:cs typeface="Quicksand"/>
                </a:endParaRPr>
              </a:p>
            </p:txBody>
          </p:sp>
        </mc:Choice>
        <mc:Fallback xmlns="">
          <p:sp>
            <p:nvSpPr>
              <p:cNvPr id="25" name="CuadroTexto 24">
                <a:extLst>
                  <a:ext uri="{FF2B5EF4-FFF2-40B4-BE49-F238E27FC236}">
                    <a16:creationId xmlns:a16="http://schemas.microsoft.com/office/drawing/2014/main" id="{291AB654-EA57-42CA-B3F4-5906D42C2FE6}"/>
                  </a:ext>
                </a:extLst>
              </p:cNvPr>
              <p:cNvSpPr txBox="1">
                <a:spLocks noRot="1" noChangeAspect="1" noMove="1" noResize="1" noEditPoints="1" noAdjustHandles="1" noChangeArrowheads="1" noChangeShapeType="1" noTextEdit="1"/>
              </p:cNvSpPr>
              <p:nvPr/>
            </p:nvSpPr>
            <p:spPr>
              <a:xfrm>
                <a:off x="3350565" y="4398636"/>
                <a:ext cx="4626331" cy="455061"/>
              </a:xfrm>
              <a:prstGeom prst="rect">
                <a:avLst/>
              </a:prstGeom>
              <a:blipFill>
                <a:blip r:embed="rId5"/>
                <a:stretch>
                  <a:fillRect/>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95232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453203"/>
            <a:ext cx="5521076"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CANTIDAD DE SÍMBOLOS POR CUADRO OFDM</a:t>
            </a:r>
            <a:endParaRPr/>
          </a:p>
        </p:txBody>
      </p:sp>
      <mc:AlternateContent xmlns:mc="http://schemas.openxmlformats.org/markup-compatibility/2006" xmlns:a14="http://schemas.microsoft.com/office/drawing/2010/main">
        <mc:Choice Requires="a14">
          <p:sp>
            <p:nvSpPr>
              <p:cNvPr id="137" name="Google Shape;137;p20"/>
              <p:cNvSpPr txBox="1">
                <a:spLocks noGrp="1"/>
              </p:cNvSpPr>
              <p:nvPr>
                <p:ph type="body" idx="1"/>
              </p:nvPr>
            </p:nvSpPr>
            <p:spPr>
              <a:xfrm>
                <a:off x="1165474" y="625703"/>
                <a:ext cx="7574488" cy="4248851"/>
              </a:xfrm>
              <a:prstGeom prst="rect">
                <a:avLst/>
              </a:prstGeom>
            </p:spPr>
            <p:txBody>
              <a:bodyPr spcFirstLastPara="1" wrap="square" lIns="91425" tIns="91425" rIns="91425" bIns="91425" anchor="t" anchorCtr="0">
                <a:noAutofit/>
              </a:bodyPr>
              <a:lstStyle/>
              <a:p>
                <a:pPr marL="0" indent="0">
                  <a:buNone/>
                </a:pPr>
                <a:r>
                  <a:rPr lang="es-MX" sz="1400">
                    <a:solidFill>
                      <a:srgbClr val="FFFFFF"/>
                    </a:solidFill>
                  </a:rPr>
                  <a:t>Una sucesión de símbolos OFDM se denomina “cuadro OFDM”. Si F es la cantidad de símbolos que componen el cuadro OFDM, entonces el tiempo de duración del cuadro es:</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𝐹</m:t>
                          </m:r>
                        </m:sub>
                      </m:sSub>
                      <m:r>
                        <a:rPr lang="es-AR" sz="1400" b="0" i="1" smtClean="0">
                          <a:solidFill>
                            <a:srgbClr val="FFFFFF"/>
                          </a:solidFill>
                          <a:latin typeface="Cambria Math" panose="02040503050406030204" pitchFamily="18" charset="0"/>
                        </a:rPr>
                        <m:t>=</m:t>
                      </m:r>
                      <m:r>
                        <a:rPr lang="es-AR" sz="1400" b="0" i="1" smtClean="0">
                          <a:solidFill>
                            <a:srgbClr val="FFFFFF"/>
                          </a:solidFill>
                          <a:latin typeface="Cambria Math" panose="02040503050406030204" pitchFamily="18" charset="0"/>
                        </a:rPr>
                        <m:t>𝐹</m:t>
                      </m:r>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𝑆</m:t>
                          </m:r>
                        </m:sub>
                      </m:sSub>
                    </m:oMath>
                  </m:oMathPara>
                </a14:m>
                <a:endParaRPr lang="es-AR" sz="1400" b="0">
                  <a:solidFill>
                    <a:srgbClr val="FFFFFF"/>
                  </a:solidFill>
                </a:endParaRPr>
              </a:p>
              <a:p>
                <a:pPr marL="0" indent="0">
                  <a:buNone/>
                </a:pPr>
                <a:r>
                  <a:rPr lang="es-MX" sz="1400">
                    <a:solidFill>
                      <a:srgbClr val="FFFFFF"/>
                    </a:solidFill>
                  </a:rPr>
                  <a:t>Por otro lado la tasa de transmisión de datos del sistema ISDB-T, en bits por segundo, para los 13 segmentos es:</a:t>
                </a:r>
              </a:p>
              <a:p>
                <a:pPr marL="0" indent="0">
                  <a:buNone/>
                </a:pPr>
                <a14:m>
                  <m:oMathPara xmlns:m="http://schemas.openxmlformats.org/officeDocument/2006/math">
                    <m:oMathParaPr>
                      <m:jc m:val="centerGroup"/>
                    </m:oMathParaPr>
                    <m:oMath xmlns:m="http://schemas.openxmlformats.org/officeDocument/2006/math">
                      <m:r>
                        <a:rPr lang="es-AR" sz="1400" b="0" i="1" smtClean="0">
                          <a:solidFill>
                            <a:srgbClr val="FFFFFF"/>
                          </a:solidFill>
                          <a:latin typeface="Cambria Math" panose="02040503050406030204" pitchFamily="18" charset="0"/>
                        </a:rPr>
                        <m:t>𝑅</m:t>
                      </m:r>
                      <m:r>
                        <a:rPr lang="es-AR" sz="1400" b="0" i="1" smtClean="0">
                          <a:solidFill>
                            <a:srgbClr val="FFFFFF"/>
                          </a:solidFill>
                          <a:latin typeface="Cambria Math" panose="02040503050406030204" pitchFamily="18" charset="0"/>
                        </a:rPr>
                        <m:t>=</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𝐾</m:t>
                          </m:r>
                        </m:e>
                        <m:sub>
                          <m:r>
                            <a:rPr lang="es-AR" sz="1400" b="0" i="1" smtClean="0">
                              <a:solidFill>
                                <a:srgbClr val="FFFFFF"/>
                              </a:solidFill>
                              <a:latin typeface="Cambria Math" panose="02040503050406030204" pitchFamily="18" charset="0"/>
                            </a:rPr>
                            <m:t>𝑂</m:t>
                          </m:r>
                        </m:sub>
                      </m:sSub>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𝐾</m:t>
                          </m:r>
                        </m:e>
                        <m:sub>
                          <m:r>
                            <a:rPr lang="es-AR" sz="1400" b="0" i="1" smtClean="0">
                              <a:solidFill>
                                <a:srgbClr val="FFFFFF"/>
                              </a:solidFill>
                              <a:latin typeface="Cambria Math" panose="02040503050406030204" pitchFamily="18" charset="0"/>
                            </a:rPr>
                            <m:t>𝐼</m:t>
                          </m:r>
                        </m:sub>
                      </m:sSub>
                      <m:f>
                        <m:fPr>
                          <m:ctrlPr>
                            <a:rPr lang="es-AR" sz="1400" b="0" i="1" smtClean="0">
                              <a:solidFill>
                                <a:srgbClr val="FFFFFF"/>
                              </a:solidFill>
                              <a:latin typeface="Cambria Math" panose="02040503050406030204" pitchFamily="18" charset="0"/>
                            </a:rPr>
                          </m:ctrlPr>
                        </m:fPr>
                        <m:num>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𝑃</m:t>
                              </m:r>
                            </m:sub>
                          </m:sSub>
                          <m:r>
                            <a:rPr lang="es-AR" sz="1400" b="0" i="1" smtClean="0">
                              <a:solidFill>
                                <a:srgbClr val="FFFFFF"/>
                              </a:solidFill>
                              <a:latin typeface="Cambria Math" panose="02040503050406030204" pitchFamily="18" charset="0"/>
                            </a:rPr>
                            <m:t> (13</m:t>
                          </m:r>
                          <m:r>
                            <a:rPr lang="es-AR" sz="1400" b="0" i="1" smtClean="0">
                              <a:solidFill>
                                <a:srgbClr val="FFFFFF"/>
                              </a:solidFill>
                              <a:latin typeface="Cambria Math" panose="02040503050406030204" pitchFamily="18" charset="0"/>
                            </a:rPr>
                            <m:t>𝑥</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𝐿</m:t>
                              </m:r>
                            </m:e>
                            <m:sub>
                              <m:r>
                                <a:rPr lang="es-AR" sz="1400" b="0" i="1" smtClean="0">
                                  <a:solidFill>
                                    <a:srgbClr val="FFFFFF"/>
                                  </a:solidFill>
                                  <a:latin typeface="Cambria Math" panose="02040503050406030204" pitchFamily="18" charset="0"/>
                                </a:rPr>
                                <m:t>𝐷</m:t>
                              </m:r>
                            </m:sub>
                          </m:sSub>
                          <m:r>
                            <a:rPr lang="es-AR" sz="1400" b="0" i="1" smtClean="0">
                              <a:solidFill>
                                <a:srgbClr val="FFFFFF"/>
                              </a:solidFill>
                              <a:latin typeface="Cambria Math" panose="02040503050406030204" pitchFamily="18" charset="0"/>
                            </a:rPr>
                            <m:t>)</m:t>
                          </m:r>
                        </m:num>
                        <m:den>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𝑆</m:t>
                              </m:r>
                            </m:sub>
                          </m:sSub>
                        </m:den>
                      </m:f>
                    </m:oMath>
                  </m:oMathPara>
                </a14:m>
                <a:endParaRPr lang="es-AR" sz="1400" b="0">
                  <a:solidFill>
                    <a:srgbClr val="FFFFFF"/>
                  </a:solidFill>
                </a:endParaRPr>
              </a:p>
              <a:p>
                <a:pPr marL="0" indent="0">
                  <a:buNone/>
                </a:pPr>
                <a:r>
                  <a:rPr lang="es-MX" sz="1400">
                    <a:solidFill>
                      <a:srgbClr val="FFFFFF"/>
                    </a:solidFill>
                  </a:rPr>
                  <a:t>donde:</a:t>
                </a:r>
              </a:p>
              <a:p>
                <a:pPr marL="285750" indent="-285750">
                  <a:buFontTx/>
                  <a:buChar char="-"/>
                </a:pPr>
                <a:r>
                  <a:rPr lang="es-MX" sz="1400">
                    <a:solidFill>
                      <a:srgbClr val="FFFFFF"/>
                    </a:solidFill>
                  </a:rPr>
                  <a:t>K</a:t>
                </a:r>
                <a:r>
                  <a:rPr lang="es-MX" sz="900">
                    <a:solidFill>
                      <a:srgbClr val="FFFFFF"/>
                    </a:solidFill>
                  </a:rPr>
                  <a:t>O</a:t>
                </a:r>
                <a:r>
                  <a:rPr lang="es-MX" sz="1400">
                    <a:solidFill>
                      <a:srgbClr val="FFFFFF"/>
                    </a:solidFill>
                  </a:rPr>
                  <a:t> es la relación de codificación externa (Reed-Solomon). Su valor es fijo e igual a 188/204.</a:t>
                </a:r>
              </a:p>
              <a:p>
                <a:pPr marL="285750" indent="-285750">
                  <a:buFontTx/>
                  <a:buChar char="-"/>
                </a:pPr>
                <a:r>
                  <a:rPr lang="es-MX" sz="1400">
                    <a:solidFill>
                      <a:srgbClr val="FFFFFF"/>
                    </a:solidFill>
                  </a:rPr>
                  <a:t>K</a:t>
                </a:r>
                <a:r>
                  <a:rPr lang="es-MX" sz="900">
                    <a:solidFill>
                      <a:srgbClr val="FFFFFF"/>
                    </a:solidFill>
                  </a:rPr>
                  <a:t>I</a:t>
                </a:r>
                <a:r>
                  <a:rPr lang="es-MX" sz="1400">
                    <a:solidFill>
                      <a:srgbClr val="FFFFFF"/>
                    </a:solidFill>
                  </a:rPr>
                  <a:t> es la relación de codificación interna o convolucional: 1/2, 2/3, 3/4, 5/6 </a:t>
                </a:r>
                <a:r>
                  <a:rPr lang="es-MX" sz="1400" err="1">
                    <a:solidFill>
                      <a:srgbClr val="FFFFFF"/>
                    </a:solidFill>
                  </a:rPr>
                  <a:t>ó</a:t>
                </a:r>
                <a:r>
                  <a:rPr lang="es-MX" sz="1400">
                    <a:solidFill>
                      <a:srgbClr val="FFFFFF"/>
                    </a:solidFill>
                  </a:rPr>
                  <a:t> 7/8.</a:t>
                </a:r>
              </a:p>
              <a:p>
                <a:pPr marL="285750" indent="-285750">
                  <a:buFontTx/>
                  <a:buChar char="-"/>
                </a:pPr>
                <a:r>
                  <a:rPr lang="es-MX" sz="1400" err="1">
                    <a:solidFill>
                      <a:srgbClr val="FFFFFF"/>
                    </a:solidFill>
                  </a:rPr>
                  <a:t>b</a:t>
                </a:r>
                <a:r>
                  <a:rPr lang="es-MX" sz="900" err="1">
                    <a:solidFill>
                      <a:srgbClr val="FFFFFF"/>
                    </a:solidFill>
                  </a:rPr>
                  <a:t>P</a:t>
                </a:r>
                <a:r>
                  <a:rPr lang="es-MX" sz="1400">
                    <a:solidFill>
                      <a:srgbClr val="FFFFFF"/>
                    </a:solidFill>
                  </a:rPr>
                  <a:t> es el número de bits de datos transmitidos por cada palabra: 2, 4 </a:t>
                </a:r>
                <a:r>
                  <a:rPr lang="es-MX" sz="1400" err="1">
                    <a:solidFill>
                      <a:srgbClr val="FFFFFF"/>
                    </a:solidFill>
                  </a:rPr>
                  <a:t>ó</a:t>
                </a:r>
                <a:r>
                  <a:rPr lang="es-MX" sz="1400">
                    <a:solidFill>
                      <a:srgbClr val="FFFFFF"/>
                    </a:solidFill>
                  </a:rPr>
                  <a:t> 6 (modulaciones QPSK/DPSK, 16-QAM </a:t>
                </a:r>
                <a:r>
                  <a:rPr lang="es-MX" sz="1400" err="1">
                    <a:solidFill>
                      <a:srgbClr val="FFFFFF"/>
                    </a:solidFill>
                  </a:rPr>
                  <a:t>ó</a:t>
                </a:r>
                <a:r>
                  <a:rPr lang="es-MX" sz="1400">
                    <a:solidFill>
                      <a:srgbClr val="FFFFFF"/>
                    </a:solidFill>
                  </a:rPr>
                  <a:t> 64-QAM, respectivamente).</a:t>
                </a:r>
              </a:p>
              <a:p>
                <a:pPr marL="285750" indent="-285750">
                  <a:buFontTx/>
                  <a:buChar char="-"/>
                </a:pPr>
                <a:r>
                  <a:rPr lang="es-MX" sz="1400">
                    <a:solidFill>
                      <a:srgbClr val="FFFFFF"/>
                    </a:solidFill>
                  </a:rPr>
                  <a:t>L</a:t>
                </a:r>
                <a:r>
                  <a:rPr lang="es-MX" sz="900">
                    <a:solidFill>
                      <a:srgbClr val="FFFFFF"/>
                    </a:solidFill>
                  </a:rPr>
                  <a:t>D</a:t>
                </a:r>
                <a:r>
                  <a:rPr lang="es-MX" sz="1400">
                    <a:solidFill>
                      <a:srgbClr val="FFFFFF"/>
                    </a:solidFill>
                  </a:rPr>
                  <a:t> es el número de portadoras disponibles en cada segmento para la transmisión de datos.</a:t>
                </a:r>
              </a:p>
              <a:p>
                <a:pPr marL="285750" indent="-285750">
                  <a:buFontTx/>
                  <a:buChar char="-"/>
                </a:pPr>
                <a:r>
                  <a:rPr lang="es-MX" sz="1400">
                    <a:solidFill>
                      <a:srgbClr val="FFFFFF"/>
                    </a:solidFill>
                  </a:rPr>
                  <a:t>T</a:t>
                </a:r>
                <a:r>
                  <a:rPr lang="es-MX" sz="900">
                    <a:solidFill>
                      <a:srgbClr val="FFFFFF"/>
                    </a:solidFill>
                  </a:rPr>
                  <a:t>S</a:t>
                </a:r>
                <a:r>
                  <a:rPr lang="es-MX" sz="1400">
                    <a:solidFill>
                      <a:srgbClr val="FFFFFF"/>
                    </a:solidFill>
                  </a:rPr>
                  <a:t> es el tiempo de duración de cada símbolo OFDM.</a:t>
                </a:r>
              </a:p>
            </p:txBody>
          </p:sp>
        </mc:Choice>
        <mc:Fallback xmlns="">
          <p:sp>
            <p:nvSpPr>
              <p:cNvPr id="137" name="Google Shape;137;p20"/>
              <p:cNvSpPr txBox="1">
                <a:spLocks noGrp="1" noRot="1" noChangeAspect="1" noMove="1" noResize="1" noEditPoints="1" noAdjustHandles="1" noChangeArrowheads="1" noChangeShapeType="1" noTextEdit="1"/>
              </p:cNvSpPr>
              <p:nvPr>
                <p:ph type="body" idx="1"/>
              </p:nvPr>
            </p:nvSpPr>
            <p:spPr>
              <a:xfrm>
                <a:off x="1165474" y="625703"/>
                <a:ext cx="7574488" cy="4248851"/>
              </a:xfrm>
              <a:prstGeom prst="rect">
                <a:avLst/>
              </a:prstGeom>
              <a:blipFill>
                <a:blip r:embed="rId3"/>
                <a:stretch>
                  <a:fillRect l="-724" b="-1004"/>
                </a:stretch>
              </a:blipFill>
            </p:spPr>
            <p:txBody>
              <a:bodyPr/>
              <a:lstStyle/>
              <a:p>
                <a:r>
                  <a:rPr lang="en-US">
                    <a:noFill/>
                  </a:rPr>
                  <a:t> </a:t>
                </a:r>
              </a:p>
            </p:txBody>
          </p:sp>
        </mc:Fallback>
      </mc:AlternateContent>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3861825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92D22BB5-AF14-472F-AD3F-7A47C41175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47</a:t>
            </a:fld>
            <a:endParaRPr lang="es-AR"/>
          </a:p>
        </p:txBody>
      </p:sp>
      <mc:AlternateContent xmlns:mc="http://schemas.openxmlformats.org/markup-compatibility/2006" xmlns:a14="http://schemas.microsoft.com/office/drawing/2010/main">
        <mc:Choice Requires="a14">
          <p:sp>
            <p:nvSpPr>
              <p:cNvPr id="8" name="Google Shape;137;p20">
                <a:extLst>
                  <a:ext uri="{FF2B5EF4-FFF2-40B4-BE49-F238E27FC236}">
                    <a16:creationId xmlns:a16="http://schemas.microsoft.com/office/drawing/2014/main" id="{A017D239-7848-452B-A418-D08283171907}"/>
                  </a:ext>
                </a:extLst>
              </p:cNvPr>
              <p:cNvSpPr txBox="1">
                <a:spLocks noGrp="1"/>
              </p:cNvSpPr>
              <p:nvPr>
                <p:ph type="body" idx="1"/>
              </p:nvPr>
            </p:nvSpPr>
            <p:spPr>
              <a:xfrm>
                <a:off x="1088826" y="202958"/>
                <a:ext cx="7574488" cy="4724043"/>
              </a:xfrm>
              <a:prstGeom prst="rect">
                <a:avLst/>
              </a:prstGeom>
            </p:spPr>
            <p:txBody>
              <a:bodyPr spcFirstLastPara="1" wrap="square" lIns="91425" tIns="91425" rIns="91425" bIns="91425" anchor="t" anchorCtr="0">
                <a:noAutofit/>
              </a:bodyPr>
              <a:lstStyle/>
              <a:p>
                <a:pPr marL="0" indent="0">
                  <a:buNone/>
                </a:pPr>
                <a:r>
                  <a:rPr lang="es-MX" sz="1400" dirty="0">
                    <a:solidFill>
                      <a:srgbClr val="FFFFFF"/>
                    </a:solidFill>
                  </a:rPr>
                  <a:t>De acuerdo con esta expresión el número de bits de datos </a:t>
                </a:r>
                <a:r>
                  <a:rPr lang="es-MX" sz="1400" dirty="0" err="1">
                    <a:solidFill>
                      <a:srgbClr val="FFFFFF"/>
                    </a:solidFill>
                  </a:rPr>
                  <a:t>b</a:t>
                </a:r>
                <a:r>
                  <a:rPr lang="es-MX" sz="1000" dirty="0" err="1">
                    <a:solidFill>
                      <a:srgbClr val="FFFFFF"/>
                    </a:solidFill>
                  </a:rPr>
                  <a:t>T</a:t>
                </a:r>
                <a:r>
                  <a:rPr lang="es-MX" sz="1400" dirty="0">
                    <a:solidFill>
                      <a:srgbClr val="FFFFFF"/>
                    </a:solidFill>
                  </a:rPr>
                  <a:t> que pueden ser transmitidos por un solo segmento durante el tiempo de duración de un cuadro OFDM será:</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𝑇</m:t>
                          </m:r>
                        </m:sub>
                      </m:sSub>
                      <m:r>
                        <a:rPr lang="es-AR" sz="1400" b="0" i="1" smtClean="0">
                          <a:solidFill>
                            <a:srgbClr val="FFFFFF"/>
                          </a:solidFill>
                          <a:latin typeface="Cambria Math" panose="02040503050406030204" pitchFamily="18" charset="0"/>
                        </a:rPr>
                        <m:t>=</m:t>
                      </m:r>
                      <m:r>
                        <a:rPr lang="es-AR" sz="1400" b="0" i="1" smtClean="0">
                          <a:solidFill>
                            <a:srgbClr val="FFFFFF"/>
                          </a:solidFill>
                          <a:latin typeface="Cambria Math" panose="02040503050406030204" pitchFamily="18" charset="0"/>
                        </a:rPr>
                        <m:t>𝑅</m:t>
                      </m:r>
                      <m:f>
                        <m:fPr>
                          <m:ctrlPr>
                            <a:rPr lang="es-AR" sz="1400" b="0" i="1" smtClean="0">
                              <a:solidFill>
                                <a:srgbClr val="FFFFFF"/>
                              </a:solidFill>
                              <a:latin typeface="Cambria Math" panose="02040503050406030204" pitchFamily="18" charset="0"/>
                            </a:rPr>
                          </m:ctrlPr>
                        </m:fPr>
                        <m:num>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𝐹</m:t>
                              </m:r>
                            </m:sub>
                          </m:sSub>
                        </m:num>
                        <m:den>
                          <m:r>
                            <a:rPr lang="es-AR" sz="1400" b="0" i="1" smtClean="0">
                              <a:solidFill>
                                <a:srgbClr val="FFFFFF"/>
                              </a:solidFill>
                              <a:latin typeface="Cambria Math" panose="02040503050406030204" pitchFamily="18" charset="0"/>
                            </a:rPr>
                            <m:t>13</m:t>
                          </m:r>
                        </m:den>
                      </m:f>
                    </m:oMath>
                  </m:oMathPara>
                </a14:m>
                <a:endParaRPr lang="es-AR" sz="1400" b="0" dirty="0">
                  <a:solidFill>
                    <a:srgbClr val="FFFFFF"/>
                  </a:solidFill>
                </a:endParaRPr>
              </a:p>
              <a:p>
                <a:pPr marL="0" indent="0">
                  <a:buNone/>
                </a:pPr>
                <a:r>
                  <a:rPr lang="es-MX" sz="1400" dirty="0">
                    <a:solidFill>
                      <a:srgbClr val="FFFFFF"/>
                    </a:solidFill>
                  </a:rPr>
                  <a:t>donde:</a:t>
                </a:r>
              </a:p>
              <a:p>
                <a:pPr marL="285750" indent="-285750">
                  <a:buFontTx/>
                  <a:buChar char="-"/>
                </a:pPr>
                <a:r>
                  <a:rPr lang="es-MX" sz="1400" dirty="0">
                    <a:solidFill>
                      <a:srgbClr val="FFFFFF"/>
                    </a:solidFill>
                  </a:rPr>
                  <a:t>R es la tasa de transmisión de datos del sistema.</a:t>
                </a:r>
              </a:p>
              <a:p>
                <a:pPr marL="285750" indent="-285750">
                  <a:buFontTx/>
                  <a:buChar char="-"/>
                </a:pPr>
                <a:r>
                  <a:rPr lang="es-MX" sz="1400" dirty="0">
                    <a:solidFill>
                      <a:srgbClr val="FFFFFF"/>
                    </a:solidFill>
                  </a:rPr>
                  <a:t>T</a:t>
                </a:r>
                <a:r>
                  <a:rPr lang="es-MX" sz="1000" dirty="0">
                    <a:solidFill>
                      <a:srgbClr val="FFFFFF"/>
                    </a:solidFill>
                  </a:rPr>
                  <a:t>F</a:t>
                </a:r>
                <a:r>
                  <a:rPr lang="es-MX" sz="1400" dirty="0">
                    <a:solidFill>
                      <a:srgbClr val="FFFFFF"/>
                    </a:solidFill>
                  </a:rPr>
                  <a:t> es el tiempo de duración del cuadro OFDM.</a:t>
                </a:r>
              </a:p>
              <a:p>
                <a:pPr marL="0" indent="0">
                  <a:buNone/>
                </a:pPr>
                <a:r>
                  <a:rPr lang="es-MX" sz="1400" dirty="0">
                    <a:solidFill>
                      <a:srgbClr val="FFFFFF"/>
                    </a:solidFill>
                  </a:rPr>
                  <a:t>De los 204 bytes que contiene un TSP, 188 son bytes de datos. Por lo tanto, el número total de bits de datos que pueden ser transportados por un número entero N de paquetes TSP es:</a:t>
                </a:r>
              </a:p>
              <a:p>
                <a:pPr marL="0" indent="0">
                  <a:buNone/>
                </a:pPr>
                <a14:m>
                  <m:oMathPara xmlns:m="http://schemas.openxmlformats.org/officeDocument/2006/math">
                    <m:oMathParaPr>
                      <m:jc m:val="centerGroup"/>
                    </m:oMathParaPr>
                    <m:oMath xmlns:m="http://schemas.openxmlformats.org/officeDocument/2006/math">
                      <m:sSub>
                        <m:sSubPr>
                          <m:ctrlPr>
                            <a:rPr lang="es-MX"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𝑇</m:t>
                          </m:r>
                        </m:sub>
                      </m:sSub>
                      <m:r>
                        <a:rPr lang="es-AR" sz="1400" i="1">
                          <a:solidFill>
                            <a:srgbClr val="FFFFFF"/>
                          </a:solidFill>
                          <a:latin typeface="Cambria Math" panose="02040503050406030204" pitchFamily="18" charset="0"/>
                        </a:rPr>
                        <m:t>=</m:t>
                      </m:r>
                      <m:d>
                        <m:dPr>
                          <m:ctrlPr>
                            <a:rPr lang="es-AR" sz="1400" b="0" i="1" smtClean="0">
                              <a:solidFill>
                                <a:srgbClr val="FFFFFF"/>
                              </a:solidFill>
                              <a:latin typeface="Cambria Math" panose="02040503050406030204" pitchFamily="18" charset="0"/>
                            </a:rPr>
                          </m:ctrlPr>
                        </m:dPr>
                        <m:e>
                          <m:r>
                            <a:rPr lang="es-AR" sz="1400" b="0" i="1" smtClean="0">
                              <a:solidFill>
                                <a:srgbClr val="FFFFFF"/>
                              </a:solidFill>
                              <a:latin typeface="Cambria Math" panose="02040503050406030204" pitchFamily="18" charset="0"/>
                            </a:rPr>
                            <m:t>188 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8</m:t>
                          </m:r>
                        </m:e>
                      </m:d>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𝑁</m:t>
                      </m:r>
                    </m:oMath>
                  </m:oMathPara>
                </a14:m>
                <a:endParaRPr lang="es-AR" sz="1400" b="0" dirty="0">
                  <a:solidFill>
                    <a:srgbClr val="FFFFFF"/>
                  </a:solidFill>
                </a:endParaRPr>
              </a:p>
              <a:p>
                <a:pPr marL="0" indent="0">
                  <a:buNone/>
                </a:pPr>
                <a:r>
                  <a:rPr lang="es-MX" sz="1400" dirty="0">
                    <a:solidFill>
                      <a:srgbClr val="FFFFFF"/>
                    </a:solidFill>
                  </a:rPr>
                  <a:t>Reemplazando obtenemos:</a:t>
                </a:r>
              </a:p>
              <a:p>
                <a:pPr marL="0" indent="0">
                  <a:buNone/>
                </a:pPr>
                <a14:m>
                  <m:oMathPara xmlns:m="http://schemas.openxmlformats.org/officeDocument/2006/math">
                    <m:oMathParaPr>
                      <m:jc m:val="centerGroup"/>
                    </m:oMathParaPr>
                    <m:oMath xmlns:m="http://schemas.openxmlformats.org/officeDocument/2006/math">
                      <m:r>
                        <a:rPr lang="es-AR" sz="1400" b="0" i="1" smtClean="0">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m:t>
                      </m:r>
                      <m:f>
                        <m:fPr>
                          <m:ctrlPr>
                            <a:rPr lang="es-AR" sz="1400" b="0" i="1" smtClean="0">
                              <a:solidFill>
                                <a:srgbClr val="FFFFFF"/>
                              </a:solidFill>
                              <a:latin typeface="Cambria Math" panose="02040503050406030204" pitchFamily="18" charset="0"/>
                            </a:rPr>
                          </m:ctrlPr>
                        </m:fPr>
                        <m:num>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𝐾</m:t>
                              </m:r>
                            </m:e>
                            <m:sub>
                              <m:r>
                                <a:rPr lang="es-AR" sz="1400" b="0" i="1" smtClean="0">
                                  <a:solidFill>
                                    <a:srgbClr val="FFFFFF"/>
                                  </a:solidFill>
                                  <a:latin typeface="Cambria Math" panose="02040503050406030204" pitchFamily="18" charset="0"/>
                                </a:rPr>
                                <m:t>𝐼</m:t>
                              </m:r>
                            </m:sub>
                          </m:sSub>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𝑃</m:t>
                              </m:r>
                            </m:sub>
                          </m:sSub>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𝐿</m:t>
                              </m:r>
                            </m:e>
                            <m:sub>
                              <m:r>
                                <a:rPr lang="es-AR" sz="1400" b="0" i="1" smtClean="0">
                                  <a:solidFill>
                                    <a:srgbClr val="FFFFFF"/>
                                  </a:solidFill>
                                  <a:latin typeface="Cambria Math" panose="02040503050406030204" pitchFamily="18" charset="0"/>
                                </a:rPr>
                                <m:t>𝐷</m:t>
                              </m:r>
                            </m:sub>
                          </m:sSub>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𝐹</m:t>
                          </m:r>
                        </m:num>
                        <m:den>
                          <m:r>
                            <a:rPr lang="es-AR" sz="1400" b="0" i="1" smtClean="0">
                              <a:solidFill>
                                <a:srgbClr val="FFFFFF"/>
                              </a:solidFill>
                              <a:latin typeface="Cambria Math" panose="02040503050406030204" pitchFamily="18" charset="0"/>
                            </a:rPr>
                            <m:t>204 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8</m:t>
                          </m:r>
                        </m:den>
                      </m:f>
                    </m:oMath>
                  </m:oMathPara>
                </a14:m>
                <a:endParaRPr lang="es-MX" sz="1400" dirty="0">
                  <a:solidFill>
                    <a:srgbClr val="FFFFFF"/>
                  </a:solidFill>
                </a:endParaRPr>
              </a:p>
              <a:p>
                <a:pPr marL="0" indent="0">
                  <a:buNone/>
                </a:pPr>
                <a:r>
                  <a:rPr lang="es-MX" sz="1400" dirty="0">
                    <a:solidFill>
                      <a:srgbClr val="FFFFFF"/>
                    </a:solidFill>
                  </a:rPr>
                  <a:t>Dado que N debe ser un número entero se sugieren dos posibilidades para el valor de F: 204 y 1632 (8x204). La segunda opción daría lugar a un tiempo de duración de cuadro muy extenso, lo cual complicaría el proceso de sincronización del receptor con el inicio del cuadro. Por esta razón </a:t>
                </a:r>
                <a:r>
                  <a:rPr lang="es-MX" sz="1400" u="sng" dirty="0">
                    <a:solidFill>
                      <a:srgbClr val="FFFFFF"/>
                    </a:solidFill>
                  </a:rPr>
                  <a:t>se adopta una longitud de cuadro OFDM de 204 símbolos.</a:t>
                </a:r>
              </a:p>
            </p:txBody>
          </p:sp>
        </mc:Choice>
        <mc:Fallback xmlns="">
          <p:sp>
            <p:nvSpPr>
              <p:cNvPr id="8" name="Google Shape;137;p20">
                <a:extLst>
                  <a:ext uri="{FF2B5EF4-FFF2-40B4-BE49-F238E27FC236}">
                    <a16:creationId xmlns:a16="http://schemas.microsoft.com/office/drawing/2014/main" id="{A017D239-7848-452B-A418-D08283171907}"/>
                  </a:ext>
                </a:extLst>
              </p:cNvPr>
              <p:cNvSpPr txBox="1">
                <a:spLocks noGrp="1" noRot="1" noChangeAspect="1" noMove="1" noResize="1" noEditPoints="1" noAdjustHandles="1" noChangeArrowheads="1" noChangeShapeType="1" noTextEdit="1"/>
              </p:cNvSpPr>
              <p:nvPr>
                <p:ph type="body" idx="1"/>
              </p:nvPr>
            </p:nvSpPr>
            <p:spPr>
              <a:xfrm>
                <a:off x="1088826" y="202958"/>
                <a:ext cx="7574488" cy="4724043"/>
              </a:xfrm>
              <a:prstGeom prst="rect">
                <a:avLst/>
              </a:prstGeom>
              <a:blipFill>
                <a:blip r:embed="rId2"/>
                <a:stretch>
                  <a:fillRect l="-725" r="-966" b="-258"/>
                </a:stretch>
              </a:blipFill>
            </p:spPr>
            <p:txBody>
              <a:bodyPr/>
              <a:lstStyle/>
              <a:p>
                <a:r>
                  <a:rPr lang="es-AR">
                    <a:noFill/>
                  </a:rPr>
                  <a:t> </a:t>
                </a:r>
              </a:p>
            </p:txBody>
          </p:sp>
        </mc:Fallback>
      </mc:AlternateContent>
    </p:spTree>
    <p:extLst>
      <p:ext uri="{BB962C8B-B14F-4D97-AF65-F5344CB8AC3E}">
        <p14:creationId xmlns:p14="http://schemas.microsoft.com/office/powerpoint/2010/main" val="519792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15821" y="520995"/>
            <a:ext cx="2817629" cy="8858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sz="2400"/>
              <a:t>PARÁMETROS DE SEGMENTO OFDM</a:t>
            </a:r>
            <a:endParaRPr sz="2400"/>
          </a:p>
        </p:txBody>
      </p:sp>
      <p:sp>
        <p:nvSpPr>
          <p:cNvPr id="80" name="Google Shape;80;p1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pic>
        <p:nvPicPr>
          <p:cNvPr id="3" name="Imagen 2">
            <a:extLst>
              <a:ext uri="{FF2B5EF4-FFF2-40B4-BE49-F238E27FC236}">
                <a16:creationId xmlns:a16="http://schemas.microsoft.com/office/drawing/2014/main" id="{FC0DA2D5-46EF-43BB-8822-ABC8FE742BD4}"/>
              </a:ext>
            </a:extLst>
          </p:cNvPr>
          <p:cNvPicPr>
            <a:picLocks noChangeAspect="1"/>
          </p:cNvPicPr>
          <p:nvPr/>
        </p:nvPicPr>
        <p:blipFill>
          <a:blip r:embed="rId3"/>
          <a:stretch>
            <a:fillRect/>
          </a:stretch>
        </p:blipFill>
        <p:spPr>
          <a:xfrm>
            <a:off x="5210551" y="0"/>
            <a:ext cx="3933449" cy="51435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49649"/>
            <a:ext cx="720128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CÁLCULO DE LOS PARÁMETROS DE SEGMENTO OFDM</a:t>
            </a:r>
            <a:endParaRPr/>
          </a:p>
        </p:txBody>
      </p:sp>
      <mc:AlternateContent xmlns:mc="http://schemas.openxmlformats.org/markup-compatibility/2006" xmlns:a14="http://schemas.microsoft.com/office/drawing/2010/main">
        <mc:Choice Requires="a14">
          <p:sp>
            <p:nvSpPr>
              <p:cNvPr id="137" name="Google Shape;137;p20"/>
              <p:cNvSpPr txBox="1">
                <a:spLocks noGrp="1"/>
              </p:cNvSpPr>
              <p:nvPr>
                <p:ph type="body" idx="1"/>
              </p:nvPr>
            </p:nvSpPr>
            <p:spPr>
              <a:xfrm>
                <a:off x="1223019" y="808588"/>
                <a:ext cx="7574488" cy="1867604"/>
              </a:xfrm>
              <a:prstGeom prst="rect">
                <a:avLst/>
              </a:prstGeom>
            </p:spPr>
            <p:txBody>
              <a:bodyPr spcFirstLastPara="1" wrap="square" lIns="91425" tIns="91425" rIns="91425" bIns="91425" anchor="t" anchorCtr="0">
                <a:noAutofit/>
              </a:bodyPr>
              <a:lstStyle/>
              <a:p>
                <a:pPr marL="0" indent="0">
                  <a:buNone/>
                </a:pPr>
                <a:r>
                  <a:rPr lang="es-MX" sz="1400" dirty="0">
                    <a:solidFill>
                      <a:srgbClr val="FFFFFF"/>
                    </a:solidFill>
                  </a:rPr>
                  <a:t>Se puede pensar en organizar el canal en 14 porciones (que la norma denomina “segmentos” y se representa con N</a:t>
                </a:r>
                <a:r>
                  <a:rPr lang="es-MX" sz="1000" dirty="0">
                    <a:solidFill>
                      <a:srgbClr val="FFFFFF"/>
                    </a:solidFill>
                  </a:rPr>
                  <a:t>S</a:t>
                </a:r>
                <a:r>
                  <a:rPr lang="es-MX" sz="1400" dirty="0">
                    <a:solidFill>
                      <a:srgbClr val="FFFFFF"/>
                    </a:solidFill>
                  </a:rPr>
                  <a:t>), cuyo ancho se calcula a continuación:</a:t>
                </a:r>
              </a:p>
              <a:p>
                <a:pPr marL="0" indent="0">
                  <a:buNone/>
                </a:pPr>
                <a14:m>
                  <m:oMathPara xmlns:m="http://schemas.openxmlformats.org/officeDocument/2006/math">
                    <m:oMathParaPr>
                      <m:jc m:val="centerGroup"/>
                    </m:oMathParaPr>
                    <m:oMath xmlns:m="http://schemas.openxmlformats.org/officeDocument/2006/math">
                      <m:sSub>
                        <m:sSubPr>
                          <m:ctrlPr>
                            <a:rPr lang="es-AR" sz="1400" i="1">
                              <a:solidFill>
                                <a:srgbClr val="FFFFFF"/>
                              </a:solidFill>
                              <a:latin typeface="Cambria Math" panose="02040503050406030204" pitchFamily="18" charset="0"/>
                            </a:rPr>
                          </m:ctrlPr>
                        </m:sSubPr>
                        <m:e>
                          <m:r>
                            <a:rPr lang="es-AR" sz="1400">
                              <a:solidFill>
                                <a:srgbClr val="FFFFFF"/>
                              </a:solidFill>
                              <a:latin typeface="Cambria Math" panose="02040503050406030204" pitchFamily="18" charset="0"/>
                            </a:rPr>
                            <m:t>𝐵𝑊</m:t>
                          </m:r>
                        </m:e>
                        <m:sub>
                          <m:r>
                            <a:rPr lang="es-AR" sz="1400">
                              <a:solidFill>
                                <a:srgbClr val="FFFFFF"/>
                              </a:solidFill>
                              <a:latin typeface="Cambria Math" panose="02040503050406030204" pitchFamily="18" charset="0"/>
                            </a:rPr>
                            <m:t>𝑆</m:t>
                          </m:r>
                        </m:sub>
                      </m:sSub>
                      <m:r>
                        <a:rPr lang="es-AR" sz="1400">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𝐵𝑊</m:t>
                              </m:r>
                            </m:e>
                            <m:sub>
                              <m:r>
                                <a:rPr lang="es-AR" sz="1400" i="1">
                                  <a:solidFill>
                                    <a:srgbClr val="FFFFFF"/>
                                  </a:solidFill>
                                  <a:latin typeface="Cambria Math" panose="02040503050406030204" pitchFamily="18" charset="0"/>
                                </a:rPr>
                                <m:t>𝐶</m:t>
                              </m:r>
                            </m:sub>
                          </m:sSub>
                        </m:num>
                        <m:den>
                          <m:sSub>
                            <m:sSubPr>
                              <m:ctrlPr>
                                <a:rPr lang="es-AR" sz="1400" i="1">
                                  <a:solidFill>
                                    <a:srgbClr val="FFFFFF"/>
                                  </a:solidFill>
                                  <a:latin typeface="Cambria Math" panose="02040503050406030204" pitchFamily="18" charset="0"/>
                                </a:rPr>
                              </m:ctrlPr>
                            </m:sSubPr>
                            <m:e>
                              <m:r>
                                <a:rPr lang="es-AR" sz="1400">
                                  <a:solidFill>
                                    <a:srgbClr val="FFFFFF"/>
                                  </a:solidFill>
                                  <a:latin typeface="Cambria Math" panose="02040503050406030204" pitchFamily="18" charset="0"/>
                                </a:rPr>
                                <m:t>𝑁</m:t>
                              </m:r>
                            </m:e>
                            <m:sub>
                              <m:r>
                                <a:rPr lang="es-AR" sz="1400">
                                  <a:solidFill>
                                    <a:srgbClr val="FFFFFF"/>
                                  </a:solidFill>
                                  <a:latin typeface="Cambria Math" panose="02040503050406030204" pitchFamily="18" charset="0"/>
                                </a:rPr>
                                <m:t>𝑆</m:t>
                              </m:r>
                            </m:sub>
                          </m:sSub>
                        </m:den>
                      </m:f>
                      <m:r>
                        <a:rPr lang="es-AR" sz="1400">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r>
                            <a:rPr lang="es-AR" sz="1400" i="1">
                              <a:solidFill>
                                <a:srgbClr val="FFFFFF"/>
                              </a:solidFill>
                              <a:latin typeface="Cambria Math" panose="02040503050406030204" pitchFamily="18" charset="0"/>
                            </a:rPr>
                            <m:t>6</m:t>
                          </m:r>
                          <m:r>
                            <a:rPr lang="es-AR" sz="1400" i="1">
                              <a:solidFill>
                                <a:srgbClr val="FFFFFF"/>
                              </a:solidFill>
                              <a:latin typeface="Cambria Math" panose="02040503050406030204" pitchFamily="18" charset="0"/>
                            </a:rPr>
                            <m:t>𝑀𝐻𝑧</m:t>
                          </m:r>
                        </m:num>
                        <m:den>
                          <m:r>
                            <a:rPr lang="es-AR" sz="1400" i="1">
                              <a:solidFill>
                                <a:srgbClr val="FFFFFF"/>
                              </a:solidFill>
                              <a:latin typeface="Cambria Math" panose="02040503050406030204" pitchFamily="18" charset="0"/>
                            </a:rPr>
                            <m:t>14</m:t>
                          </m:r>
                        </m:den>
                      </m:f>
                      <m:r>
                        <a:rPr lang="es-AR" sz="1400" i="1">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r>
                            <a:rPr lang="es-AR" sz="1400" i="1">
                              <a:solidFill>
                                <a:srgbClr val="FFFFFF"/>
                              </a:solidFill>
                              <a:latin typeface="Cambria Math" panose="02040503050406030204" pitchFamily="18" charset="0"/>
                            </a:rPr>
                            <m:t>3000</m:t>
                          </m:r>
                          <m:r>
                            <a:rPr lang="es-AR" sz="1400" i="1">
                              <a:solidFill>
                                <a:srgbClr val="FFFFFF"/>
                              </a:solidFill>
                              <a:latin typeface="Cambria Math" panose="02040503050406030204" pitchFamily="18" charset="0"/>
                            </a:rPr>
                            <m:t>𝑘𝐻𝑧</m:t>
                          </m:r>
                        </m:num>
                        <m:den>
                          <m:r>
                            <a:rPr lang="es-AR" sz="1400" i="1">
                              <a:solidFill>
                                <a:srgbClr val="FFFFFF"/>
                              </a:solidFill>
                              <a:latin typeface="Cambria Math" panose="02040503050406030204" pitchFamily="18" charset="0"/>
                            </a:rPr>
                            <m:t>7</m:t>
                          </m:r>
                        </m:den>
                      </m:f>
                      <m:r>
                        <a:rPr lang="es-AR" sz="1400">
                          <a:solidFill>
                            <a:srgbClr val="FFFFFF"/>
                          </a:solidFill>
                          <a:latin typeface="Cambria Math" panose="02040503050406030204" pitchFamily="18" charset="0"/>
                        </a:rPr>
                        <m:t>=428,57</m:t>
                      </m:r>
                      <m:r>
                        <a:rPr lang="es-AR" sz="1400">
                          <a:solidFill>
                            <a:srgbClr val="FFFFFF"/>
                          </a:solidFill>
                          <a:latin typeface="Cambria Math" panose="02040503050406030204" pitchFamily="18" charset="0"/>
                        </a:rPr>
                        <m:t>𝑘𝐻𝑧</m:t>
                      </m:r>
                    </m:oMath>
                  </m:oMathPara>
                </a14:m>
                <a:endParaRPr lang="es-MX" sz="1400" dirty="0">
                  <a:solidFill>
                    <a:srgbClr val="FFFFFF"/>
                  </a:solidFill>
                </a:endParaRPr>
              </a:p>
              <a:p>
                <a:pPr marL="0" indent="0">
                  <a:buNone/>
                </a:pPr>
                <a:r>
                  <a:rPr lang="es-MX" sz="1400" dirty="0">
                    <a:solidFill>
                      <a:srgbClr val="FFFFFF"/>
                    </a:solidFill>
                  </a:rPr>
                  <a:t>Como ya tenemos el ancho de banda que ocupa cada segmento y la cantidad de portadoras por segmento, podemos calcular la separación entre portadoras para cada modo:</a:t>
                </a:r>
              </a:p>
            </p:txBody>
          </p:sp>
        </mc:Choice>
        <mc:Fallback xmlns="">
          <p:sp>
            <p:nvSpPr>
              <p:cNvPr id="137" name="Google Shape;137;p20"/>
              <p:cNvSpPr txBox="1">
                <a:spLocks noGrp="1" noRot="1" noChangeAspect="1" noMove="1" noResize="1" noEditPoints="1" noAdjustHandles="1" noChangeArrowheads="1" noChangeShapeType="1" noTextEdit="1"/>
              </p:cNvSpPr>
              <p:nvPr>
                <p:ph type="body" idx="1"/>
              </p:nvPr>
            </p:nvSpPr>
            <p:spPr>
              <a:xfrm>
                <a:off x="1223019" y="808588"/>
                <a:ext cx="7574488" cy="1867604"/>
              </a:xfrm>
              <a:prstGeom prst="rect">
                <a:avLst/>
              </a:prstGeom>
              <a:blipFill>
                <a:blip r:embed="rId3"/>
                <a:stretch>
                  <a:fillRect l="-242"/>
                </a:stretch>
              </a:blipFill>
            </p:spPr>
            <p:txBody>
              <a:bodyPr/>
              <a:lstStyle/>
              <a:p>
                <a:r>
                  <a:rPr lang="es-AR">
                    <a:noFill/>
                  </a:rPr>
                  <a:t> </a:t>
                </a:r>
              </a:p>
            </p:txBody>
          </p:sp>
        </mc:Fallback>
      </mc:AlternateContent>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A431732-10C8-48E5-9082-CF81A5C1AE32}"/>
                  </a:ext>
                </a:extLst>
              </p:cNvPr>
              <p:cNvSpPr txBox="1"/>
              <p:nvPr/>
            </p:nvSpPr>
            <p:spPr>
              <a:xfrm>
                <a:off x="3833426" y="2676192"/>
                <a:ext cx="3339184" cy="445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mtClean="0">
                          <a:solidFill>
                            <a:srgbClr val="FFFFFF"/>
                          </a:solidFill>
                          <a:latin typeface="Cambria Math" panose="02040503050406030204" pitchFamily="18" charset="0"/>
                          <a:ea typeface="Quicksand"/>
                          <a:cs typeface="Quicksand"/>
                          <a:sym typeface="Quicksand"/>
                        </a:rPr>
                        <m:t>∆</m:t>
                      </m:r>
                      <m:r>
                        <a:rPr lang="es-AR" smtClean="0">
                          <a:solidFill>
                            <a:srgbClr val="FFFFFF"/>
                          </a:solidFill>
                          <a:latin typeface="Cambria Math" panose="02040503050406030204" pitchFamily="18" charset="0"/>
                          <a:ea typeface="Quicksand"/>
                          <a:cs typeface="Quicksand"/>
                          <a:sym typeface="Quicksand"/>
                        </a:rPr>
                        <m:t>𝑓</m:t>
                      </m:r>
                      <m:r>
                        <a:rPr lang="es-AR" i="1">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sSub>
                            <m:sSubPr>
                              <m:ctrlPr>
                                <a:rPr lang="es-AR" i="1" smtClean="0">
                                  <a:solidFill>
                                    <a:srgbClr val="FFFFFF"/>
                                  </a:solidFill>
                                  <a:latin typeface="Cambria Math" panose="02040503050406030204" pitchFamily="18" charset="0"/>
                                  <a:sym typeface="Quicksand"/>
                                </a:rPr>
                              </m:ctrlPr>
                            </m:sSubPr>
                            <m:e>
                              <m:r>
                                <a:rPr lang="es-AR" b="0" i="1" smtClean="0">
                                  <a:solidFill>
                                    <a:srgbClr val="FFFFFF"/>
                                  </a:solidFill>
                                  <a:latin typeface="Cambria Math" panose="02040503050406030204" pitchFamily="18" charset="0"/>
                                  <a:sym typeface="Quicksand"/>
                                </a:rPr>
                                <m:t>𝐵𝑊</m:t>
                              </m:r>
                            </m:e>
                            <m:sub>
                              <m:r>
                                <a:rPr lang="es-AR" b="0" i="1" smtClean="0">
                                  <a:solidFill>
                                    <a:srgbClr val="FFFFFF"/>
                                  </a:solidFill>
                                  <a:latin typeface="Cambria Math" panose="02040503050406030204" pitchFamily="18" charset="0"/>
                                  <a:sym typeface="Quicksand"/>
                                </a:rPr>
                                <m:t>𝑆</m:t>
                              </m:r>
                            </m:sub>
                          </m:sSub>
                        </m:num>
                        <m:den>
                          <m:sSub>
                            <m:sSubPr>
                              <m:ctrlPr>
                                <a:rPr lang="es-AR" i="1" smtClean="0">
                                  <a:solidFill>
                                    <a:srgbClr val="FFFFFF"/>
                                  </a:solidFill>
                                  <a:latin typeface="Cambria Math" panose="02040503050406030204" pitchFamily="18" charset="0"/>
                                  <a:sym typeface="Quicksand"/>
                                </a:rPr>
                              </m:ctrlPr>
                            </m:sSubPr>
                            <m:e>
                              <m:r>
                                <a:rPr lang="es-AR" b="0" i="1" smtClean="0">
                                  <a:solidFill>
                                    <a:srgbClr val="FFFFFF"/>
                                  </a:solidFill>
                                  <a:latin typeface="Cambria Math" panose="02040503050406030204" pitchFamily="18" charset="0"/>
                                  <a:sym typeface="Quicksand"/>
                                </a:rPr>
                                <m:t>𝐿</m:t>
                              </m:r>
                            </m:e>
                            <m:sub>
                              <m:r>
                                <a:rPr lang="es-AR" b="0" i="1" smtClean="0">
                                  <a:solidFill>
                                    <a:srgbClr val="FFFFFF"/>
                                  </a:solidFill>
                                  <a:latin typeface="Cambria Math" panose="02040503050406030204" pitchFamily="18" charset="0"/>
                                  <a:sym typeface="Quicksand"/>
                                </a:rPr>
                                <m:t>𝑆</m:t>
                              </m:r>
                            </m:sub>
                          </m:sSub>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b="0" i="1" smtClean="0">
                              <a:solidFill>
                                <a:srgbClr val="FFFFFF"/>
                              </a:solidFill>
                              <a:latin typeface="Cambria Math" panose="02040503050406030204" pitchFamily="18" charset="0"/>
                              <a:sym typeface="Quicksand"/>
                            </a:rPr>
                            <m:t>3000</m:t>
                          </m:r>
                        </m:num>
                        <m:den>
                          <m:r>
                            <a:rPr lang="es-AR" b="0" i="1" smtClean="0">
                              <a:solidFill>
                                <a:srgbClr val="FFFFFF"/>
                              </a:solidFill>
                              <a:latin typeface="Cambria Math" panose="02040503050406030204" pitchFamily="18" charset="0"/>
                              <a:sym typeface="Quicksand"/>
                            </a:rPr>
                            <m:t>7</m:t>
                          </m:r>
                        </m:den>
                      </m:f>
                      <m:f>
                        <m:fPr>
                          <m:ctrlPr>
                            <a:rPr lang="es-AR" i="1" smtClean="0">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1</m:t>
                          </m:r>
                        </m:num>
                        <m:den>
                          <m:r>
                            <a:rPr lang="es-AR" b="0" i="1" smtClean="0">
                              <a:solidFill>
                                <a:srgbClr val="FFFFFF"/>
                              </a:solidFill>
                              <a:latin typeface="Cambria Math" panose="02040503050406030204" pitchFamily="18" charset="0"/>
                              <a:sym typeface="Quicksand"/>
                            </a:rPr>
                            <m:t>108</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250</m:t>
                          </m:r>
                        </m:num>
                        <m:den>
                          <m:r>
                            <a:rPr lang="es-AR" b="0" i="1" smtClean="0">
                              <a:solidFill>
                                <a:srgbClr val="FFFFFF"/>
                              </a:solidFill>
                              <a:latin typeface="Cambria Math" panose="02040503050406030204" pitchFamily="18" charset="0"/>
                              <a:sym typeface="Quicksand"/>
                            </a:rPr>
                            <m:t>63</m:t>
                          </m:r>
                        </m:den>
                      </m:f>
                      <m:r>
                        <a:rPr lang="es-AR">
                          <a:solidFill>
                            <a:srgbClr val="FFFFFF"/>
                          </a:solidFill>
                          <a:latin typeface="Cambria Math" panose="02040503050406030204" pitchFamily="18" charset="0"/>
                          <a:ea typeface="Quicksand"/>
                          <a:cs typeface="Quicksand"/>
                          <a:sym typeface="Quicksand"/>
                        </a:rPr>
                        <m:t>=</m:t>
                      </m:r>
                      <m:r>
                        <a:rPr lang="es-AR" b="0" i="0" smtClean="0">
                          <a:solidFill>
                            <a:srgbClr val="FFFFFF"/>
                          </a:solidFill>
                          <a:latin typeface="Cambria Math" panose="02040503050406030204" pitchFamily="18" charset="0"/>
                          <a:ea typeface="Quicksand"/>
                          <a:cs typeface="Quicksand"/>
                          <a:sym typeface="Quicksand"/>
                        </a:rPr>
                        <m:t>3,968</m:t>
                      </m:r>
                      <m:r>
                        <m:rPr>
                          <m:sty m:val="p"/>
                        </m:rPr>
                        <a:rPr lang="es-AR" b="0" i="0" smtClean="0">
                          <a:solidFill>
                            <a:srgbClr val="FFFFFF"/>
                          </a:solidFill>
                          <a:latin typeface="Cambria Math" panose="02040503050406030204" pitchFamily="18" charset="0"/>
                          <a:ea typeface="Quicksand"/>
                          <a:cs typeface="Quicksand"/>
                          <a:sym typeface="Quicksand"/>
                        </a:rPr>
                        <m:t>kHz</m:t>
                      </m:r>
                    </m:oMath>
                  </m:oMathPara>
                </a14:m>
                <a:endParaRPr lang="es-AR">
                  <a:solidFill>
                    <a:srgbClr val="FFFFFF"/>
                  </a:solidFill>
                  <a:latin typeface="Quicksand"/>
                  <a:ea typeface="Quicksand"/>
                  <a:cs typeface="Quicksand"/>
                  <a:sym typeface="Quicksand"/>
                </a:endParaRPr>
              </a:p>
            </p:txBody>
          </p:sp>
        </mc:Choice>
        <mc:Fallback xmlns="">
          <p:sp>
            <p:nvSpPr>
              <p:cNvPr id="6" name="CuadroTexto 5">
                <a:extLst>
                  <a:ext uri="{FF2B5EF4-FFF2-40B4-BE49-F238E27FC236}">
                    <a16:creationId xmlns:a16="http://schemas.microsoft.com/office/drawing/2014/main" id="{AA431732-10C8-48E5-9082-CF81A5C1AE32}"/>
                  </a:ext>
                </a:extLst>
              </p:cNvPr>
              <p:cNvSpPr txBox="1">
                <a:spLocks noRot="1" noChangeAspect="1" noMove="1" noResize="1" noEditPoints="1" noAdjustHandles="1" noChangeArrowheads="1" noChangeShapeType="1" noTextEdit="1"/>
              </p:cNvSpPr>
              <p:nvPr/>
            </p:nvSpPr>
            <p:spPr>
              <a:xfrm>
                <a:off x="3833426" y="2676192"/>
                <a:ext cx="3339184" cy="445699"/>
              </a:xfrm>
              <a:prstGeom prst="rect">
                <a:avLst/>
              </a:prstGeom>
              <a:blipFill>
                <a:blip r:embed="rId4"/>
                <a:stretch>
                  <a:fillRect l="-547" r="-365" b="-9589"/>
                </a:stretch>
              </a:blipFill>
            </p:spPr>
            <p:txBody>
              <a:bodyPr/>
              <a:lstStyle/>
              <a:p>
                <a:r>
                  <a:rPr lang="en-US">
                    <a:noFill/>
                  </a:rPr>
                  <a:t> </a:t>
                </a:r>
              </a:p>
            </p:txBody>
          </p:sp>
        </mc:Fallback>
      </mc:AlternateContent>
      <p:sp>
        <p:nvSpPr>
          <p:cNvPr id="7" name="CuadroTexto 6">
            <a:extLst>
              <a:ext uri="{FF2B5EF4-FFF2-40B4-BE49-F238E27FC236}">
                <a16:creationId xmlns:a16="http://schemas.microsoft.com/office/drawing/2014/main" id="{2C0A0B2A-245A-4191-A53A-24A79A6C6356}"/>
              </a:ext>
            </a:extLst>
          </p:cNvPr>
          <p:cNvSpPr txBox="1"/>
          <p:nvPr/>
        </p:nvSpPr>
        <p:spPr>
          <a:xfrm>
            <a:off x="2530633" y="2734830"/>
            <a:ext cx="848309" cy="307777"/>
          </a:xfrm>
          <a:prstGeom prst="rect">
            <a:avLst/>
          </a:prstGeom>
          <a:noFill/>
        </p:spPr>
        <p:txBody>
          <a:bodyPr wrap="none" rtlCol="0">
            <a:spAutoFit/>
          </a:bodyPr>
          <a:lstStyle/>
          <a:p>
            <a:r>
              <a:rPr lang="es-AR">
                <a:solidFill>
                  <a:srgbClr val="FFFFFF"/>
                </a:solidFill>
                <a:latin typeface="Quicksand"/>
                <a:sym typeface="Quicksand"/>
              </a:rPr>
              <a:t>MODO 1</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35A9DED6-E85F-40CE-A5EB-95BCB5C93D31}"/>
                  </a:ext>
                </a:extLst>
              </p:cNvPr>
              <p:cNvSpPr txBox="1"/>
              <p:nvPr/>
            </p:nvSpPr>
            <p:spPr>
              <a:xfrm>
                <a:off x="3833426" y="3416365"/>
                <a:ext cx="3339184" cy="445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mtClean="0">
                          <a:solidFill>
                            <a:srgbClr val="FFFFFF"/>
                          </a:solidFill>
                          <a:latin typeface="Cambria Math" panose="02040503050406030204" pitchFamily="18" charset="0"/>
                          <a:ea typeface="Quicksand"/>
                          <a:cs typeface="Quicksand"/>
                          <a:sym typeface="Quicksand"/>
                        </a:rPr>
                        <m:t>∆</m:t>
                      </m:r>
                      <m:r>
                        <a:rPr lang="es-AR" smtClean="0">
                          <a:solidFill>
                            <a:srgbClr val="FFFFFF"/>
                          </a:solidFill>
                          <a:latin typeface="Cambria Math" panose="02040503050406030204" pitchFamily="18" charset="0"/>
                          <a:ea typeface="Quicksand"/>
                          <a:cs typeface="Quicksand"/>
                          <a:sym typeface="Quicksand"/>
                        </a:rPr>
                        <m:t>𝑓</m:t>
                      </m:r>
                      <m:r>
                        <a:rPr lang="es-AR" i="1">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𝐵𝑊</m:t>
                              </m:r>
                            </m:e>
                            <m:sub>
                              <m:r>
                                <a:rPr lang="es-AR" i="1">
                                  <a:solidFill>
                                    <a:srgbClr val="FFFFFF"/>
                                  </a:solidFill>
                                  <a:latin typeface="Cambria Math" panose="02040503050406030204" pitchFamily="18" charset="0"/>
                                  <a:sym typeface="Quicksand"/>
                                </a:rPr>
                                <m:t>𝑆</m:t>
                              </m:r>
                            </m:sub>
                          </m:sSub>
                        </m:num>
                        <m:den>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𝐿</m:t>
                              </m:r>
                            </m:e>
                            <m:sub>
                              <m:r>
                                <a:rPr lang="es-AR" i="1">
                                  <a:solidFill>
                                    <a:srgbClr val="FFFFFF"/>
                                  </a:solidFill>
                                  <a:latin typeface="Cambria Math" panose="02040503050406030204" pitchFamily="18" charset="0"/>
                                  <a:sym typeface="Quicksand"/>
                                </a:rPr>
                                <m:t>𝑆</m:t>
                              </m:r>
                            </m:sub>
                          </m:sSub>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i="1">
                              <a:solidFill>
                                <a:srgbClr val="FFFFFF"/>
                              </a:solidFill>
                              <a:latin typeface="Cambria Math" panose="02040503050406030204" pitchFamily="18" charset="0"/>
                              <a:sym typeface="Quicksand"/>
                            </a:rPr>
                            <m:t>3000</m:t>
                          </m:r>
                        </m:num>
                        <m:den>
                          <m:r>
                            <a:rPr lang="es-AR" i="1">
                              <a:solidFill>
                                <a:srgbClr val="FFFFFF"/>
                              </a:solidFill>
                              <a:latin typeface="Cambria Math" panose="02040503050406030204" pitchFamily="18" charset="0"/>
                              <a:sym typeface="Quicksand"/>
                            </a:rPr>
                            <m:t>7</m:t>
                          </m:r>
                        </m:den>
                      </m:f>
                      <m:f>
                        <m:fPr>
                          <m:ctrlPr>
                            <a:rPr lang="es-AR" i="1">
                              <a:solidFill>
                                <a:srgbClr val="FFFFFF"/>
                              </a:solidFill>
                              <a:latin typeface="Cambria Math" panose="02040503050406030204" pitchFamily="18" charset="0"/>
                              <a:sym typeface="Quicksand"/>
                            </a:rPr>
                          </m:ctrlPr>
                        </m:fPr>
                        <m:num>
                          <m:r>
                            <a:rPr lang="es-AR" i="1">
                              <a:solidFill>
                                <a:srgbClr val="FFFFFF"/>
                              </a:solidFill>
                              <a:latin typeface="Cambria Math" panose="02040503050406030204" pitchFamily="18" charset="0"/>
                              <a:sym typeface="Quicksand"/>
                            </a:rPr>
                            <m:t>1</m:t>
                          </m:r>
                        </m:num>
                        <m:den>
                          <m:r>
                            <a:rPr lang="es-AR" b="0" i="1" smtClean="0">
                              <a:solidFill>
                                <a:srgbClr val="FFFFFF"/>
                              </a:solidFill>
                              <a:latin typeface="Cambria Math" panose="02040503050406030204" pitchFamily="18" charset="0"/>
                              <a:sym typeface="Quicksand"/>
                            </a:rPr>
                            <m:t>216</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125</m:t>
                          </m:r>
                        </m:num>
                        <m:den>
                          <m:r>
                            <a:rPr lang="es-AR" i="1">
                              <a:solidFill>
                                <a:srgbClr val="FFFFFF"/>
                              </a:solidFill>
                              <a:latin typeface="Cambria Math" panose="02040503050406030204" pitchFamily="18" charset="0"/>
                              <a:sym typeface="Quicksand"/>
                            </a:rPr>
                            <m:t>63</m:t>
                          </m:r>
                        </m:den>
                      </m:f>
                      <m:r>
                        <a:rPr lang="es-AR">
                          <a:solidFill>
                            <a:srgbClr val="FFFFFF"/>
                          </a:solidFill>
                          <a:latin typeface="Cambria Math" panose="02040503050406030204" pitchFamily="18" charset="0"/>
                          <a:ea typeface="Quicksand"/>
                          <a:cs typeface="Quicksand"/>
                          <a:sym typeface="Quicksand"/>
                        </a:rPr>
                        <m:t>=</m:t>
                      </m:r>
                      <m:r>
                        <a:rPr lang="es-AR" b="0" i="0" smtClean="0">
                          <a:solidFill>
                            <a:srgbClr val="FFFFFF"/>
                          </a:solidFill>
                          <a:latin typeface="Cambria Math" panose="02040503050406030204" pitchFamily="18" charset="0"/>
                          <a:ea typeface="Quicksand"/>
                          <a:cs typeface="Quicksand"/>
                          <a:sym typeface="Quicksand"/>
                        </a:rPr>
                        <m:t>1</m:t>
                      </m:r>
                      <m:r>
                        <a:rPr lang="es-AR">
                          <a:solidFill>
                            <a:srgbClr val="FFFFFF"/>
                          </a:solidFill>
                          <a:latin typeface="Cambria Math" panose="02040503050406030204" pitchFamily="18" charset="0"/>
                          <a:ea typeface="Quicksand"/>
                          <a:cs typeface="Quicksand"/>
                          <a:sym typeface="Quicksand"/>
                        </a:rPr>
                        <m:t>,984</m:t>
                      </m:r>
                      <m:r>
                        <m:rPr>
                          <m:sty m:val="p"/>
                        </m:rPr>
                        <a:rPr lang="es-AR">
                          <a:solidFill>
                            <a:srgbClr val="FFFFFF"/>
                          </a:solidFill>
                          <a:latin typeface="Cambria Math" panose="02040503050406030204" pitchFamily="18" charset="0"/>
                          <a:ea typeface="Quicksand"/>
                          <a:cs typeface="Quicksand"/>
                          <a:sym typeface="Quicksand"/>
                        </a:rPr>
                        <m:t>kHz</m:t>
                      </m:r>
                    </m:oMath>
                  </m:oMathPara>
                </a14:m>
                <a:endParaRPr lang="es-AR">
                  <a:solidFill>
                    <a:srgbClr val="FFFFFF"/>
                  </a:solidFill>
                  <a:latin typeface="Quicksand"/>
                  <a:ea typeface="Quicksand"/>
                  <a:cs typeface="Quicksand"/>
                  <a:sym typeface="Quicksand"/>
                </a:endParaRPr>
              </a:p>
            </p:txBody>
          </p:sp>
        </mc:Choice>
        <mc:Fallback xmlns="">
          <p:sp>
            <p:nvSpPr>
              <p:cNvPr id="8" name="CuadroTexto 7">
                <a:extLst>
                  <a:ext uri="{FF2B5EF4-FFF2-40B4-BE49-F238E27FC236}">
                    <a16:creationId xmlns:a16="http://schemas.microsoft.com/office/drawing/2014/main" id="{35A9DED6-E85F-40CE-A5EB-95BCB5C93D31}"/>
                  </a:ext>
                </a:extLst>
              </p:cNvPr>
              <p:cNvSpPr txBox="1">
                <a:spLocks noRot="1" noChangeAspect="1" noMove="1" noResize="1" noEditPoints="1" noAdjustHandles="1" noChangeArrowheads="1" noChangeShapeType="1" noTextEdit="1"/>
              </p:cNvSpPr>
              <p:nvPr/>
            </p:nvSpPr>
            <p:spPr>
              <a:xfrm>
                <a:off x="3833426" y="3416365"/>
                <a:ext cx="3339184" cy="445699"/>
              </a:xfrm>
              <a:prstGeom prst="rect">
                <a:avLst/>
              </a:prstGeom>
              <a:blipFill>
                <a:blip r:embed="rId5"/>
                <a:stretch>
                  <a:fillRect l="-547" r="-365" b="-8108"/>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8D9BF253-9783-4B9D-89BB-087B128EED1E}"/>
              </a:ext>
            </a:extLst>
          </p:cNvPr>
          <p:cNvSpPr txBox="1"/>
          <p:nvPr/>
        </p:nvSpPr>
        <p:spPr>
          <a:xfrm>
            <a:off x="2530633" y="3475003"/>
            <a:ext cx="891591" cy="307777"/>
          </a:xfrm>
          <a:prstGeom prst="rect">
            <a:avLst/>
          </a:prstGeom>
          <a:noFill/>
        </p:spPr>
        <p:txBody>
          <a:bodyPr wrap="none" rtlCol="0">
            <a:spAutoFit/>
          </a:bodyPr>
          <a:lstStyle/>
          <a:p>
            <a:r>
              <a:rPr lang="es-AR">
                <a:solidFill>
                  <a:srgbClr val="FFFFFF"/>
                </a:solidFill>
                <a:latin typeface="Quicksand"/>
                <a:sym typeface="Quicksand"/>
              </a:rPr>
              <a:t>MODO 2</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41F5D615-34EC-4504-BCCC-F3C91A087C84}"/>
                  </a:ext>
                </a:extLst>
              </p:cNvPr>
              <p:cNvSpPr txBox="1"/>
              <p:nvPr/>
            </p:nvSpPr>
            <p:spPr>
              <a:xfrm>
                <a:off x="3833426" y="4156538"/>
                <a:ext cx="3339184" cy="445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mtClean="0">
                          <a:solidFill>
                            <a:srgbClr val="FFFFFF"/>
                          </a:solidFill>
                          <a:latin typeface="Cambria Math" panose="02040503050406030204" pitchFamily="18" charset="0"/>
                          <a:ea typeface="Quicksand"/>
                          <a:cs typeface="Quicksand"/>
                          <a:sym typeface="Quicksand"/>
                        </a:rPr>
                        <m:t>∆</m:t>
                      </m:r>
                      <m:r>
                        <a:rPr lang="es-AR" smtClean="0">
                          <a:solidFill>
                            <a:srgbClr val="FFFFFF"/>
                          </a:solidFill>
                          <a:latin typeface="Cambria Math" panose="02040503050406030204" pitchFamily="18" charset="0"/>
                          <a:ea typeface="Quicksand"/>
                          <a:cs typeface="Quicksand"/>
                          <a:sym typeface="Quicksand"/>
                        </a:rPr>
                        <m:t>𝑓</m:t>
                      </m:r>
                      <m:r>
                        <a:rPr lang="es-AR" i="1">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𝐵𝑊</m:t>
                              </m:r>
                            </m:e>
                            <m:sub>
                              <m:r>
                                <a:rPr lang="es-AR" i="1">
                                  <a:solidFill>
                                    <a:srgbClr val="FFFFFF"/>
                                  </a:solidFill>
                                  <a:latin typeface="Cambria Math" panose="02040503050406030204" pitchFamily="18" charset="0"/>
                                  <a:sym typeface="Quicksand"/>
                                </a:rPr>
                                <m:t>𝑆</m:t>
                              </m:r>
                            </m:sub>
                          </m:sSub>
                        </m:num>
                        <m:den>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𝐿</m:t>
                              </m:r>
                            </m:e>
                            <m:sub>
                              <m:r>
                                <a:rPr lang="es-AR" i="1">
                                  <a:solidFill>
                                    <a:srgbClr val="FFFFFF"/>
                                  </a:solidFill>
                                  <a:latin typeface="Cambria Math" panose="02040503050406030204" pitchFamily="18" charset="0"/>
                                  <a:sym typeface="Quicksand"/>
                                </a:rPr>
                                <m:t>𝑆</m:t>
                              </m:r>
                            </m:sub>
                          </m:sSub>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i="1">
                              <a:solidFill>
                                <a:srgbClr val="FFFFFF"/>
                              </a:solidFill>
                              <a:latin typeface="Cambria Math" panose="02040503050406030204" pitchFamily="18" charset="0"/>
                              <a:sym typeface="Quicksand"/>
                            </a:rPr>
                            <m:t>3000</m:t>
                          </m:r>
                        </m:num>
                        <m:den>
                          <m:r>
                            <a:rPr lang="es-AR" i="1">
                              <a:solidFill>
                                <a:srgbClr val="FFFFFF"/>
                              </a:solidFill>
                              <a:latin typeface="Cambria Math" panose="02040503050406030204" pitchFamily="18" charset="0"/>
                              <a:sym typeface="Quicksand"/>
                            </a:rPr>
                            <m:t>7</m:t>
                          </m:r>
                        </m:den>
                      </m:f>
                      <m:f>
                        <m:fPr>
                          <m:ctrlPr>
                            <a:rPr lang="es-AR" i="1">
                              <a:solidFill>
                                <a:srgbClr val="FFFFFF"/>
                              </a:solidFill>
                              <a:latin typeface="Cambria Math" panose="02040503050406030204" pitchFamily="18" charset="0"/>
                              <a:sym typeface="Quicksand"/>
                            </a:rPr>
                          </m:ctrlPr>
                        </m:fPr>
                        <m:num>
                          <m:r>
                            <a:rPr lang="es-AR" i="1">
                              <a:solidFill>
                                <a:srgbClr val="FFFFFF"/>
                              </a:solidFill>
                              <a:latin typeface="Cambria Math" panose="02040503050406030204" pitchFamily="18" charset="0"/>
                              <a:sym typeface="Quicksand"/>
                            </a:rPr>
                            <m:t>1</m:t>
                          </m:r>
                        </m:num>
                        <m:den>
                          <m:r>
                            <a:rPr lang="es-AR" b="0" i="1" smtClean="0">
                              <a:solidFill>
                                <a:srgbClr val="FFFFFF"/>
                              </a:solidFill>
                              <a:latin typeface="Cambria Math" panose="02040503050406030204" pitchFamily="18" charset="0"/>
                              <a:sym typeface="Quicksand"/>
                            </a:rPr>
                            <m:t>432</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125</m:t>
                          </m:r>
                        </m:num>
                        <m:den>
                          <m:r>
                            <a:rPr lang="es-AR" b="0" i="1" smtClean="0">
                              <a:solidFill>
                                <a:srgbClr val="FFFFFF"/>
                              </a:solidFill>
                              <a:latin typeface="Cambria Math" panose="02040503050406030204" pitchFamily="18" charset="0"/>
                              <a:sym typeface="Quicksand"/>
                            </a:rPr>
                            <m:t>126</m:t>
                          </m:r>
                        </m:den>
                      </m:f>
                      <m:r>
                        <a:rPr lang="es-AR">
                          <a:solidFill>
                            <a:srgbClr val="FFFFFF"/>
                          </a:solidFill>
                          <a:latin typeface="Cambria Math" panose="02040503050406030204" pitchFamily="18" charset="0"/>
                          <a:ea typeface="Quicksand"/>
                          <a:cs typeface="Quicksand"/>
                          <a:sym typeface="Quicksand"/>
                        </a:rPr>
                        <m:t>=</m:t>
                      </m:r>
                      <m:r>
                        <a:rPr lang="es-AR" b="0" i="0" smtClean="0">
                          <a:solidFill>
                            <a:srgbClr val="FFFFFF"/>
                          </a:solidFill>
                          <a:latin typeface="Cambria Math" panose="02040503050406030204" pitchFamily="18" charset="0"/>
                          <a:ea typeface="Quicksand"/>
                          <a:cs typeface="Quicksand"/>
                          <a:sym typeface="Quicksand"/>
                        </a:rPr>
                        <m:t>0,992</m:t>
                      </m:r>
                      <m:r>
                        <m:rPr>
                          <m:sty m:val="p"/>
                        </m:rPr>
                        <a:rPr lang="es-AR">
                          <a:solidFill>
                            <a:srgbClr val="FFFFFF"/>
                          </a:solidFill>
                          <a:latin typeface="Cambria Math" panose="02040503050406030204" pitchFamily="18" charset="0"/>
                          <a:ea typeface="Quicksand"/>
                          <a:cs typeface="Quicksand"/>
                          <a:sym typeface="Quicksand"/>
                        </a:rPr>
                        <m:t>kHz</m:t>
                      </m:r>
                    </m:oMath>
                  </m:oMathPara>
                </a14:m>
                <a:endParaRPr lang="es-AR">
                  <a:solidFill>
                    <a:srgbClr val="FFFFFF"/>
                  </a:solidFill>
                  <a:latin typeface="Quicksand"/>
                  <a:ea typeface="Quicksand"/>
                  <a:cs typeface="Quicksand"/>
                  <a:sym typeface="Quicksand"/>
                </a:endParaRPr>
              </a:p>
            </p:txBody>
          </p:sp>
        </mc:Choice>
        <mc:Fallback xmlns="">
          <p:sp>
            <p:nvSpPr>
              <p:cNvPr id="10" name="CuadroTexto 9">
                <a:extLst>
                  <a:ext uri="{FF2B5EF4-FFF2-40B4-BE49-F238E27FC236}">
                    <a16:creationId xmlns:a16="http://schemas.microsoft.com/office/drawing/2014/main" id="{41F5D615-34EC-4504-BCCC-F3C91A087C84}"/>
                  </a:ext>
                </a:extLst>
              </p:cNvPr>
              <p:cNvSpPr txBox="1">
                <a:spLocks noRot="1" noChangeAspect="1" noMove="1" noResize="1" noEditPoints="1" noAdjustHandles="1" noChangeArrowheads="1" noChangeShapeType="1" noTextEdit="1"/>
              </p:cNvSpPr>
              <p:nvPr/>
            </p:nvSpPr>
            <p:spPr>
              <a:xfrm>
                <a:off x="3833426" y="4156538"/>
                <a:ext cx="3339184" cy="445699"/>
              </a:xfrm>
              <a:prstGeom prst="rect">
                <a:avLst/>
              </a:prstGeom>
              <a:blipFill>
                <a:blip r:embed="rId6"/>
                <a:stretch>
                  <a:fillRect l="-547" t="-1370" r="-365" b="-8219"/>
                </a:stretch>
              </a:blipFill>
            </p:spPr>
            <p:txBody>
              <a:bodyPr/>
              <a:lstStyle/>
              <a:p>
                <a:r>
                  <a:rPr lang="en-US">
                    <a:noFill/>
                  </a:rPr>
                  <a:t> </a:t>
                </a:r>
              </a:p>
            </p:txBody>
          </p:sp>
        </mc:Fallback>
      </mc:AlternateContent>
      <p:sp>
        <p:nvSpPr>
          <p:cNvPr id="11" name="CuadroTexto 10">
            <a:extLst>
              <a:ext uri="{FF2B5EF4-FFF2-40B4-BE49-F238E27FC236}">
                <a16:creationId xmlns:a16="http://schemas.microsoft.com/office/drawing/2014/main" id="{1EEAA69F-A23A-49A2-82C1-A58ED0590A85}"/>
              </a:ext>
            </a:extLst>
          </p:cNvPr>
          <p:cNvSpPr txBox="1"/>
          <p:nvPr/>
        </p:nvSpPr>
        <p:spPr>
          <a:xfrm>
            <a:off x="2530633" y="4215176"/>
            <a:ext cx="881973" cy="307777"/>
          </a:xfrm>
          <a:prstGeom prst="rect">
            <a:avLst/>
          </a:prstGeom>
          <a:noFill/>
        </p:spPr>
        <p:txBody>
          <a:bodyPr wrap="none" rtlCol="0">
            <a:spAutoFit/>
          </a:bodyPr>
          <a:lstStyle/>
          <a:p>
            <a:r>
              <a:rPr lang="es-AR">
                <a:solidFill>
                  <a:srgbClr val="FFFFFF"/>
                </a:solidFill>
                <a:latin typeface="Quicksand"/>
                <a:sym typeface="Quicksand"/>
              </a:rPr>
              <a:t>MODO 3</a:t>
            </a:r>
          </a:p>
        </p:txBody>
      </p:sp>
    </p:spTree>
    <p:extLst>
      <p:ext uri="{BB962C8B-B14F-4D97-AF65-F5344CB8AC3E}">
        <p14:creationId xmlns:p14="http://schemas.microsoft.com/office/powerpoint/2010/main" val="347065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127769" y="287230"/>
            <a:ext cx="7574488" cy="1753300"/>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Las características de propagación del canal radioeléctrico tienden a mantenerse más o menos estables dentro de un cierto período de tiempo. De acuerdo con esta afirmación, se puede utilizar el canal en intervalos de tiempo durante los cuales las condiciones se mantienen relativamente estables. Esto implicará organizar el canal radioeléctrico de la siguiente manera:</a:t>
            </a:r>
          </a:p>
          <a:p>
            <a:pPr marL="285750" indent="-285750"/>
            <a:r>
              <a:rPr lang="es-MX" sz="1300">
                <a:solidFill>
                  <a:srgbClr val="FFFFFF"/>
                </a:solidFill>
              </a:rPr>
              <a:t>El dominio de la frecuencia se divide en una cierta cantidad de “</a:t>
            </a:r>
            <a:r>
              <a:rPr lang="es-MX" sz="1300" err="1">
                <a:solidFill>
                  <a:srgbClr val="FFFFFF"/>
                </a:solidFill>
              </a:rPr>
              <a:t>sub-bandas</a:t>
            </a:r>
            <a:r>
              <a:rPr lang="es-MX" sz="1300">
                <a:solidFill>
                  <a:srgbClr val="FFFFFF"/>
                </a:solidFill>
              </a:rPr>
              <a:t>” de ancho de banda reducido con respecto al ancho de banda total disponible en el canal.</a:t>
            </a:r>
          </a:p>
          <a:p>
            <a:pPr marL="285750" indent="-285750"/>
            <a:r>
              <a:rPr lang="es-MX" sz="1300">
                <a:solidFill>
                  <a:srgbClr val="FFFFFF"/>
                </a:solidFill>
              </a:rPr>
              <a:t>El dominio del tiempo se divide en pequeños “intervalos de tiempo”.</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Imagen 4">
            <a:extLst>
              <a:ext uri="{FF2B5EF4-FFF2-40B4-BE49-F238E27FC236}">
                <a16:creationId xmlns:a16="http://schemas.microsoft.com/office/drawing/2014/main" id="{95E80474-03EC-4493-A874-17A7AEFA727B}"/>
              </a:ext>
            </a:extLst>
          </p:cNvPr>
          <p:cNvPicPr>
            <a:picLocks noChangeAspect="1"/>
          </p:cNvPicPr>
          <p:nvPr/>
        </p:nvPicPr>
        <p:blipFill rotWithShape="1">
          <a:blip r:embed="rId3"/>
          <a:srcRect t="7322"/>
          <a:stretch/>
        </p:blipFill>
        <p:spPr>
          <a:xfrm>
            <a:off x="2240059" y="2183405"/>
            <a:ext cx="5349908" cy="2629745"/>
          </a:xfrm>
          <a:prstGeom prst="rect">
            <a:avLst/>
          </a:prstGeom>
        </p:spPr>
      </p:pic>
    </p:spTree>
    <p:extLst>
      <p:ext uri="{BB962C8B-B14F-4D97-AF65-F5344CB8AC3E}">
        <p14:creationId xmlns:p14="http://schemas.microsoft.com/office/powerpoint/2010/main" val="2153267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92D22BB5-AF14-472F-AD3F-7A47C41175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50</a:t>
            </a:fld>
            <a:endParaRPr lang="es-AR"/>
          </a:p>
        </p:txBody>
      </p:sp>
      <mc:AlternateContent xmlns:mc="http://schemas.openxmlformats.org/markup-compatibility/2006" xmlns:a14="http://schemas.microsoft.com/office/drawing/2010/main">
        <mc:Choice Requires="a14">
          <p:sp>
            <p:nvSpPr>
              <p:cNvPr id="8" name="Google Shape;137;p20">
                <a:extLst>
                  <a:ext uri="{FF2B5EF4-FFF2-40B4-BE49-F238E27FC236}">
                    <a16:creationId xmlns:a16="http://schemas.microsoft.com/office/drawing/2014/main" id="{A017D239-7848-452B-A418-D08283171907}"/>
                  </a:ext>
                </a:extLst>
              </p:cNvPr>
              <p:cNvSpPr txBox="1">
                <a:spLocks noGrp="1"/>
              </p:cNvSpPr>
              <p:nvPr>
                <p:ph type="body" idx="1"/>
              </p:nvPr>
            </p:nvSpPr>
            <p:spPr>
              <a:xfrm>
                <a:off x="1152137" y="110740"/>
                <a:ext cx="7574488" cy="1866655"/>
              </a:xfrm>
              <a:prstGeom prst="rect">
                <a:avLst/>
              </a:prstGeom>
            </p:spPr>
            <p:txBody>
              <a:bodyPr spcFirstLastPara="1" wrap="square" lIns="91425" tIns="91425" rIns="91425" bIns="91425" anchor="t" anchorCtr="0">
                <a:noAutofit/>
              </a:bodyPr>
              <a:lstStyle/>
              <a:p>
                <a:pPr marL="0" indent="0">
                  <a:buNone/>
                </a:pPr>
                <a:r>
                  <a:rPr lang="es-AR" sz="1400" dirty="0">
                    <a:solidFill>
                      <a:srgbClr val="FFFFFF"/>
                    </a:solidFill>
                  </a:rPr>
                  <a:t>Como se explicó anteriormente, la cantidad de símbolos que debe contener un cuadro OFDM (F) debe ser 204 para que la cantidad de paquetes TSP (N) sea un número entero. Si reemplazamos entonces F por este valor, nos queda la siguiente expresión:</a:t>
                </a:r>
              </a:p>
              <a:p>
                <a:pPr marL="0" indent="0">
                  <a:buNone/>
                </a:pPr>
                <a14:m>
                  <m:oMathPara xmlns:m="http://schemas.openxmlformats.org/officeDocument/2006/math">
                    <m:oMathParaPr>
                      <m:jc m:val="centerGroup"/>
                    </m:oMathParaPr>
                    <m:oMath xmlns:m="http://schemas.openxmlformats.org/officeDocument/2006/math">
                      <m:r>
                        <a:rPr lang="es-AR" sz="1400" i="1">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𝐼</m:t>
                              </m:r>
                            </m:sub>
                          </m:sSub>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𝑃</m:t>
                              </m:r>
                            </m:sub>
                          </m:sSub>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𝐿</m:t>
                              </m:r>
                            </m:e>
                            <m:sub>
                              <m:r>
                                <a:rPr lang="es-AR" sz="1400" i="1">
                                  <a:solidFill>
                                    <a:srgbClr val="FFFFFF"/>
                                  </a:solidFill>
                                  <a:latin typeface="Cambria Math" panose="02040503050406030204" pitchFamily="18" charset="0"/>
                                </a:rPr>
                                <m:t>𝐷</m:t>
                              </m:r>
                            </m:sub>
                          </m:sSub>
                        </m:num>
                        <m:den>
                          <m:r>
                            <a:rPr lang="es-AR" sz="1400" i="1">
                              <a:solidFill>
                                <a:srgbClr val="FFFFFF"/>
                              </a:solidFill>
                              <a:latin typeface="Cambria Math" panose="02040503050406030204" pitchFamily="18" charset="0"/>
                            </a:rPr>
                            <m:t>8</m:t>
                          </m:r>
                        </m:den>
                      </m:f>
                    </m:oMath>
                  </m:oMathPara>
                </a14:m>
                <a:endParaRPr lang="es-MX" sz="1400" u="sng" dirty="0">
                  <a:solidFill>
                    <a:srgbClr val="FFFFFF"/>
                  </a:solidFill>
                </a:endParaRPr>
              </a:p>
              <a:p>
                <a:pPr marL="0" indent="0">
                  <a:buNone/>
                </a:pPr>
                <a:r>
                  <a:rPr lang="es-MX" sz="1400" dirty="0">
                    <a:solidFill>
                      <a:srgbClr val="FFFFFF"/>
                    </a:solidFill>
                  </a:rPr>
                  <a:t>Ahora bien, para que N sea entero, el numerador debe ser un número divisible por 8. Considerando todos los valores posibles de </a:t>
                </a:r>
                <a:r>
                  <a:rPr lang="es-MX" sz="1400" dirty="0" err="1">
                    <a:solidFill>
                      <a:srgbClr val="FFFFFF"/>
                    </a:solidFill>
                  </a:rPr>
                  <a:t>b</a:t>
                </a:r>
                <a:r>
                  <a:rPr lang="es-MX" sz="900" dirty="0" err="1">
                    <a:solidFill>
                      <a:srgbClr val="FFFFFF"/>
                    </a:solidFill>
                  </a:rPr>
                  <a:t>P</a:t>
                </a:r>
                <a:r>
                  <a:rPr lang="es-MX" sz="1400" dirty="0">
                    <a:solidFill>
                      <a:srgbClr val="FFFFFF"/>
                    </a:solidFill>
                  </a:rPr>
                  <a:t> y K</a:t>
                </a:r>
                <a:r>
                  <a:rPr lang="es-MX" sz="900" dirty="0">
                    <a:solidFill>
                      <a:srgbClr val="FFFFFF"/>
                    </a:solidFill>
                  </a:rPr>
                  <a:t>I</a:t>
                </a:r>
                <a:r>
                  <a:rPr lang="es-MX" sz="1400" dirty="0">
                    <a:solidFill>
                      <a:srgbClr val="FFFFFF"/>
                    </a:solidFill>
                  </a:rPr>
                  <a:t>, en la siguiente tabla se presentan los valores de N calculados mediante la expresión anterior.</a:t>
                </a:r>
              </a:p>
            </p:txBody>
          </p:sp>
        </mc:Choice>
        <mc:Fallback xmlns="">
          <p:sp>
            <p:nvSpPr>
              <p:cNvPr id="8" name="Google Shape;137;p20">
                <a:extLst>
                  <a:ext uri="{FF2B5EF4-FFF2-40B4-BE49-F238E27FC236}">
                    <a16:creationId xmlns:a16="http://schemas.microsoft.com/office/drawing/2014/main" id="{A017D239-7848-452B-A418-D08283171907}"/>
                  </a:ext>
                </a:extLst>
              </p:cNvPr>
              <p:cNvSpPr txBox="1">
                <a:spLocks noGrp="1" noRot="1" noChangeAspect="1" noMove="1" noResize="1" noEditPoints="1" noAdjustHandles="1" noChangeArrowheads="1" noChangeShapeType="1" noTextEdit="1"/>
              </p:cNvSpPr>
              <p:nvPr>
                <p:ph type="body" idx="1"/>
              </p:nvPr>
            </p:nvSpPr>
            <p:spPr>
              <a:xfrm>
                <a:off x="1152137" y="110740"/>
                <a:ext cx="7574488" cy="1866655"/>
              </a:xfrm>
              <a:prstGeom prst="rect">
                <a:avLst/>
              </a:prstGeom>
              <a:blipFill>
                <a:blip r:embed="rId2"/>
                <a:stretch>
                  <a:fillRect l="-241" b="-9150"/>
                </a:stretch>
              </a:blipFill>
            </p:spPr>
            <p:txBody>
              <a:bodyPr/>
              <a:lstStyle/>
              <a:p>
                <a:r>
                  <a:rPr lang="es-AR">
                    <a:noFill/>
                  </a:rPr>
                  <a:t> </a:t>
                </a:r>
              </a:p>
            </p:txBody>
          </p:sp>
        </mc:Fallback>
      </mc:AlternateContent>
      <p:pic>
        <p:nvPicPr>
          <p:cNvPr id="2" name="Imagen 1">
            <a:extLst>
              <a:ext uri="{FF2B5EF4-FFF2-40B4-BE49-F238E27FC236}">
                <a16:creationId xmlns:a16="http://schemas.microsoft.com/office/drawing/2014/main" id="{6BB2CDD2-6784-4A78-A0AA-E68BFBC9FA06}"/>
              </a:ext>
            </a:extLst>
          </p:cNvPr>
          <p:cNvPicPr>
            <a:picLocks noChangeAspect="1"/>
          </p:cNvPicPr>
          <p:nvPr/>
        </p:nvPicPr>
        <p:blipFill>
          <a:blip r:embed="rId3"/>
          <a:stretch>
            <a:fillRect/>
          </a:stretch>
        </p:blipFill>
        <p:spPr>
          <a:xfrm>
            <a:off x="2702183" y="2159711"/>
            <a:ext cx="4483926" cy="1800300"/>
          </a:xfrm>
          <a:prstGeom prst="rect">
            <a:avLst/>
          </a:prstGeom>
        </p:spPr>
      </p:pic>
      <p:sp>
        <p:nvSpPr>
          <p:cNvPr id="5" name="Google Shape;137;p20">
            <a:extLst>
              <a:ext uri="{FF2B5EF4-FFF2-40B4-BE49-F238E27FC236}">
                <a16:creationId xmlns:a16="http://schemas.microsoft.com/office/drawing/2014/main" id="{49ECBC3B-2885-48F3-8C04-FC41BAC846F1}"/>
              </a:ext>
            </a:extLst>
          </p:cNvPr>
          <p:cNvSpPr txBox="1">
            <a:spLocks/>
          </p:cNvSpPr>
          <p:nvPr/>
        </p:nvSpPr>
        <p:spPr>
          <a:xfrm>
            <a:off x="1152137" y="3895462"/>
            <a:ext cx="7574488" cy="1053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s-MX" sz="1400">
                <a:solidFill>
                  <a:srgbClr val="FFFFFF"/>
                </a:solidFill>
              </a:rPr>
              <a:t>Para los modos 2 y 3, el número de portadoras de datos por segmento deberá ser múltiplo de 96, es decir 192 y 384 respectivamente. Las portadoras sobrantes en cada segmento (12, 24 y 48) se asignan a los pilotos, canales de control y canales auxiliares del sistema.</a:t>
            </a:r>
          </a:p>
        </p:txBody>
      </p:sp>
    </p:spTree>
    <p:extLst>
      <p:ext uri="{BB962C8B-B14F-4D97-AF65-F5344CB8AC3E}">
        <p14:creationId xmlns:p14="http://schemas.microsoft.com/office/powerpoint/2010/main" val="2872499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213495" y="853301"/>
            <a:ext cx="7574488" cy="667452"/>
          </a:xfrm>
          <a:prstGeom prst="rect">
            <a:avLst/>
          </a:prstGeom>
        </p:spPr>
        <p:txBody>
          <a:bodyPr spcFirstLastPara="1" wrap="square" lIns="91425" tIns="91425" rIns="91425" bIns="91425" anchor="t" anchorCtr="0">
            <a:noAutofit/>
          </a:bodyPr>
          <a:lstStyle/>
          <a:p>
            <a:pPr marL="0" indent="0">
              <a:buNone/>
            </a:pPr>
            <a:r>
              <a:rPr lang="es-AR" sz="1400">
                <a:solidFill>
                  <a:srgbClr val="FFFFFF"/>
                </a:solidFill>
              </a:rPr>
              <a:t>Como ya tenemos la separación entre portadoras en cada modo, podemos calcular el tiempo efectivo de cada símbolo (TU):</a:t>
            </a:r>
            <a:endParaRPr lang="es-MX" sz="1400">
              <a:solidFill>
                <a:srgbClr val="FFFFFF"/>
              </a:solidFill>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A431732-10C8-48E5-9082-CF81A5C1AE32}"/>
                  </a:ext>
                </a:extLst>
              </p:cNvPr>
              <p:cNvSpPr txBox="1"/>
              <p:nvPr/>
            </p:nvSpPr>
            <p:spPr>
              <a:xfrm>
                <a:off x="4335563" y="1936929"/>
                <a:ext cx="1939570" cy="442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solidFill>
                                <a:srgbClr val="FFFFFF"/>
                              </a:solidFill>
                              <a:latin typeface="Cambria Math" panose="02040503050406030204" pitchFamily="18" charset="0"/>
                              <a:sym typeface="Quicksand"/>
                            </a:rPr>
                          </m:ctrlPr>
                        </m:sSubPr>
                        <m:e>
                          <m:r>
                            <a:rPr lang="es-AR" b="0" i="1" smtClean="0">
                              <a:solidFill>
                                <a:srgbClr val="FFFFFF"/>
                              </a:solidFill>
                              <a:latin typeface="Cambria Math" panose="02040503050406030204" pitchFamily="18" charset="0"/>
                              <a:sym typeface="Quicksand"/>
                            </a:rPr>
                            <m:t>𝑇</m:t>
                          </m:r>
                        </m:e>
                        <m:sub>
                          <m:r>
                            <a:rPr lang="es-AR" b="0" i="1" smtClean="0">
                              <a:solidFill>
                                <a:srgbClr val="FFFFFF"/>
                              </a:solidFill>
                              <a:latin typeface="Cambria Math" panose="02040503050406030204" pitchFamily="18" charset="0"/>
                              <a:sym typeface="Quicksand"/>
                            </a:rPr>
                            <m:t>𝑈</m:t>
                          </m:r>
                        </m:sub>
                      </m:sSub>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b="0" i="1" smtClean="0">
                              <a:solidFill>
                                <a:srgbClr val="FFFFFF"/>
                              </a:solidFill>
                              <a:latin typeface="Cambria Math" panose="02040503050406030204" pitchFamily="18" charset="0"/>
                              <a:ea typeface="Quicksand"/>
                              <a:cs typeface="Quicksand"/>
                              <a:sym typeface="Quicksand"/>
                            </a:rPr>
                            <m:t>1</m:t>
                          </m:r>
                        </m:num>
                        <m:den>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b="0" i="1" smtClean="0">
                              <a:solidFill>
                                <a:srgbClr val="FFFFFF"/>
                              </a:solidFill>
                              <a:latin typeface="Cambria Math" panose="02040503050406030204" pitchFamily="18" charset="0"/>
                              <a:ea typeface="Quicksand"/>
                              <a:cs typeface="Quicksand"/>
                              <a:sym typeface="Quicksand"/>
                            </a:rPr>
                            <m:t>63</m:t>
                          </m:r>
                        </m:num>
                        <m:den>
                          <m:r>
                            <a:rPr lang="es-AR" b="0" i="1" smtClean="0">
                              <a:solidFill>
                                <a:srgbClr val="FFFFFF"/>
                              </a:solidFill>
                              <a:latin typeface="Cambria Math" panose="02040503050406030204" pitchFamily="18" charset="0"/>
                              <a:ea typeface="Quicksand"/>
                              <a:cs typeface="Quicksand"/>
                              <a:sym typeface="Quicksand"/>
                            </a:rPr>
                            <m:t>250</m:t>
                          </m:r>
                        </m:den>
                      </m:f>
                      <m:r>
                        <a:rPr lang="es-AR" b="0" i="1" smtClean="0">
                          <a:solidFill>
                            <a:srgbClr val="FFFFFF"/>
                          </a:solidFill>
                          <a:latin typeface="Cambria Math" panose="02040503050406030204" pitchFamily="18" charset="0"/>
                          <a:ea typeface="Quicksand"/>
                          <a:cs typeface="Quicksand"/>
                          <a:sym typeface="Quicksand"/>
                        </a:rPr>
                        <m:t>=252</m:t>
                      </m:r>
                      <m:r>
                        <a:rPr lang="es-AR" b="0" i="1" smtClean="0">
                          <a:solidFill>
                            <a:srgbClr val="FFFFFF"/>
                          </a:solidFill>
                          <a:latin typeface="Cambria Math" panose="02040503050406030204" pitchFamily="18" charset="0"/>
                          <a:ea typeface="Cambria Math" panose="02040503050406030204" pitchFamily="18" charset="0"/>
                          <a:cs typeface="Quicksand"/>
                          <a:sym typeface="Quicksand"/>
                        </a:rPr>
                        <m:t>𝜇</m:t>
                      </m:r>
                      <m:r>
                        <a:rPr lang="es-AR" b="0" i="1" smtClean="0">
                          <a:solidFill>
                            <a:srgbClr val="FFFFFF"/>
                          </a:solidFill>
                          <a:latin typeface="Cambria Math" panose="02040503050406030204" pitchFamily="18" charset="0"/>
                          <a:ea typeface="Cambria Math" panose="02040503050406030204" pitchFamily="18" charset="0"/>
                          <a:cs typeface="Quicksand"/>
                          <a:sym typeface="Quicksand"/>
                        </a:rPr>
                        <m:t>𝑠</m:t>
                      </m:r>
                    </m:oMath>
                  </m:oMathPara>
                </a14:m>
                <a:endParaRPr lang="es-AR">
                  <a:solidFill>
                    <a:srgbClr val="FFFFFF"/>
                  </a:solidFill>
                  <a:latin typeface="Quicksand"/>
                  <a:ea typeface="Quicksand"/>
                  <a:cs typeface="Quicksand"/>
                  <a:sym typeface="Quicksand"/>
                </a:endParaRPr>
              </a:p>
            </p:txBody>
          </p:sp>
        </mc:Choice>
        <mc:Fallback xmlns="">
          <p:sp>
            <p:nvSpPr>
              <p:cNvPr id="6" name="CuadroTexto 5">
                <a:extLst>
                  <a:ext uri="{FF2B5EF4-FFF2-40B4-BE49-F238E27FC236}">
                    <a16:creationId xmlns:a16="http://schemas.microsoft.com/office/drawing/2014/main" id="{AA431732-10C8-48E5-9082-CF81A5C1AE32}"/>
                  </a:ext>
                </a:extLst>
              </p:cNvPr>
              <p:cNvSpPr txBox="1">
                <a:spLocks noRot="1" noChangeAspect="1" noMove="1" noResize="1" noEditPoints="1" noAdjustHandles="1" noChangeArrowheads="1" noChangeShapeType="1" noTextEdit="1"/>
              </p:cNvSpPr>
              <p:nvPr/>
            </p:nvSpPr>
            <p:spPr>
              <a:xfrm>
                <a:off x="4335563" y="1936929"/>
                <a:ext cx="1939570" cy="442493"/>
              </a:xfrm>
              <a:prstGeom prst="rect">
                <a:avLst/>
              </a:prstGeom>
              <a:blipFill>
                <a:blip r:embed="rId3"/>
                <a:stretch>
                  <a:fillRect l="-1572" t="-1389" r="-1258" b="-16667"/>
                </a:stretch>
              </a:blipFill>
            </p:spPr>
            <p:txBody>
              <a:bodyPr/>
              <a:lstStyle/>
              <a:p>
                <a:r>
                  <a:rPr lang="en-US">
                    <a:noFill/>
                  </a:rPr>
                  <a:t> </a:t>
                </a:r>
              </a:p>
            </p:txBody>
          </p:sp>
        </mc:Fallback>
      </mc:AlternateContent>
      <p:sp>
        <p:nvSpPr>
          <p:cNvPr id="7" name="CuadroTexto 6">
            <a:extLst>
              <a:ext uri="{FF2B5EF4-FFF2-40B4-BE49-F238E27FC236}">
                <a16:creationId xmlns:a16="http://schemas.microsoft.com/office/drawing/2014/main" id="{2C0A0B2A-245A-4191-A53A-24A79A6C6356}"/>
              </a:ext>
            </a:extLst>
          </p:cNvPr>
          <p:cNvSpPr txBox="1"/>
          <p:nvPr/>
        </p:nvSpPr>
        <p:spPr>
          <a:xfrm>
            <a:off x="3032770" y="1995567"/>
            <a:ext cx="848309" cy="307777"/>
          </a:xfrm>
          <a:prstGeom prst="rect">
            <a:avLst/>
          </a:prstGeom>
          <a:noFill/>
        </p:spPr>
        <p:txBody>
          <a:bodyPr wrap="none" rtlCol="0">
            <a:spAutoFit/>
          </a:bodyPr>
          <a:lstStyle/>
          <a:p>
            <a:r>
              <a:rPr lang="es-AR">
                <a:solidFill>
                  <a:srgbClr val="FFFFFF"/>
                </a:solidFill>
                <a:latin typeface="Quicksand"/>
                <a:sym typeface="Quicksand"/>
              </a:rPr>
              <a:t>MODO 1</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35A9DED6-E85F-40CE-A5EB-95BCB5C93D31}"/>
                  </a:ext>
                </a:extLst>
              </p:cNvPr>
              <p:cNvSpPr txBox="1"/>
              <p:nvPr/>
            </p:nvSpPr>
            <p:spPr>
              <a:xfrm>
                <a:off x="4335563" y="2677102"/>
                <a:ext cx="1939570" cy="442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𝑇</m:t>
                          </m:r>
                        </m:e>
                        <m:sub>
                          <m:r>
                            <a:rPr lang="es-AR" i="1">
                              <a:solidFill>
                                <a:srgbClr val="FFFFFF"/>
                              </a:solidFill>
                              <a:latin typeface="Cambria Math" panose="02040503050406030204" pitchFamily="18" charset="0"/>
                              <a:sym typeface="Quicksand"/>
                            </a:rPr>
                            <m:t>𝑈</m:t>
                          </m:r>
                        </m:sub>
                      </m:sSub>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i="1">
                              <a:solidFill>
                                <a:srgbClr val="FFFFFF"/>
                              </a:solidFill>
                              <a:latin typeface="Cambria Math" panose="02040503050406030204" pitchFamily="18" charset="0"/>
                              <a:ea typeface="Quicksand"/>
                              <a:cs typeface="Quicksand"/>
                              <a:sym typeface="Quicksand"/>
                            </a:rPr>
                            <m:t>1</m:t>
                          </m:r>
                        </m:num>
                        <m:den>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i="1">
                              <a:solidFill>
                                <a:srgbClr val="FFFFFF"/>
                              </a:solidFill>
                              <a:latin typeface="Cambria Math" panose="02040503050406030204" pitchFamily="18" charset="0"/>
                              <a:ea typeface="Quicksand"/>
                              <a:cs typeface="Quicksand"/>
                              <a:sym typeface="Quicksand"/>
                            </a:rPr>
                            <m:t>63</m:t>
                          </m:r>
                        </m:num>
                        <m:den>
                          <m:r>
                            <a:rPr lang="es-AR" b="0" i="1" smtClean="0">
                              <a:solidFill>
                                <a:srgbClr val="FFFFFF"/>
                              </a:solidFill>
                              <a:latin typeface="Cambria Math" panose="02040503050406030204" pitchFamily="18" charset="0"/>
                              <a:ea typeface="Quicksand"/>
                              <a:cs typeface="Quicksand"/>
                              <a:sym typeface="Quicksand"/>
                            </a:rPr>
                            <m:t>125</m:t>
                          </m:r>
                        </m:den>
                      </m:f>
                      <m:r>
                        <a:rPr lang="es-AR" b="0" i="1" smtClean="0">
                          <a:solidFill>
                            <a:srgbClr val="FFFFFF"/>
                          </a:solidFill>
                          <a:latin typeface="Cambria Math" panose="02040503050406030204" pitchFamily="18" charset="0"/>
                          <a:ea typeface="Quicksand"/>
                          <a:cs typeface="Quicksand"/>
                          <a:sym typeface="Quicksand"/>
                        </a:rPr>
                        <m:t>=504</m:t>
                      </m:r>
                      <m:r>
                        <a:rPr lang="es-AR" i="1">
                          <a:solidFill>
                            <a:srgbClr val="FFFFFF"/>
                          </a:solidFill>
                          <a:latin typeface="Cambria Math" panose="02040503050406030204" pitchFamily="18" charset="0"/>
                          <a:ea typeface="Cambria Math" panose="02040503050406030204" pitchFamily="18" charset="0"/>
                          <a:cs typeface="Quicksand"/>
                          <a:sym typeface="Quicksand"/>
                        </a:rPr>
                        <m:t>𝜇</m:t>
                      </m:r>
                      <m:r>
                        <a:rPr lang="es-AR" i="1">
                          <a:solidFill>
                            <a:srgbClr val="FFFFFF"/>
                          </a:solidFill>
                          <a:latin typeface="Cambria Math" panose="02040503050406030204" pitchFamily="18" charset="0"/>
                          <a:ea typeface="Cambria Math" panose="02040503050406030204" pitchFamily="18" charset="0"/>
                          <a:cs typeface="Quicksand"/>
                          <a:sym typeface="Quicksand"/>
                        </a:rPr>
                        <m:t>𝑠</m:t>
                      </m:r>
                    </m:oMath>
                  </m:oMathPara>
                </a14:m>
                <a:endParaRPr lang="es-AR">
                  <a:solidFill>
                    <a:srgbClr val="FFFFFF"/>
                  </a:solidFill>
                  <a:latin typeface="Quicksand"/>
                  <a:ea typeface="Quicksand"/>
                  <a:cs typeface="Quicksand"/>
                  <a:sym typeface="Quicksand"/>
                </a:endParaRPr>
              </a:p>
            </p:txBody>
          </p:sp>
        </mc:Choice>
        <mc:Fallback xmlns="">
          <p:sp>
            <p:nvSpPr>
              <p:cNvPr id="8" name="CuadroTexto 7">
                <a:extLst>
                  <a:ext uri="{FF2B5EF4-FFF2-40B4-BE49-F238E27FC236}">
                    <a16:creationId xmlns:a16="http://schemas.microsoft.com/office/drawing/2014/main" id="{35A9DED6-E85F-40CE-A5EB-95BCB5C93D31}"/>
                  </a:ext>
                </a:extLst>
              </p:cNvPr>
              <p:cNvSpPr txBox="1">
                <a:spLocks noRot="1" noChangeAspect="1" noMove="1" noResize="1" noEditPoints="1" noAdjustHandles="1" noChangeArrowheads="1" noChangeShapeType="1" noTextEdit="1"/>
              </p:cNvSpPr>
              <p:nvPr/>
            </p:nvSpPr>
            <p:spPr>
              <a:xfrm>
                <a:off x="4335563" y="2677102"/>
                <a:ext cx="1939570" cy="442493"/>
              </a:xfrm>
              <a:prstGeom prst="rect">
                <a:avLst/>
              </a:prstGeom>
              <a:blipFill>
                <a:blip r:embed="rId4"/>
                <a:stretch>
                  <a:fillRect l="-1572" r="-1258" b="-16438"/>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8D9BF253-9783-4B9D-89BB-087B128EED1E}"/>
              </a:ext>
            </a:extLst>
          </p:cNvPr>
          <p:cNvSpPr txBox="1"/>
          <p:nvPr/>
        </p:nvSpPr>
        <p:spPr>
          <a:xfrm>
            <a:off x="3032770" y="2735740"/>
            <a:ext cx="891591" cy="307777"/>
          </a:xfrm>
          <a:prstGeom prst="rect">
            <a:avLst/>
          </a:prstGeom>
          <a:noFill/>
        </p:spPr>
        <p:txBody>
          <a:bodyPr wrap="none" rtlCol="0">
            <a:spAutoFit/>
          </a:bodyPr>
          <a:lstStyle/>
          <a:p>
            <a:r>
              <a:rPr lang="es-AR">
                <a:solidFill>
                  <a:srgbClr val="FFFFFF"/>
                </a:solidFill>
                <a:latin typeface="Quicksand"/>
                <a:sym typeface="Quicksand"/>
              </a:rPr>
              <a:t>MODO 2</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41F5D615-34EC-4504-BCCC-F3C91A087C84}"/>
                  </a:ext>
                </a:extLst>
              </p:cNvPr>
              <p:cNvSpPr txBox="1"/>
              <p:nvPr/>
            </p:nvSpPr>
            <p:spPr>
              <a:xfrm>
                <a:off x="4335563" y="3417275"/>
                <a:ext cx="2038956" cy="442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𝑇</m:t>
                          </m:r>
                        </m:e>
                        <m:sub>
                          <m:r>
                            <a:rPr lang="es-AR" i="1">
                              <a:solidFill>
                                <a:srgbClr val="FFFFFF"/>
                              </a:solidFill>
                              <a:latin typeface="Cambria Math" panose="02040503050406030204" pitchFamily="18" charset="0"/>
                              <a:sym typeface="Quicksand"/>
                            </a:rPr>
                            <m:t>𝑈</m:t>
                          </m:r>
                        </m:sub>
                      </m:sSub>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i="1">
                              <a:solidFill>
                                <a:srgbClr val="FFFFFF"/>
                              </a:solidFill>
                              <a:latin typeface="Cambria Math" panose="02040503050406030204" pitchFamily="18" charset="0"/>
                              <a:ea typeface="Quicksand"/>
                              <a:cs typeface="Quicksand"/>
                              <a:sym typeface="Quicksand"/>
                            </a:rPr>
                            <m:t>1</m:t>
                          </m:r>
                        </m:num>
                        <m:den>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den>
                      </m:f>
                      <m:r>
                        <a:rPr lang="es-AR">
                          <a:solidFill>
                            <a:srgbClr val="FFFFFF"/>
                          </a:solidFill>
                          <a:latin typeface="Cambria Math" panose="02040503050406030204" pitchFamily="18" charset="0"/>
                          <a:ea typeface="Quicksand"/>
                          <a:cs typeface="Quicksand"/>
                          <a:sym typeface="Quicksand"/>
                        </a:rPr>
                        <m:t>=</m:t>
                      </m:r>
                      <m:f>
                        <m:fPr>
                          <m:ctrlPr>
                            <a:rPr lang="es-AR" i="1">
                              <a:solidFill>
                                <a:srgbClr val="FFFFFF"/>
                              </a:solidFill>
                              <a:latin typeface="Cambria Math" panose="02040503050406030204" pitchFamily="18" charset="0"/>
                              <a:ea typeface="Quicksand"/>
                              <a:cs typeface="Quicksand"/>
                              <a:sym typeface="Quicksand"/>
                            </a:rPr>
                          </m:ctrlPr>
                        </m:fPr>
                        <m:num>
                          <m:r>
                            <a:rPr lang="es-AR" b="0" i="1" smtClean="0">
                              <a:solidFill>
                                <a:srgbClr val="FFFFFF"/>
                              </a:solidFill>
                              <a:latin typeface="Cambria Math" panose="02040503050406030204" pitchFamily="18" charset="0"/>
                              <a:ea typeface="Quicksand"/>
                              <a:cs typeface="Quicksand"/>
                              <a:sym typeface="Quicksand"/>
                            </a:rPr>
                            <m:t>126</m:t>
                          </m:r>
                        </m:num>
                        <m:den>
                          <m:r>
                            <a:rPr lang="es-AR" b="0" i="1" smtClean="0">
                              <a:solidFill>
                                <a:srgbClr val="FFFFFF"/>
                              </a:solidFill>
                              <a:latin typeface="Cambria Math" panose="02040503050406030204" pitchFamily="18" charset="0"/>
                              <a:ea typeface="Quicksand"/>
                              <a:cs typeface="Quicksand"/>
                              <a:sym typeface="Quicksand"/>
                            </a:rPr>
                            <m:t>125</m:t>
                          </m:r>
                        </m:den>
                      </m:f>
                      <m:r>
                        <a:rPr lang="es-AR" b="0" i="1" smtClean="0">
                          <a:solidFill>
                            <a:srgbClr val="FFFFFF"/>
                          </a:solidFill>
                          <a:latin typeface="Cambria Math" panose="02040503050406030204" pitchFamily="18" charset="0"/>
                          <a:ea typeface="Quicksand"/>
                          <a:cs typeface="Quicksand"/>
                          <a:sym typeface="Quicksand"/>
                        </a:rPr>
                        <m:t>=1008</m:t>
                      </m:r>
                      <m:r>
                        <a:rPr lang="es-AR" i="1">
                          <a:solidFill>
                            <a:srgbClr val="FFFFFF"/>
                          </a:solidFill>
                          <a:latin typeface="Cambria Math" panose="02040503050406030204" pitchFamily="18" charset="0"/>
                          <a:ea typeface="Cambria Math" panose="02040503050406030204" pitchFamily="18" charset="0"/>
                          <a:cs typeface="Quicksand"/>
                          <a:sym typeface="Quicksand"/>
                        </a:rPr>
                        <m:t>𝜇</m:t>
                      </m:r>
                      <m:r>
                        <a:rPr lang="es-AR" i="1">
                          <a:solidFill>
                            <a:srgbClr val="FFFFFF"/>
                          </a:solidFill>
                          <a:latin typeface="Cambria Math" panose="02040503050406030204" pitchFamily="18" charset="0"/>
                          <a:ea typeface="Cambria Math" panose="02040503050406030204" pitchFamily="18" charset="0"/>
                          <a:cs typeface="Quicksand"/>
                          <a:sym typeface="Quicksand"/>
                        </a:rPr>
                        <m:t>𝑠</m:t>
                      </m:r>
                    </m:oMath>
                  </m:oMathPara>
                </a14:m>
                <a:endParaRPr lang="es-AR">
                  <a:solidFill>
                    <a:srgbClr val="FFFFFF"/>
                  </a:solidFill>
                  <a:latin typeface="Quicksand"/>
                  <a:ea typeface="Quicksand"/>
                  <a:cs typeface="Quicksand"/>
                  <a:sym typeface="Quicksand"/>
                </a:endParaRPr>
              </a:p>
            </p:txBody>
          </p:sp>
        </mc:Choice>
        <mc:Fallback xmlns="">
          <p:sp>
            <p:nvSpPr>
              <p:cNvPr id="10" name="CuadroTexto 9">
                <a:extLst>
                  <a:ext uri="{FF2B5EF4-FFF2-40B4-BE49-F238E27FC236}">
                    <a16:creationId xmlns:a16="http://schemas.microsoft.com/office/drawing/2014/main" id="{41F5D615-34EC-4504-BCCC-F3C91A087C84}"/>
                  </a:ext>
                </a:extLst>
              </p:cNvPr>
              <p:cNvSpPr txBox="1">
                <a:spLocks noRot="1" noChangeAspect="1" noMove="1" noResize="1" noEditPoints="1" noAdjustHandles="1" noChangeArrowheads="1" noChangeShapeType="1" noTextEdit="1"/>
              </p:cNvSpPr>
              <p:nvPr/>
            </p:nvSpPr>
            <p:spPr>
              <a:xfrm>
                <a:off x="4335563" y="3417275"/>
                <a:ext cx="2038956" cy="442493"/>
              </a:xfrm>
              <a:prstGeom prst="rect">
                <a:avLst/>
              </a:prstGeom>
              <a:blipFill>
                <a:blip r:embed="rId5"/>
                <a:stretch>
                  <a:fillRect l="-1194" t="-1389" r="-896" b="-16667"/>
                </a:stretch>
              </a:blipFill>
            </p:spPr>
            <p:txBody>
              <a:bodyPr/>
              <a:lstStyle/>
              <a:p>
                <a:r>
                  <a:rPr lang="en-US">
                    <a:noFill/>
                  </a:rPr>
                  <a:t> </a:t>
                </a:r>
              </a:p>
            </p:txBody>
          </p:sp>
        </mc:Fallback>
      </mc:AlternateContent>
      <p:sp>
        <p:nvSpPr>
          <p:cNvPr id="11" name="CuadroTexto 10">
            <a:extLst>
              <a:ext uri="{FF2B5EF4-FFF2-40B4-BE49-F238E27FC236}">
                <a16:creationId xmlns:a16="http://schemas.microsoft.com/office/drawing/2014/main" id="{1EEAA69F-A23A-49A2-82C1-A58ED0590A85}"/>
              </a:ext>
            </a:extLst>
          </p:cNvPr>
          <p:cNvSpPr txBox="1"/>
          <p:nvPr/>
        </p:nvSpPr>
        <p:spPr>
          <a:xfrm>
            <a:off x="3032770" y="3475913"/>
            <a:ext cx="881973" cy="307777"/>
          </a:xfrm>
          <a:prstGeom prst="rect">
            <a:avLst/>
          </a:prstGeom>
          <a:noFill/>
        </p:spPr>
        <p:txBody>
          <a:bodyPr wrap="none" rtlCol="0">
            <a:spAutoFit/>
          </a:bodyPr>
          <a:lstStyle/>
          <a:p>
            <a:r>
              <a:rPr lang="es-AR">
                <a:solidFill>
                  <a:srgbClr val="FFFFFF"/>
                </a:solidFill>
                <a:latin typeface="Quicksand"/>
                <a:sym typeface="Quicksand"/>
              </a:rPr>
              <a:t>MODO 3</a:t>
            </a:r>
          </a:p>
        </p:txBody>
      </p:sp>
    </p:spTree>
    <p:extLst>
      <p:ext uri="{BB962C8B-B14F-4D97-AF65-F5344CB8AC3E}">
        <p14:creationId xmlns:p14="http://schemas.microsoft.com/office/powerpoint/2010/main" val="3660478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162267" y="2476988"/>
            <a:ext cx="7574488" cy="1091199"/>
          </a:xfrm>
          <a:prstGeom prst="rect">
            <a:avLst/>
          </a:prstGeom>
        </p:spPr>
        <p:txBody>
          <a:bodyPr spcFirstLastPara="1" wrap="square" lIns="91425" tIns="91425" rIns="91425" bIns="91425" anchor="t" anchorCtr="0">
            <a:noAutofit/>
          </a:bodyPr>
          <a:lstStyle/>
          <a:p>
            <a:pPr marL="0" indent="0">
              <a:buNone/>
            </a:pPr>
            <a:r>
              <a:rPr lang="es-AR" sz="1400">
                <a:solidFill>
                  <a:srgbClr val="FFFFFF"/>
                </a:solidFill>
              </a:rPr>
              <a:t>Si sumamos los dos tiempos calculados anteriormente, podemos calcular el tiempo total del símbolo. Y si multiplicamos, a su vez, este valor por la cantidad de símbolos OFDM por cuadro (S=204), obtendremos el tiempo de duración de cada cuadro.</a:t>
            </a:r>
            <a:endParaRPr lang="es-MX" sz="1400">
              <a:solidFill>
                <a:srgbClr val="FFFFFF"/>
              </a:solidFill>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pic>
        <p:nvPicPr>
          <p:cNvPr id="12" name="Imagen 11">
            <a:extLst>
              <a:ext uri="{FF2B5EF4-FFF2-40B4-BE49-F238E27FC236}">
                <a16:creationId xmlns:a16="http://schemas.microsoft.com/office/drawing/2014/main" id="{818B6E23-3AE0-43A5-8D87-DA9A83C5E372}"/>
              </a:ext>
            </a:extLst>
          </p:cNvPr>
          <p:cNvPicPr>
            <a:picLocks noChangeAspect="1"/>
          </p:cNvPicPr>
          <p:nvPr/>
        </p:nvPicPr>
        <p:blipFill>
          <a:blip r:embed="rId3"/>
          <a:stretch>
            <a:fillRect/>
          </a:stretch>
        </p:blipFill>
        <p:spPr>
          <a:xfrm>
            <a:off x="1310847" y="3425425"/>
            <a:ext cx="2362200" cy="962025"/>
          </a:xfrm>
          <a:prstGeom prst="rect">
            <a:avLst/>
          </a:prstGeom>
        </p:spPr>
      </p:pic>
      <p:pic>
        <p:nvPicPr>
          <p:cNvPr id="13" name="Imagen 12">
            <a:extLst>
              <a:ext uri="{FF2B5EF4-FFF2-40B4-BE49-F238E27FC236}">
                <a16:creationId xmlns:a16="http://schemas.microsoft.com/office/drawing/2014/main" id="{A9DDCBBB-306D-41F8-B9AE-49B1B199ED0D}"/>
              </a:ext>
            </a:extLst>
          </p:cNvPr>
          <p:cNvPicPr>
            <a:picLocks noChangeAspect="1"/>
          </p:cNvPicPr>
          <p:nvPr/>
        </p:nvPicPr>
        <p:blipFill>
          <a:blip r:embed="rId4"/>
          <a:stretch>
            <a:fillRect/>
          </a:stretch>
        </p:blipFill>
        <p:spPr>
          <a:xfrm>
            <a:off x="3821627" y="3425424"/>
            <a:ext cx="2295525" cy="962025"/>
          </a:xfrm>
          <a:prstGeom prst="rect">
            <a:avLst/>
          </a:prstGeom>
        </p:spPr>
      </p:pic>
      <p:pic>
        <p:nvPicPr>
          <p:cNvPr id="20" name="Imagen 19">
            <a:extLst>
              <a:ext uri="{FF2B5EF4-FFF2-40B4-BE49-F238E27FC236}">
                <a16:creationId xmlns:a16="http://schemas.microsoft.com/office/drawing/2014/main" id="{AC2729D6-C7A4-4E6C-9B33-920C501EC68F}"/>
              </a:ext>
            </a:extLst>
          </p:cNvPr>
          <p:cNvPicPr>
            <a:picLocks noChangeAspect="1"/>
          </p:cNvPicPr>
          <p:nvPr/>
        </p:nvPicPr>
        <p:blipFill>
          <a:blip r:embed="rId5"/>
          <a:stretch>
            <a:fillRect/>
          </a:stretch>
        </p:blipFill>
        <p:spPr>
          <a:xfrm>
            <a:off x="6265732" y="3425424"/>
            <a:ext cx="2295525" cy="962025"/>
          </a:xfrm>
          <a:prstGeom prst="rect">
            <a:avLst/>
          </a:prstGeom>
        </p:spPr>
      </p:pic>
      <p:sp>
        <p:nvSpPr>
          <p:cNvPr id="29" name="Google Shape;137;p20">
            <a:extLst>
              <a:ext uri="{FF2B5EF4-FFF2-40B4-BE49-F238E27FC236}">
                <a16:creationId xmlns:a16="http://schemas.microsoft.com/office/drawing/2014/main" id="{9F2BCE71-AB3E-49B6-B3BC-922B7A435893}"/>
              </a:ext>
            </a:extLst>
          </p:cNvPr>
          <p:cNvSpPr txBox="1">
            <a:spLocks/>
          </p:cNvSpPr>
          <p:nvPr/>
        </p:nvSpPr>
        <p:spPr>
          <a:xfrm>
            <a:off x="1162267" y="802187"/>
            <a:ext cx="7574488" cy="667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None/>
            </a:pPr>
            <a:r>
              <a:rPr lang="es-AR" sz="1400" dirty="0">
                <a:solidFill>
                  <a:srgbClr val="FFFFFF"/>
                </a:solidFill>
              </a:rPr>
              <a:t>Entonces podemos calcular el tiempo de guarda, mediante la relación </a:t>
            </a:r>
            <a:r>
              <a:rPr lang="el-GR" sz="1400" dirty="0">
                <a:solidFill>
                  <a:srgbClr val="FFFFFF"/>
                </a:solidFill>
              </a:rPr>
              <a:t>Δ</a:t>
            </a:r>
            <a:r>
              <a:rPr lang="es-AR" sz="1400" dirty="0">
                <a:solidFill>
                  <a:srgbClr val="FFFFFF"/>
                </a:solidFill>
              </a:rPr>
              <a:t>=T</a:t>
            </a:r>
            <a:r>
              <a:rPr lang="es-AR" sz="900" dirty="0">
                <a:solidFill>
                  <a:srgbClr val="FFFFFF"/>
                </a:solidFill>
              </a:rPr>
              <a:t>G</a:t>
            </a:r>
            <a:r>
              <a:rPr lang="es-AR" sz="1400" dirty="0">
                <a:solidFill>
                  <a:srgbClr val="FFFFFF"/>
                </a:solidFill>
              </a:rPr>
              <a:t>/T</a:t>
            </a:r>
            <a:r>
              <a:rPr lang="es-AR" sz="900" dirty="0">
                <a:solidFill>
                  <a:srgbClr val="FFFFFF"/>
                </a:solidFill>
              </a:rPr>
              <a:t>U</a:t>
            </a:r>
            <a:r>
              <a:rPr lang="es-AR" sz="1400" dirty="0">
                <a:solidFill>
                  <a:srgbClr val="FFFFFF"/>
                </a:solidFill>
              </a:rPr>
              <a:t>, la cual puede tomar los valores:</a:t>
            </a:r>
            <a:r>
              <a:rPr lang="es-MX" sz="1400" dirty="0">
                <a:solidFill>
                  <a:srgbClr val="FFFFFF"/>
                </a:solidFill>
              </a:rPr>
              <a:t> 1/4, 1/8, 1/16 </a:t>
            </a:r>
            <a:r>
              <a:rPr lang="es-MX" sz="1400" dirty="0" err="1">
                <a:solidFill>
                  <a:srgbClr val="FFFFFF"/>
                </a:solidFill>
              </a:rPr>
              <a:t>ó</a:t>
            </a:r>
            <a:r>
              <a:rPr lang="es-MX" sz="1400" dirty="0">
                <a:solidFill>
                  <a:srgbClr val="FFFFFF"/>
                </a:solidFill>
              </a:rPr>
              <a:t> 1/32.</a:t>
            </a:r>
            <a:endParaRPr lang="es-AR" sz="1400" dirty="0">
              <a:solidFill>
                <a:srgbClr val="FFFFFF"/>
              </a:solidFill>
            </a:endParaRPr>
          </a:p>
        </p:txBody>
      </p:sp>
      <p:pic>
        <p:nvPicPr>
          <p:cNvPr id="30" name="Imagen 29">
            <a:extLst>
              <a:ext uri="{FF2B5EF4-FFF2-40B4-BE49-F238E27FC236}">
                <a16:creationId xmlns:a16="http://schemas.microsoft.com/office/drawing/2014/main" id="{FC3C9FDC-57CA-479E-8650-1EACE256E4E0}"/>
              </a:ext>
            </a:extLst>
          </p:cNvPr>
          <p:cNvPicPr>
            <a:picLocks noChangeAspect="1"/>
          </p:cNvPicPr>
          <p:nvPr/>
        </p:nvPicPr>
        <p:blipFill>
          <a:blip r:embed="rId6"/>
          <a:stretch>
            <a:fillRect/>
          </a:stretch>
        </p:blipFill>
        <p:spPr>
          <a:xfrm>
            <a:off x="3779797" y="1492301"/>
            <a:ext cx="2295525" cy="962025"/>
          </a:xfrm>
          <a:prstGeom prst="rect">
            <a:avLst/>
          </a:prstGeom>
        </p:spPr>
      </p:pic>
      <p:pic>
        <p:nvPicPr>
          <p:cNvPr id="31" name="Imagen 30">
            <a:extLst>
              <a:ext uri="{FF2B5EF4-FFF2-40B4-BE49-F238E27FC236}">
                <a16:creationId xmlns:a16="http://schemas.microsoft.com/office/drawing/2014/main" id="{63D7F563-8507-464A-BDBC-EA039550DB54}"/>
              </a:ext>
            </a:extLst>
          </p:cNvPr>
          <p:cNvPicPr>
            <a:picLocks noChangeAspect="1"/>
          </p:cNvPicPr>
          <p:nvPr/>
        </p:nvPicPr>
        <p:blipFill>
          <a:blip r:embed="rId7"/>
          <a:stretch>
            <a:fillRect/>
          </a:stretch>
        </p:blipFill>
        <p:spPr>
          <a:xfrm>
            <a:off x="6210194" y="1482440"/>
            <a:ext cx="2295525" cy="962025"/>
          </a:xfrm>
          <a:prstGeom prst="rect">
            <a:avLst/>
          </a:prstGeom>
        </p:spPr>
      </p:pic>
      <p:pic>
        <p:nvPicPr>
          <p:cNvPr id="32" name="Imagen 31">
            <a:extLst>
              <a:ext uri="{FF2B5EF4-FFF2-40B4-BE49-F238E27FC236}">
                <a16:creationId xmlns:a16="http://schemas.microsoft.com/office/drawing/2014/main" id="{AEF94986-F3EF-4D2C-B09D-466B6F2F80A7}"/>
              </a:ext>
            </a:extLst>
          </p:cNvPr>
          <p:cNvPicPr>
            <a:picLocks noChangeAspect="1"/>
          </p:cNvPicPr>
          <p:nvPr/>
        </p:nvPicPr>
        <p:blipFill>
          <a:blip r:embed="rId8"/>
          <a:stretch>
            <a:fillRect/>
          </a:stretch>
        </p:blipFill>
        <p:spPr>
          <a:xfrm>
            <a:off x="1282725" y="1492301"/>
            <a:ext cx="2362200" cy="962025"/>
          </a:xfrm>
          <a:prstGeom prst="rect">
            <a:avLst/>
          </a:prstGeom>
        </p:spPr>
      </p:pic>
    </p:spTree>
    <p:extLst>
      <p:ext uri="{BB962C8B-B14F-4D97-AF65-F5344CB8AC3E}">
        <p14:creationId xmlns:p14="http://schemas.microsoft.com/office/powerpoint/2010/main" val="3022670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15821" y="457200"/>
            <a:ext cx="4104765" cy="8858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sz="2400"/>
              <a:t>PARÁMETROS DE LA SEÑAL DE TRANSMISIÓN</a:t>
            </a:r>
            <a:endParaRPr sz="2400"/>
          </a:p>
        </p:txBody>
      </p:sp>
      <p:sp>
        <p:nvSpPr>
          <p:cNvPr id="80" name="Google Shape;80;p1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pic>
        <p:nvPicPr>
          <p:cNvPr id="4" name="Imagen 3" descr="Imagen que contiene texto&#10;&#10;Descripción generada automáticamente">
            <a:extLst>
              <a:ext uri="{FF2B5EF4-FFF2-40B4-BE49-F238E27FC236}">
                <a16:creationId xmlns:a16="http://schemas.microsoft.com/office/drawing/2014/main" id="{D6FF9140-D8C6-4DC9-9EFE-783277CB32BF}"/>
              </a:ext>
            </a:extLst>
          </p:cNvPr>
          <p:cNvPicPr>
            <a:picLocks noChangeAspect="1"/>
          </p:cNvPicPr>
          <p:nvPr/>
        </p:nvPicPr>
        <p:blipFill>
          <a:blip r:embed="rId3"/>
          <a:stretch>
            <a:fillRect/>
          </a:stretch>
        </p:blipFill>
        <p:spPr>
          <a:xfrm>
            <a:off x="5374901" y="0"/>
            <a:ext cx="3769099" cy="5143500"/>
          </a:xfrm>
          <a:prstGeom prst="rect">
            <a:avLst/>
          </a:prstGeom>
        </p:spPr>
      </p:pic>
    </p:spTree>
    <p:extLst>
      <p:ext uri="{BB962C8B-B14F-4D97-AF65-F5344CB8AC3E}">
        <p14:creationId xmlns:p14="http://schemas.microsoft.com/office/powerpoint/2010/main" val="1844820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203969" y="883886"/>
            <a:ext cx="5738493" cy="430369"/>
          </a:xfrm>
          <a:prstGeom prst="rect">
            <a:avLst/>
          </a:prstGeom>
        </p:spPr>
        <p:txBody>
          <a:bodyPr spcFirstLastPara="1" wrap="square" lIns="91425" tIns="91425" rIns="91425" bIns="91425" anchor="t" anchorCtr="0">
            <a:noAutofit/>
          </a:bodyPr>
          <a:lstStyle/>
          <a:p>
            <a:pPr marL="0" indent="0">
              <a:buNone/>
            </a:pPr>
            <a:r>
              <a:rPr lang="es-AR" sz="1400">
                <a:solidFill>
                  <a:srgbClr val="FFFFFF"/>
                </a:solidFill>
              </a:rPr>
              <a:t>El ancho de banda ocupado entonces en cada modo será:</a:t>
            </a:r>
            <a:endParaRPr lang="es-MX" sz="1400">
              <a:solidFill>
                <a:srgbClr val="FFFFFF"/>
              </a:solidFill>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A431732-10C8-48E5-9082-CF81A5C1AE32}"/>
                  </a:ext>
                </a:extLst>
              </p:cNvPr>
              <p:cNvSpPr txBox="1"/>
              <p:nvPr/>
            </p:nvSpPr>
            <p:spPr>
              <a:xfrm>
                <a:off x="2784663" y="1672765"/>
                <a:ext cx="5738494" cy="409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AR" b="0" i="0" smtClean="0">
                          <a:solidFill>
                            <a:srgbClr val="FFFFFF"/>
                          </a:solidFill>
                          <a:latin typeface="Cambria Math" panose="02040503050406030204" pitchFamily="18" charset="0"/>
                          <a:ea typeface="Quicksand"/>
                          <a:cs typeface="Quicksand"/>
                          <a:sym typeface="Quicksand"/>
                        </a:rPr>
                        <m:t>BW</m:t>
                      </m:r>
                      <m:r>
                        <a:rPr lang="es-AR">
                          <a:solidFill>
                            <a:srgbClr val="FFFFFF"/>
                          </a:solidFill>
                          <a:latin typeface="Cambria Math" panose="02040503050406030204" pitchFamily="18" charset="0"/>
                          <a:ea typeface="Quicksand"/>
                          <a:cs typeface="Quicksand"/>
                          <a:sym typeface="Quicksand"/>
                        </a:rPr>
                        <m:t>=</m:t>
                      </m:r>
                      <m:r>
                        <a:rPr lang="es-AR" b="0" i="1" smtClean="0">
                          <a:solidFill>
                            <a:srgbClr val="FFFFFF"/>
                          </a:solidFill>
                          <a:latin typeface="Cambria Math" panose="02040503050406030204" pitchFamily="18" charset="0"/>
                          <a:ea typeface="Quicksand"/>
                          <a:cs typeface="Quicksand"/>
                          <a:sym typeface="Quicksand"/>
                        </a:rPr>
                        <m:t>𝐿</m:t>
                      </m:r>
                      <m:r>
                        <a:rPr lang="es-AR" b="0" i="1" smtClean="0">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r>
                        <a:rPr lang="es-AR">
                          <a:solidFill>
                            <a:srgbClr val="FFFFFF"/>
                          </a:solidFill>
                          <a:latin typeface="Cambria Math" panose="02040503050406030204" pitchFamily="18" charset="0"/>
                          <a:ea typeface="Quicksand"/>
                          <a:cs typeface="Quicksand"/>
                          <a:sym typeface="Quicksand"/>
                        </a:rPr>
                        <m:t>=1405 ∗</m:t>
                      </m:r>
                      <m:f>
                        <m:fPr>
                          <m:ctrlPr>
                            <a:rPr lang="es-AR" b="0" i="1" smtClean="0">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250</m:t>
                          </m:r>
                        </m:num>
                        <m:den>
                          <m:r>
                            <a:rPr lang="es-AR" b="0" i="1" smtClean="0">
                              <a:solidFill>
                                <a:srgbClr val="FFFFFF"/>
                              </a:solidFill>
                              <a:latin typeface="Cambria Math" panose="02040503050406030204" pitchFamily="18" charset="0"/>
                              <a:sym typeface="Quicksand"/>
                            </a:rPr>
                            <m:t>63</m:t>
                          </m:r>
                        </m:den>
                      </m:f>
                      <m:r>
                        <a:rPr lang="es-AR" b="0" i="0" smtClean="0">
                          <a:solidFill>
                            <a:srgbClr val="FFFFFF"/>
                          </a:solidFill>
                          <a:latin typeface="Cambria Math" panose="02040503050406030204" pitchFamily="18" charset="0"/>
                          <a:ea typeface="Quicksand"/>
                          <a:cs typeface="Quicksand"/>
                          <a:sym typeface="Quicksand"/>
                        </a:rPr>
                        <m:t>=</m:t>
                      </m:r>
                      <m:sSub>
                        <m:sSubPr>
                          <m:ctrlPr>
                            <a:rPr lang="es-AR" i="1" smtClean="0">
                              <a:solidFill>
                                <a:srgbClr val="FFFFFF"/>
                              </a:solidFill>
                              <a:latin typeface="Cambria Math" panose="02040503050406030204" pitchFamily="18" charset="0"/>
                              <a:sym typeface="Quicksand"/>
                            </a:rPr>
                          </m:ctrlPr>
                        </m:sSubPr>
                        <m:e>
                          <m:r>
                            <a:rPr lang="es-AR" b="0" i="1" smtClean="0">
                              <a:solidFill>
                                <a:srgbClr val="FFFFFF"/>
                              </a:solidFill>
                              <a:latin typeface="Cambria Math" panose="02040503050406030204" pitchFamily="18" charset="0"/>
                              <a:sym typeface="Quicksand"/>
                            </a:rPr>
                            <m:t>𝑁</m:t>
                          </m:r>
                        </m:e>
                        <m:sub>
                          <m:r>
                            <a:rPr lang="es-AR" b="0" i="1" smtClean="0">
                              <a:solidFill>
                                <a:srgbClr val="FFFFFF"/>
                              </a:solidFill>
                              <a:latin typeface="Cambria Math" panose="02040503050406030204" pitchFamily="18" charset="0"/>
                              <a:sym typeface="Quicksand"/>
                            </a:rPr>
                            <m:t>𝑆</m:t>
                          </m:r>
                        </m:sub>
                      </m:sSub>
                      <m:r>
                        <a:rPr lang="es-AR" b="0" i="1" smtClean="0">
                          <a:solidFill>
                            <a:srgbClr val="FFFFFF"/>
                          </a:solidFill>
                          <a:latin typeface="Cambria Math" panose="02040503050406030204" pitchFamily="18" charset="0"/>
                          <a:sym typeface="Quicksand"/>
                        </a:rPr>
                        <m:t> </m:t>
                      </m:r>
                      <m:sSub>
                        <m:sSubPr>
                          <m:ctrlPr>
                            <a:rPr lang="es-AR" b="0" i="1" smtClean="0">
                              <a:solidFill>
                                <a:srgbClr val="FFFFFF"/>
                              </a:solidFill>
                              <a:latin typeface="Cambria Math" panose="02040503050406030204" pitchFamily="18" charset="0"/>
                              <a:sym typeface="Quicksand"/>
                            </a:rPr>
                          </m:ctrlPr>
                        </m:sSubPr>
                        <m:e>
                          <m:r>
                            <a:rPr lang="es-AR" b="0" i="1" smtClean="0">
                              <a:solidFill>
                                <a:srgbClr val="FFFFFF"/>
                              </a:solidFill>
                              <a:latin typeface="Cambria Math" panose="02040503050406030204" pitchFamily="18" charset="0"/>
                              <a:sym typeface="Quicksand"/>
                            </a:rPr>
                            <m:t>𝐵𝑊</m:t>
                          </m:r>
                        </m:e>
                        <m:sub>
                          <m:r>
                            <a:rPr lang="es-AR" b="0" i="1" smtClean="0">
                              <a:solidFill>
                                <a:srgbClr val="FFFFFF"/>
                              </a:solidFill>
                              <a:latin typeface="Cambria Math" panose="02040503050406030204" pitchFamily="18" charset="0"/>
                              <a:sym typeface="Quicksand"/>
                            </a:rPr>
                            <m:t>𝑆</m:t>
                          </m:r>
                        </m:sub>
                      </m:sSub>
                      <m:r>
                        <a:rPr lang="es-AR" b="0" i="1" smtClean="0">
                          <a:solidFill>
                            <a:srgbClr val="FFFFFF"/>
                          </a:solidFill>
                          <a:latin typeface="Cambria Math" panose="02040503050406030204" pitchFamily="18" charset="0"/>
                          <a:sym typeface="Quicksand"/>
                        </a:rPr>
                        <m:t>+</m:t>
                      </m:r>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r>
                        <a:rPr lang="es-AR" b="0" i="1" smtClean="0">
                          <a:solidFill>
                            <a:srgbClr val="FFFFFF"/>
                          </a:solidFill>
                          <a:latin typeface="Cambria Math" panose="02040503050406030204" pitchFamily="18" charset="0"/>
                          <a:ea typeface="Quicksand"/>
                          <a:cs typeface="Quicksand"/>
                          <a:sym typeface="Quicksand"/>
                        </a:rPr>
                        <m:t>=13 </m:t>
                      </m:r>
                      <m:f>
                        <m:fPr>
                          <m:ctrlPr>
                            <a:rPr lang="es-AR" b="0" i="1" smtClean="0">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3000</m:t>
                          </m:r>
                        </m:num>
                        <m:den>
                          <m:r>
                            <a:rPr lang="es-AR" b="0" i="1" smtClean="0">
                              <a:solidFill>
                                <a:srgbClr val="FFFFFF"/>
                              </a:solidFill>
                              <a:latin typeface="Cambria Math" panose="02040503050406030204" pitchFamily="18" charset="0"/>
                              <a:sym typeface="Quicksand"/>
                            </a:rPr>
                            <m:t>7</m:t>
                          </m:r>
                        </m:den>
                      </m:f>
                      <m:r>
                        <a:rPr lang="es-AR" b="0" i="1" smtClean="0">
                          <a:solidFill>
                            <a:srgbClr val="FFFFFF"/>
                          </a:solidFill>
                          <a:latin typeface="Cambria Math" panose="02040503050406030204" pitchFamily="18" charset="0"/>
                          <a:sym typeface="Quicksand"/>
                        </a:rPr>
                        <m:t>+</m:t>
                      </m:r>
                      <m:f>
                        <m:fPr>
                          <m:ctrlPr>
                            <a:rPr lang="es-AR" b="0" i="1" smtClean="0">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250</m:t>
                          </m:r>
                        </m:num>
                        <m:den>
                          <m:r>
                            <a:rPr lang="es-AR" b="0" i="1" smtClean="0">
                              <a:solidFill>
                                <a:srgbClr val="FFFFFF"/>
                              </a:solidFill>
                              <a:latin typeface="Cambria Math" panose="02040503050406030204" pitchFamily="18" charset="0"/>
                              <a:sym typeface="Quicksand"/>
                            </a:rPr>
                            <m:t>63</m:t>
                          </m:r>
                        </m:den>
                      </m:f>
                      <m:r>
                        <a:rPr lang="es-AR" b="0" i="1" smtClean="0">
                          <a:solidFill>
                            <a:srgbClr val="FFFFFF"/>
                          </a:solidFill>
                          <a:latin typeface="Cambria Math" panose="02040503050406030204" pitchFamily="18" charset="0"/>
                          <a:ea typeface="Quicksand"/>
                          <a:cs typeface="Quicksand"/>
                          <a:sym typeface="Quicksand"/>
                        </a:rPr>
                        <m:t>=5,575</m:t>
                      </m:r>
                      <m:r>
                        <a:rPr lang="es-AR" b="0" i="1" smtClean="0">
                          <a:solidFill>
                            <a:srgbClr val="FFFFFF"/>
                          </a:solidFill>
                          <a:latin typeface="Cambria Math" panose="02040503050406030204" pitchFamily="18" charset="0"/>
                          <a:ea typeface="Quicksand"/>
                          <a:cs typeface="Quicksand"/>
                          <a:sym typeface="Quicksand"/>
                        </a:rPr>
                        <m:t>𝑀𝐻𝑧</m:t>
                      </m:r>
                    </m:oMath>
                  </m:oMathPara>
                </a14:m>
                <a:endParaRPr lang="es-AR">
                  <a:solidFill>
                    <a:srgbClr val="FFFFFF"/>
                  </a:solidFill>
                  <a:latin typeface="Quicksand"/>
                  <a:ea typeface="Quicksand"/>
                  <a:cs typeface="Quicksand"/>
                  <a:sym typeface="Quicksand"/>
                </a:endParaRPr>
              </a:p>
            </p:txBody>
          </p:sp>
        </mc:Choice>
        <mc:Fallback xmlns="">
          <p:sp>
            <p:nvSpPr>
              <p:cNvPr id="6" name="CuadroTexto 5">
                <a:extLst>
                  <a:ext uri="{FF2B5EF4-FFF2-40B4-BE49-F238E27FC236}">
                    <a16:creationId xmlns:a16="http://schemas.microsoft.com/office/drawing/2014/main" id="{AA431732-10C8-48E5-9082-CF81A5C1AE32}"/>
                  </a:ext>
                </a:extLst>
              </p:cNvPr>
              <p:cNvSpPr txBox="1">
                <a:spLocks noRot="1" noChangeAspect="1" noMove="1" noResize="1" noEditPoints="1" noAdjustHandles="1" noChangeArrowheads="1" noChangeShapeType="1" noTextEdit="1"/>
              </p:cNvSpPr>
              <p:nvPr/>
            </p:nvSpPr>
            <p:spPr>
              <a:xfrm>
                <a:off x="2784663" y="1672765"/>
                <a:ext cx="5738494" cy="409086"/>
              </a:xfrm>
              <a:prstGeom prst="rect">
                <a:avLst/>
              </a:prstGeom>
              <a:blipFill>
                <a:blip r:embed="rId3"/>
                <a:stretch>
                  <a:fillRect l="-213" r="-106" b="-11765"/>
                </a:stretch>
              </a:blipFill>
            </p:spPr>
            <p:txBody>
              <a:bodyPr/>
              <a:lstStyle/>
              <a:p>
                <a:r>
                  <a:rPr lang="en-US">
                    <a:noFill/>
                  </a:rPr>
                  <a:t> </a:t>
                </a:r>
              </a:p>
            </p:txBody>
          </p:sp>
        </mc:Fallback>
      </mc:AlternateContent>
      <p:sp>
        <p:nvSpPr>
          <p:cNvPr id="7" name="CuadroTexto 6">
            <a:extLst>
              <a:ext uri="{FF2B5EF4-FFF2-40B4-BE49-F238E27FC236}">
                <a16:creationId xmlns:a16="http://schemas.microsoft.com/office/drawing/2014/main" id="{2C0A0B2A-245A-4191-A53A-24A79A6C6356}"/>
              </a:ext>
            </a:extLst>
          </p:cNvPr>
          <p:cNvSpPr txBox="1"/>
          <p:nvPr/>
        </p:nvSpPr>
        <p:spPr>
          <a:xfrm>
            <a:off x="1481870" y="1731403"/>
            <a:ext cx="848309" cy="307777"/>
          </a:xfrm>
          <a:prstGeom prst="rect">
            <a:avLst/>
          </a:prstGeom>
          <a:noFill/>
        </p:spPr>
        <p:txBody>
          <a:bodyPr wrap="none" rtlCol="0">
            <a:spAutoFit/>
          </a:bodyPr>
          <a:lstStyle/>
          <a:p>
            <a:r>
              <a:rPr lang="es-AR">
                <a:solidFill>
                  <a:srgbClr val="FFFFFF"/>
                </a:solidFill>
                <a:latin typeface="Quicksand"/>
                <a:sym typeface="Quicksand"/>
              </a:rPr>
              <a:t>MODO 1</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35A9DED6-E85F-40CE-A5EB-95BCB5C93D31}"/>
                  </a:ext>
                </a:extLst>
              </p:cNvPr>
              <p:cNvSpPr txBox="1"/>
              <p:nvPr/>
            </p:nvSpPr>
            <p:spPr>
              <a:xfrm>
                <a:off x="2784663" y="2412938"/>
                <a:ext cx="5738494" cy="409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AR" smtClean="0">
                          <a:solidFill>
                            <a:srgbClr val="FFFFFF"/>
                          </a:solidFill>
                          <a:latin typeface="Cambria Math" panose="02040503050406030204" pitchFamily="18" charset="0"/>
                          <a:ea typeface="Quicksand"/>
                          <a:cs typeface="Quicksand"/>
                          <a:sym typeface="Quicksand"/>
                        </a:rPr>
                        <m:t>BW</m:t>
                      </m:r>
                      <m:r>
                        <a:rPr lang="es-AR">
                          <a:solidFill>
                            <a:srgbClr val="FFFFFF"/>
                          </a:solidFill>
                          <a:latin typeface="Cambria Math" panose="02040503050406030204" pitchFamily="18" charset="0"/>
                          <a:ea typeface="Quicksand"/>
                          <a:cs typeface="Quicksand"/>
                          <a:sym typeface="Quicksand"/>
                        </a:rPr>
                        <m:t>=</m:t>
                      </m:r>
                      <m:r>
                        <a:rPr lang="es-AR" i="1">
                          <a:solidFill>
                            <a:srgbClr val="FFFFFF"/>
                          </a:solidFill>
                          <a:latin typeface="Cambria Math" panose="02040503050406030204" pitchFamily="18" charset="0"/>
                          <a:ea typeface="Quicksand"/>
                          <a:cs typeface="Quicksand"/>
                          <a:sym typeface="Quicksand"/>
                        </a:rPr>
                        <m:t>𝐿</m:t>
                      </m:r>
                      <m:r>
                        <a:rPr lang="es-AR" i="1">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r>
                        <a:rPr lang="es-AR">
                          <a:solidFill>
                            <a:srgbClr val="FFFFFF"/>
                          </a:solidFill>
                          <a:latin typeface="Cambria Math" panose="02040503050406030204" pitchFamily="18" charset="0"/>
                          <a:ea typeface="Quicksand"/>
                          <a:cs typeface="Quicksand"/>
                          <a:sym typeface="Quicksand"/>
                        </a:rPr>
                        <m:t>=2809 ∗</m:t>
                      </m:r>
                      <m:f>
                        <m:fPr>
                          <m:ctrlPr>
                            <a:rPr lang="es-AR" i="1">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125</m:t>
                          </m:r>
                        </m:num>
                        <m:den>
                          <m:r>
                            <a:rPr lang="es-AR" i="1">
                              <a:solidFill>
                                <a:srgbClr val="FFFFFF"/>
                              </a:solidFill>
                              <a:latin typeface="Cambria Math" panose="02040503050406030204" pitchFamily="18" charset="0"/>
                              <a:sym typeface="Quicksand"/>
                            </a:rPr>
                            <m:t>63</m:t>
                          </m:r>
                        </m:den>
                      </m:f>
                      <m:r>
                        <a:rPr lang="es-AR">
                          <a:solidFill>
                            <a:srgbClr val="FFFFFF"/>
                          </a:solidFill>
                          <a:latin typeface="Cambria Math" panose="02040503050406030204" pitchFamily="18" charset="0"/>
                          <a:ea typeface="Quicksand"/>
                          <a:cs typeface="Quicksand"/>
                          <a:sym typeface="Quicksand"/>
                        </a:rPr>
                        <m:t>=</m:t>
                      </m:r>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𝑁</m:t>
                          </m:r>
                        </m:e>
                        <m:sub>
                          <m:r>
                            <a:rPr lang="es-AR" i="1">
                              <a:solidFill>
                                <a:srgbClr val="FFFFFF"/>
                              </a:solidFill>
                              <a:latin typeface="Cambria Math" panose="02040503050406030204" pitchFamily="18" charset="0"/>
                              <a:sym typeface="Quicksand"/>
                            </a:rPr>
                            <m:t>𝑆</m:t>
                          </m:r>
                        </m:sub>
                      </m:sSub>
                      <m:r>
                        <a:rPr lang="es-AR" i="1">
                          <a:solidFill>
                            <a:srgbClr val="FFFFFF"/>
                          </a:solidFill>
                          <a:latin typeface="Cambria Math" panose="02040503050406030204" pitchFamily="18" charset="0"/>
                          <a:sym typeface="Quicksand"/>
                        </a:rPr>
                        <m:t> </m:t>
                      </m:r>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𝐵𝑊</m:t>
                          </m:r>
                        </m:e>
                        <m:sub>
                          <m:r>
                            <a:rPr lang="es-AR" i="1">
                              <a:solidFill>
                                <a:srgbClr val="FFFFFF"/>
                              </a:solidFill>
                              <a:latin typeface="Cambria Math" panose="02040503050406030204" pitchFamily="18" charset="0"/>
                              <a:sym typeface="Quicksand"/>
                            </a:rPr>
                            <m:t>𝑆</m:t>
                          </m:r>
                        </m:sub>
                      </m:sSub>
                      <m:r>
                        <a:rPr lang="es-AR" i="1">
                          <a:solidFill>
                            <a:srgbClr val="FFFFFF"/>
                          </a:solidFill>
                          <a:latin typeface="Cambria Math" panose="02040503050406030204" pitchFamily="18" charset="0"/>
                          <a:sym typeface="Quicksand"/>
                        </a:rPr>
                        <m:t>+</m:t>
                      </m:r>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r>
                        <a:rPr lang="es-AR" i="1">
                          <a:solidFill>
                            <a:srgbClr val="FFFFFF"/>
                          </a:solidFill>
                          <a:latin typeface="Cambria Math" panose="02040503050406030204" pitchFamily="18" charset="0"/>
                          <a:ea typeface="Quicksand"/>
                          <a:cs typeface="Quicksand"/>
                          <a:sym typeface="Quicksand"/>
                        </a:rPr>
                        <m:t>=13 </m:t>
                      </m:r>
                      <m:f>
                        <m:fPr>
                          <m:ctrlPr>
                            <a:rPr lang="es-AR" i="1">
                              <a:solidFill>
                                <a:srgbClr val="FFFFFF"/>
                              </a:solidFill>
                              <a:latin typeface="Cambria Math" panose="02040503050406030204" pitchFamily="18" charset="0"/>
                              <a:sym typeface="Quicksand"/>
                            </a:rPr>
                          </m:ctrlPr>
                        </m:fPr>
                        <m:num>
                          <m:r>
                            <a:rPr lang="es-AR" i="1">
                              <a:solidFill>
                                <a:srgbClr val="FFFFFF"/>
                              </a:solidFill>
                              <a:latin typeface="Cambria Math" panose="02040503050406030204" pitchFamily="18" charset="0"/>
                              <a:sym typeface="Quicksand"/>
                            </a:rPr>
                            <m:t>3000</m:t>
                          </m:r>
                        </m:num>
                        <m:den>
                          <m:r>
                            <a:rPr lang="es-AR" i="1">
                              <a:solidFill>
                                <a:srgbClr val="FFFFFF"/>
                              </a:solidFill>
                              <a:latin typeface="Cambria Math" panose="02040503050406030204" pitchFamily="18" charset="0"/>
                              <a:sym typeface="Quicksand"/>
                            </a:rPr>
                            <m:t>7</m:t>
                          </m:r>
                        </m:den>
                      </m:f>
                      <m:r>
                        <a:rPr lang="es-AR" i="1">
                          <a:solidFill>
                            <a:srgbClr val="FFFFFF"/>
                          </a:solidFill>
                          <a:latin typeface="Cambria Math" panose="02040503050406030204" pitchFamily="18" charset="0"/>
                          <a:sym typeface="Quicksand"/>
                        </a:rPr>
                        <m:t>+</m:t>
                      </m:r>
                      <m:f>
                        <m:fPr>
                          <m:ctrlPr>
                            <a:rPr lang="es-AR" i="1">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125</m:t>
                          </m:r>
                        </m:num>
                        <m:den>
                          <m:r>
                            <a:rPr lang="es-AR" i="1">
                              <a:solidFill>
                                <a:srgbClr val="FFFFFF"/>
                              </a:solidFill>
                              <a:latin typeface="Cambria Math" panose="02040503050406030204" pitchFamily="18" charset="0"/>
                              <a:sym typeface="Quicksand"/>
                            </a:rPr>
                            <m:t>63</m:t>
                          </m:r>
                        </m:den>
                      </m:f>
                      <m:r>
                        <a:rPr lang="es-AR" i="1">
                          <a:solidFill>
                            <a:srgbClr val="FFFFFF"/>
                          </a:solidFill>
                          <a:latin typeface="Cambria Math" panose="02040503050406030204" pitchFamily="18" charset="0"/>
                          <a:ea typeface="Quicksand"/>
                          <a:cs typeface="Quicksand"/>
                          <a:sym typeface="Quicksand"/>
                        </a:rPr>
                        <m:t>=5,573</m:t>
                      </m:r>
                      <m:r>
                        <a:rPr lang="es-AR" i="1">
                          <a:solidFill>
                            <a:srgbClr val="FFFFFF"/>
                          </a:solidFill>
                          <a:latin typeface="Cambria Math" panose="02040503050406030204" pitchFamily="18" charset="0"/>
                          <a:ea typeface="Quicksand"/>
                          <a:cs typeface="Quicksand"/>
                          <a:sym typeface="Quicksand"/>
                        </a:rPr>
                        <m:t>𝑀𝐻𝑧</m:t>
                      </m:r>
                    </m:oMath>
                  </m:oMathPara>
                </a14:m>
                <a:endParaRPr lang="es-AR">
                  <a:solidFill>
                    <a:srgbClr val="FFFFFF"/>
                  </a:solidFill>
                  <a:latin typeface="Quicksand"/>
                  <a:ea typeface="Quicksand"/>
                  <a:cs typeface="Quicksand"/>
                  <a:sym typeface="Quicksand"/>
                </a:endParaRPr>
              </a:p>
            </p:txBody>
          </p:sp>
        </mc:Choice>
        <mc:Fallback xmlns="">
          <p:sp>
            <p:nvSpPr>
              <p:cNvPr id="8" name="CuadroTexto 7">
                <a:extLst>
                  <a:ext uri="{FF2B5EF4-FFF2-40B4-BE49-F238E27FC236}">
                    <a16:creationId xmlns:a16="http://schemas.microsoft.com/office/drawing/2014/main" id="{35A9DED6-E85F-40CE-A5EB-95BCB5C93D31}"/>
                  </a:ext>
                </a:extLst>
              </p:cNvPr>
              <p:cNvSpPr txBox="1">
                <a:spLocks noRot="1" noChangeAspect="1" noMove="1" noResize="1" noEditPoints="1" noAdjustHandles="1" noChangeArrowheads="1" noChangeShapeType="1" noTextEdit="1"/>
              </p:cNvSpPr>
              <p:nvPr/>
            </p:nvSpPr>
            <p:spPr>
              <a:xfrm>
                <a:off x="2784663" y="2412938"/>
                <a:ext cx="5738494" cy="409086"/>
              </a:xfrm>
              <a:prstGeom prst="rect">
                <a:avLst/>
              </a:prstGeom>
              <a:blipFill>
                <a:blip r:embed="rId4"/>
                <a:stretch>
                  <a:fillRect l="-213" t="-1493" r="-106" b="-13433"/>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8D9BF253-9783-4B9D-89BB-087B128EED1E}"/>
              </a:ext>
            </a:extLst>
          </p:cNvPr>
          <p:cNvSpPr txBox="1"/>
          <p:nvPr/>
        </p:nvSpPr>
        <p:spPr>
          <a:xfrm>
            <a:off x="1481870" y="2471576"/>
            <a:ext cx="891591" cy="307777"/>
          </a:xfrm>
          <a:prstGeom prst="rect">
            <a:avLst/>
          </a:prstGeom>
          <a:noFill/>
        </p:spPr>
        <p:txBody>
          <a:bodyPr wrap="none" rtlCol="0">
            <a:spAutoFit/>
          </a:bodyPr>
          <a:lstStyle/>
          <a:p>
            <a:r>
              <a:rPr lang="es-AR">
                <a:solidFill>
                  <a:srgbClr val="FFFFFF"/>
                </a:solidFill>
                <a:latin typeface="Quicksand"/>
                <a:sym typeface="Quicksand"/>
              </a:rPr>
              <a:t>MODO 2</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41F5D615-34EC-4504-BCCC-F3C91A087C84}"/>
                  </a:ext>
                </a:extLst>
              </p:cNvPr>
              <p:cNvSpPr txBox="1"/>
              <p:nvPr/>
            </p:nvSpPr>
            <p:spPr>
              <a:xfrm>
                <a:off x="2784663" y="3153111"/>
                <a:ext cx="5738494" cy="409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AR" smtClean="0">
                          <a:solidFill>
                            <a:srgbClr val="FFFFFF"/>
                          </a:solidFill>
                          <a:latin typeface="Cambria Math" panose="02040503050406030204" pitchFamily="18" charset="0"/>
                          <a:ea typeface="Quicksand"/>
                          <a:cs typeface="Quicksand"/>
                          <a:sym typeface="Quicksand"/>
                        </a:rPr>
                        <m:t>BW</m:t>
                      </m:r>
                      <m:r>
                        <a:rPr lang="es-AR">
                          <a:solidFill>
                            <a:srgbClr val="FFFFFF"/>
                          </a:solidFill>
                          <a:latin typeface="Cambria Math" panose="02040503050406030204" pitchFamily="18" charset="0"/>
                          <a:ea typeface="Quicksand"/>
                          <a:cs typeface="Quicksand"/>
                          <a:sym typeface="Quicksand"/>
                        </a:rPr>
                        <m:t>=</m:t>
                      </m:r>
                      <m:r>
                        <a:rPr lang="es-AR" i="1">
                          <a:solidFill>
                            <a:srgbClr val="FFFFFF"/>
                          </a:solidFill>
                          <a:latin typeface="Cambria Math" panose="02040503050406030204" pitchFamily="18" charset="0"/>
                          <a:ea typeface="Quicksand"/>
                          <a:cs typeface="Quicksand"/>
                          <a:sym typeface="Quicksand"/>
                        </a:rPr>
                        <m:t>𝐿</m:t>
                      </m:r>
                      <m:r>
                        <a:rPr lang="es-AR" i="1">
                          <a:solidFill>
                            <a:srgbClr val="FFFFFF"/>
                          </a:solidFill>
                          <a:latin typeface="Cambria Math" panose="02040503050406030204" pitchFamily="18" charset="0"/>
                          <a:ea typeface="Quicksand"/>
                          <a:cs typeface="Quicksand"/>
                          <a:sym typeface="Quicksand"/>
                        </a:rPr>
                        <m:t> </m:t>
                      </m:r>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r>
                        <a:rPr lang="es-AR">
                          <a:solidFill>
                            <a:srgbClr val="FFFFFF"/>
                          </a:solidFill>
                          <a:latin typeface="Cambria Math" panose="02040503050406030204" pitchFamily="18" charset="0"/>
                          <a:ea typeface="Quicksand"/>
                          <a:cs typeface="Quicksand"/>
                          <a:sym typeface="Quicksand"/>
                        </a:rPr>
                        <m:t>=5617 ∗</m:t>
                      </m:r>
                      <m:f>
                        <m:fPr>
                          <m:ctrlPr>
                            <a:rPr lang="es-AR" i="1">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125</m:t>
                          </m:r>
                        </m:num>
                        <m:den>
                          <m:r>
                            <a:rPr lang="es-AR" b="0" i="1" smtClean="0">
                              <a:solidFill>
                                <a:srgbClr val="FFFFFF"/>
                              </a:solidFill>
                              <a:latin typeface="Cambria Math" panose="02040503050406030204" pitchFamily="18" charset="0"/>
                              <a:sym typeface="Quicksand"/>
                            </a:rPr>
                            <m:t>126</m:t>
                          </m:r>
                        </m:den>
                      </m:f>
                      <m:r>
                        <a:rPr lang="es-AR">
                          <a:solidFill>
                            <a:srgbClr val="FFFFFF"/>
                          </a:solidFill>
                          <a:latin typeface="Cambria Math" panose="02040503050406030204" pitchFamily="18" charset="0"/>
                          <a:ea typeface="Quicksand"/>
                          <a:cs typeface="Quicksand"/>
                          <a:sym typeface="Quicksand"/>
                        </a:rPr>
                        <m:t>=</m:t>
                      </m:r>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𝑁</m:t>
                          </m:r>
                        </m:e>
                        <m:sub>
                          <m:r>
                            <a:rPr lang="es-AR" i="1">
                              <a:solidFill>
                                <a:srgbClr val="FFFFFF"/>
                              </a:solidFill>
                              <a:latin typeface="Cambria Math" panose="02040503050406030204" pitchFamily="18" charset="0"/>
                              <a:sym typeface="Quicksand"/>
                            </a:rPr>
                            <m:t>𝑆</m:t>
                          </m:r>
                        </m:sub>
                      </m:sSub>
                      <m:r>
                        <a:rPr lang="es-AR" i="1">
                          <a:solidFill>
                            <a:srgbClr val="FFFFFF"/>
                          </a:solidFill>
                          <a:latin typeface="Cambria Math" panose="02040503050406030204" pitchFamily="18" charset="0"/>
                          <a:sym typeface="Quicksand"/>
                        </a:rPr>
                        <m:t> </m:t>
                      </m:r>
                      <m:sSub>
                        <m:sSubPr>
                          <m:ctrlPr>
                            <a:rPr lang="es-AR" i="1">
                              <a:solidFill>
                                <a:srgbClr val="FFFFFF"/>
                              </a:solidFill>
                              <a:latin typeface="Cambria Math" panose="02040503050406030204" pitchFamily="18" charset="0"/>
                              <a:sym typeface="Quicksand"/>
                            </a:rPr>
                          </m:ctrlPr>
                        </m:sSubPr>
                        <m:e>
                          <m:r>
                            <a:rPr lang="es-AR" i="1">
                              <a:solidFill>
                                <a:srgbClr val="FFFFFF"/>
                              </a:solidFill>
                              <a:latin typeface="Cambria Math" panose="02040503050406030204" pitchFamily="18" charset="0"/>
                              <a:sym typeface="Quicksand"/>
                            </a:rPr>
                            <m:t>𝐵𝑊</m:t>
                          </m:r>
                        </m:e>
                        <m:sub>
                          <m:r>
                            <a:rPr lang="es-AR" i="1">
                              <a:solidFill>
                                <a:srgbClr val="FFFFFF"/>
                              </a:solidFill>
                              <a:latin typeface="Cambria Math" panose="02040503050406030204" pitchFamily="18" charset="0"/>
                              <a:sym typeface="Quicksand"/>
                            </a:rPr>
                            <m:t>𝑆</m:t>
                          </m:r>
                        </m:sub>
                      </m:sSub>
                      <m:r>
                        <a:rPr lang="es-AR" i="1">
                          <a:solidFill>
                            <a:srgbClr val="FFFFFF"/>
                          </a:solidFill>
                          <a:latin typeface="Cambria Math" panose="02040503050406030204" pitchFamily="18" charset="0"/>
                          <a:sym typeface="Quicksand"/>
                        </a:rPr>
                        <m:t>+</m:t>
                      </m:r>
                      <m:r>
                        <a:rPr lang="es-AR">
                          <a:solidFill>
                            <a:srgbClr val="FFFFFF"/>
                          </a:solidFill>
                          <a:latin typeface="Cambria Math" panose="02040503050406030204" pitchFamily="18" charset="0"/>
                          <a:ea typeface="Quicksand"/>
                          <a:cs typeface="Quicksand"/>
                          <a:sym typeface="Quicksand"/>
                        </a:rPr>
                        <m:t>∆</m:t>
                      </m:r>
                      <m:r>
                        <a:rPr lang="es-AR">
                          <a:solidFill>
                            <a:srgbClr val="FFFFFF"/>
                          </a:solidFill>
                          <a:latin typeface="Cambria Math" panose="02040503050406030204" pitchFamily="18" charset="0"/>
                          <a:ea typeface="Quicksand"/>
                          <a:cs typeface="Quicksand"/>
                          <a:sym typeface="Quicksand"/>
                        </a:rPr>
                        <m:t>𝑓</m:t>
                      </m:r>
                      <m:r>
                        <a:rPr lang="es-AR" i="1">
                          <a:solidFill>
                            <a:srgbClr val="FFFFFF"/>
                          </a:solidFill>
                          <a:latin typeface="Cambria Math" panose="02040503050406030204" pitchFamily="18" charset="0"/>
                          <a:ea typeface="Quicksand"/>
                          <a:cs typeface="Quicksand"/>
                          <a:sym typeface="Quicksand"/>
                        </a:rPr>
                        <m:t>=13 </m:t>
                      </m:r>
                      <m:f>
                        <m:fPr>
                          <m:ctrlPr>
                            <a:rPr lang="es-AR" i="1">
                              <a:solidFill>
                                <a:srgbClr val="FFFFFF"/>
                              </a:solidFill>
                              <a:latin typeface="Cambria Math" panose="02040503050406030204" pitchFamily="18" charset="0"/>
                              <a:sym typeface="Quicksand"/>
                            </a:rPr>
                          </m:ctrlPr>
                        </m:fPr>
                        <m:num>
                          <m:r>
                            <a:rPr lang="es-AR" i="1">
                              <a:solidFill>
                                <a:srgbClr val="FFFFFF"/>
                              </a:solidFill>
                              <a:latin typeface="Cambria Math" panose="02040503050406030204" pitchFamily="18" charset="0"/>
                              <a:sym typeface="Quicksand"/>
                            </a:rPr>
                            <m:t>3000</m:t>
                          </m:r>
                        </m:num>
                        <m:den>
                          <m:r>
                            <a:rPr lang="es-AR" i="1">
                              <a:solidFill>
                                <a:srgbClr val="FFFFFF"/>
                              </a:solidFill>
                              <a:latin typeface="Cambria Math" panose="02040503050406030204" pitchFamily="18" charset="0"/>
                              <a:sym typeface="Quicksand"/>
                            </a:rPr>
                            <m:t>7</m:t>
                          </m:r>
                        </m:den>
                      </m:f>
                      <m:r>
                        <a:rPr lang="es-AR" i="1">
                          <a:solidFill>
                            <a:srgbClr val="FFFFFF"/>
                          </a:solidFill>
                          <a:latin typeface="Cambria Math" panose="02040503050406030204" pitchFamily="18" charset="0"/>
                          <a:sym typeface="Quicksand"/>
                        </a:rPr>
                        <m:t>+</m:t>
                      </m:r>
                      <m:f>
                        <m:fPr>
                          <m:ctrlPr>
                            <a:rPr lang="es-AR" i="1">
                              <a:solidFill>
                                <a:srgbClr val="FFFFFF"/>
                              </a:solidFill>
                              <a:latin typeface="Cambria Math" panose="02040503050406030204" pitchFamily="18" charset="0"/>
                              <a:sym typeface="Quicksand"/>
                            </a:rPr>
                          </m:ctrlPr>
                        </m:fPr>
                        <m:num>
                          <m:r>
                            <a:rPr lang="es-AR" b="0" i="1" smtClean="0">
                              <a:solidFill>
                                <a:srgbClr val="FFFFFF"/>
                              </a:solidFill>
                              <a:latin typeface="Cambria Math" panose="02040503050406030204" pitchFamily="18" charset="0"/>
                              <a:sym typeface="Quicksand"/>
                            </a:rPr>
                            <m:t>125</m:t>
                          </m:r>
                        </m:num>
                        <m:den>
                          <m:r>
                            <a:rPr lang="es-AR" b="0" i="1" smtClean="0">
                              <a:solidFill>
                                <a:srgbClr val="FFFFFF"/>
                              </a:solidFill>
                              <a:latin typeface="Cambria Math" panose="02040503050406030204" pitchFamily="18" charset="0"/>
                              <a:sym typeface="Quicksand"/>
                            </a:rPr>
                            <m:t>126</m:t>
                          </m:r>
                        </m:den>
                      </m:f>
                      <m:r>
                        <a:rPr lang="es-AR" i="1">
                          <a:solidFill>
                            <a:srgbClr val="FFFFFF"/>
                          </a:solidFill>
                          <a:latin typeface="Cambria Math" panose="02040503050406030204" pitchFamily="18" charset="0"/>
                          <a:ea typeface="Quicksand"/>
                          <a:cs typeface="Quicksand"/>
                          <a:sym typeface="Quicksand"/>
                        </a:rPr>
                        <m:t>=5,572</m:t>
                      </m:r>
                      <m:r>
                        <a:rPr lang="es-AR" i="1">
                          <a:solidFill>
                            <a:srgbClr val="FFFFFF"/>
                          </a:solidFill>
                          <a:latin typeface="Cambria Math" panose="02040503050406030204" pitchFamily="18" charset="0"/>
                          <a:ea typeface="Quicksand"/>
                          <a:cs typeface="Quicksand"/>
                          <a:sym typeface="Quicksand"/>
                        </a:rPr>
                        <m:t>𝑀𝐻𝑧</m:t>
                      </m:r>
                    </m:oMath>
                  </m:oMathPara>
                </a14:m>
                <a:endParaRPr lang="es-AR">
                  <a:solidFill>
                    <a:srgbClr val="FFFFFF"/>
                  </a:solidFill>
                  <a:latin typeface="Quicksand"/>
                  <a:ea typeface="Quicksand"/>
                  <a:cs typeface="Quicksand"/>
                  <a:sym typeface="Quicksand"/>
                </a:endParaRPr>
              </a:p>
            </p:txBody>
          </p:sp>
        </mc:Choice>
        <mc:Fallback xmlns="">
          <p:sp>
            <p:nvSpPr>
              <p:cNvPr id="10" name="CuadroTexto 9">
                <a:extLst>
                  <a:ext uri="{FF2B5EF4-FFF2-40B4-BE49-F238E27FC236}">
                    <a16:creationId xmlns:a16="http://schemas.microsoft.com/office/drawing/2014/main" id="{41F5D615-34EC-4504-BCCC-F3C91A087C84}"/>
                  </a:ext>
                </a:extLst>
              </p:cNvPr>
              <p:cNvSpPr txBox="1">
                <a:spLocks noRot="1" noChangeAspect="1" noMove="1" noResize="1" noEditPoints="1" noAdjustHandles="1" noChangeArrowheads="1" noChangeShapeType="1" noTextEdit="1"/>
              </p:cNvSpPr>
              <p:nvPr/>
            </p:nvSpPr>
            <p:spPr>
              <a:xfrm>
                <a:off x="2784663" y="3153111"/>
                <a:ext cx="5738494" cy="409086"/>
              </a:xfrm>
              <a:prstGeom prst="rect">
                <a:avLst/>
              </a:prstGeom>
              <a:blipFill>
                <a:blip r:embed="rId5"/>
                <a:stretch>
                  <a:fillRect l="-213" r="-106" b="-13433"/>
                </a:stretch>
              </a:blipFill>
            </p:spPr>
            <p:txBody>
              <a:bodyPr/>
              <a:lstStyle/>
              <a:p>
                <a:r>
                  <a:rPr lang="en-US">
                    <a:noFill/>
                  </a:rPr>
                  <a:t> </a:t>
                </a:r>
              </a:p>
            </p:txBody>
          </p:sp>
        </mc:Fallback>
      </mc:AlternateContent>
      <p:sp>
        <p:nvSpPr>
          <p:cNvPr id="11" name="CuadroTexto 10">
            <a:extLst>
              <a:ext uri="{FF2B5EF4-FFF2-40B4-BE49-F238E27FC236}">
                <a16:creationId xmlns:a16="http://schemas.microsoft.com/office/drawing/2014/main" id="{1EEAA69F-A23A-49A2-82C1-A58ED0590A85}"/>
              </a:ext>
            </a:extLst>
          </p:cNvPr>
          <p:cNvSpPr txBox="1"/>
          <p:nvPr/>
        </p:nvSpPr>
        <p:spPr>
          <a:xfrm>
            <a:off x="1481870" y="3211749"/>
            <a:ext cx="881973" cy="307777"/>
          </a:xfrm>
          <a:prstGeom prst="rect">
            <a:avLst/>
          </a:prstGeom>
          <a:noFill/>
        </p:spPr>
        <p:txBody>
          <a:bodyPr wrap="none" rtlCol="0">
            <a:spAutoFit/>
          </a:bodyPr>
          <a:lstStyle/>
          <a:p>
            <a:r>
              <a:rPr lang="es-AR">
                <a:solidFill>
                  <a:srgbClr val="FFFFFF"/>
                </a:solidFill>
                <a:latin typeface="Quicksand"/>
                <a:sym typeface="Quicksand"/>
              </a:rPr>
              <a:t>MODO 3</a:t>
            </a:r>
          </a:p>
        </p:txBody>
      </p:sp>
    </p:spTree>
    <p:extLst>
      <p:ext uri="{BB962C8B-B14F-4D97-AF65-F5344CB8AC3E}">
        <p14:creationId xmlns:p14="http://schemas.microsoft.com/office/powerpoint/2010/main" val="23350271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094558" y="552893"/>
            <a:ext cx="3179732" cy="1183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sz="2400"/>
              <a:t>TASA DE DATOS DE UN ÚNICO SEGMENTO</a:t>
            </a:r>
            <a:endParaRPr sz="2400"/>
          </a:p>
        </p:txBody>
      </p:sp>
      <p:sp>
        <p:nvSpPr>
          <p:cNvPr id="80" name="Google Shape;80;p1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pic>
        <p:nvPicPr>
          <p:cNvPr id="3" name="Imagen 2">
            <a:extLst>
              <a:ext uri="{FF2B5EF4-FFF2-40B4-BE49-F238E27FC236}">
                <a16:creationId xmlns:a16="http://schemas.microsoft.com/office/drawing/2014/main" id="{7340340A-7F18-478D-BF0E-54B1C280CDD5}"/>
              </a:ext>
            </a:extLst>
          </p:cNvPr>
          <p:cNvPicPr>
            <a:picLocks noChangeAspect="1"/>
          </p:cNvPicPr>
          <p:nvPr/>
        </p:nvPicPr>
        <p:blipFill>
          <a:blip r:embed="rId3"/>
          <a:stretch>
            <a:fillRect/>
          </a:stretch>
        </p:blipFill>
        <p:spPr>
          <a:xfrm>
            <a:off x="4435213" y="0"/>
            <a:ext cx="4708787" cy="5143500"/>
          </a:xfrm>
          <a:prstGeom prst="rect">
            <a:avLst/>
          </a:prstGeom>
        </p:spPr>
      </p:pic>
    </p:spTree>
    <p:extLst>
      <p:ext uri="{BB962C8B-B14F-4D97-AF65-F5344CB8AC3E}">
        <p14:creationId xmlns:p14="http://schemas.microsoft.com/office/powerpoint/2010/main" val="1252011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7" name="Google Shape;137;p20"/>
              <p:cNvSpPr txBox="1">
                <a:spLocks noGrp="1"/>
              </p:cNvSpPr>
              <p:nvPr>
                <p:ph type="body" idx="1"/>
              </p:nvPr>
            </p:nvSpPr>
            <p:spPr>
              <a:xfrm>
                <a:off x="1129002" y="604978"/>
                <a:ext cx="7659995" cy="1489849"/>
              </a:xfrm>
              <a:prstGeom prst="rect">
                <a:avLst/>
              </a:prstGeom>
            </p:spPr>
            <p:txBody>
              <a:bodyPr spcFirstLastPara="1" wrap="square" lIns="91425" tIns="91425" rIns="91425" bIns="91425" anchor="t" anchorCtr="0">
                <a:noAutofit/>
              </a:bodyPr>
              <a:lstStyle/>
              <a:p>
                <a:pPr marL="0" indent="0">
                  <a:buNone/>
                </a:pPr>
                <a:r>
                  <a:rPr lang="es-AR" sz="1400" dirty="0">
                    <a:solidFill>
                      <a:srgbClr val="FFFFFF"/>
                    </a:solidFill>
                  </a:rPr>
                  <a:t>El número de portadoras de datos por segmento (L</a:t>
                </a:r>
                <a:r>
                  <a:rPr lang="es-AR" sz="1000" dirty="0">
                    <a:solidFill>
                      <a:srgbClr val="FFFFFF"/>
                    </a:solidFill>
                  </a:rPr>
                  <a:t>D</a:t>
                </a:r>
                <a:r>
                  <a:rPr lang="es-AR" sz="1400" dirty="0">
                    <a:solidFill>
                      <a:srgbClr val="FFFFFF"/>
                    </a:solidFill>
                  </a:rPr>
                  <a:t>) es 96, 192 y 384 para los modos 1, 2 y 3, respectivamente. Entonces, reemplazando en la fórmula siguiente, se pueden calcular la cantidad de paquetes TSP por segmento:</a:t>
                </a:r>
              </a:p>
              <a:p>
                <a:pPr marL="0" indent="0">
                  <a:buNone/>
                </a:pPr>
                <a14:m>
                  <m:oMathPara xmlns:m="http://schemas.openxmlformats.org/officeDocument/2006/math">
                    <m:oMathParaPr>
                      <m:jc m:val="centerGroup"/>
                    </m:oMathParaPr>
                    <m:oMath xmlns:m="http://schemas.openxmlformats.org/officeDocument/2006/math">
                      <m:r>
                        <a:rPr lang="es-AR" sz="1400" i="1">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𝐼</m:t>
                              </m:r>
                            </m:sub>
                          </m:sSub>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𝑃</m:t>
                              </m:r>
                            </m:sub>
                          </m:sSub>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𝐿</m:t>
                              </m:r>
                            </m:e>
                            <m:sub>
                              <m:r>
                                <a:rPr lang="es-AR" sz="1400" i="1">
                                  <a:solidFill>
                                    <a:srgbClr val="FFFFFF"/>
                                  </a:solidFill>
                                  <a:latin typeface="Cambria Math" panose="02040503050406030204" pitchFamily="18" charset="0"/>
                                </a:rPr>
                                <m:t>𝐷</m:t>
                              </m:r>
                            </m:sub>
                          </m:sSub>
                        </m:num>
                        <m:den>
                          <m:r>
                            <a:rPr lang="es-AR" sz="1400" i="1">
                              <a:solidFill>
                                <a:srgbClr val="FFFFFF"/>
                              </a:solidFill>
                              <a:latin typeface="Cambria Math" panose="02040503050406030204" pitchFamily="18" charset="0"/>
                            </a:rPr>
                            <m:t> 8</m:t>
                          </m:r>
                        </m:den>
                      </m:f>
                    </m:oMath>
                  </m:oMathPara>
                </a14:m>
                <a:endParaRPr lang="es-AR" sz="1400" dirty="0">
                  <a:solidFill>
                    <a:srgbClr val="FFFFFF"/>
                  </a:solidFill>
                </a:endParaRPr>
              </a:p>
              <a:p>
                <a:pPr marL="0" indent="0">
                  <a:buNone/>
                </a:pPr>
                <a:r>
                  <a:rPr lang="es-AR" sz="1400" dirty="0">
                    <a:solidFill>
                      <a:srgbClr val="FFFFFF"/>
                    </a:solidFill>
                  </a:rPr>
                  <a:t>Los resultados se muestran en la siguiente tabla:</a:t>
                </a:r>
              </a:p>
              <a:p>
                <a:pPr marL="0" indent="0">
                  <a:buNone/>
                </a:pPr>
                <a:endParaRPr lang="es-MX" sz="1400" dirty="0">
                  <a:solidFill>
                    <a:srgbClr val="FFFFFF"/>
                  </a:solidFill>
                </a:endParaRPr>
              </a:p>
            </p:txBody>
          </p:sp>
        </mc:Choice>
        <mc:Fallback xmlns="">
          <p:sp>
            <p:nvSpPr>
              <p:cNvPr id="137" name="Google Shape;137;p20"/>
              <p:cNvSpPr txBox="1">
                <a:spLocks noGrp="1" noRot="1" noChangeAspect="1" noMove="1" noResize="1" noEditPoints="1" noAdjustHandles="1" noChangeArrowheads="1" noChangeShapeType="1" noTextEdit="1"/>
              </p:cNvSpPr>
              <p:nvPr>
                <p:ph type="body" idx="1"/>
              </p:nvPr>
            </p:nvSpPr>
            <p:spPr>
              <a:xfrm>
                <a:off x="1129002" y="604978"/>
                <a:ext cx="7659995" cy="1489849"/>
              </a:xfrm>
              <a:prstGeom prst="rect">
                <a:avLst/>
              </a:prstGeom>
              <a:blipFill>
                <a:blip r:embed="rId3"/>
                <a:stretch>
                  <a:fillRect l="-239" r="-875" b="-7755"/>
                </a:stretch>
              </a:blipFill>
            </p:spPr>
            <p:txBody>
              <a:bodyPr/>
              <a:lstStyle/>
              <a:p>
                <a:r>
                  <a:rPr lang="es-AR">
                    <a:noFill/>
                  </a:rPr>
                  <a:t> </a:t>
                </a:r>
              </a:p>
            </p:txBody>
          </p:sp>
        </mc:Fallback>
      </mc:AlternateContent>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pic>
        <p:nvPicPr>
          <p:cNvPr id="2" name="Imagen 1">
            <a:extLst>
              <a:ext uri="{FF2B5EF4-FFF2-40B4-BE49-F238E27FC236}">
                <a16:creationId xmlns:a16="http://schemas.microsoft.com/office/drawing/2014/main" id="{8EB3FBB1-0F9F-4301-8F4F-3CF916022966}"/>
              </a:ext>
            </a:extLst>
          </p:cNvPr>
          <p:cNvPicPr>
            <a:picLocks noChangeAspect="1"/>
          </p:cNvPicPr>
          <p:nvPr/>
        </p:nvPicPr>
        <p:blipFill rotWithShape="1">
          <a:blip r:embed="rId4"/>
          <a:srcRect b="10656"/>
          <a:stretch/>
        </p:blipFill>
        <p:spPr>
          <a:xfrm>
            <a:off x="2275990" y="2330492"/>
            <a:ext cx="5181600" cy="1038225"/>
          </a:xfrm>
          <a:prstGeom prst="rect">
            <a:avLst/>
          </a:prstGeom>
        </p:spPr>
      </p:pic>
      <mc:AlternateContent xmlns:mc="http://schemas.openxmlformats.org/markup-compatibility/2006">
        <mc:Choice xmlns:a14="http://schemas.microsoft.com/office/drawing/2010/main" Requires="a14">
          <p:sp>
            <p:nvSpPr>
              <p:cNvPr id="12" name="Google Shape;137;p20">
                <a:extLst>
                  <a:ext uri="{FF2B5EF4-FFF2-40B4-BE49-F238E27FC236}">
                    <a16:creationId xmlns:a16="http://schemas.microsoft.com/office/drawing/2014/main" id="{A2793969-7766-4EC5-8FCC-8C8F033A8779}"/>
                  </a:ext>
                </a:extLst>
              </p:cNvPr>
              <p:cNvSpPr txBox="1">
                <a:spLocks/>
              </p:cNvSpPr>
              <p:nvPr/>
            </p:nvSpPr>
            <p:spPr>
              <a:xfrm>
                <a:off x="1115850" y="3444021"/>
                <a:ext cx="7501880" cy="9382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s-AR" sz="1400" dirty="0">
                    <a:solidFill>
                      <a:srgbClr val="FFFFFF"/>
                    </a:solidFill>
                  </a:rPr>
                  <a:t>Entonces, podemos calcular la tasa de datos mediante la siguiente fórmula:</a:t>
                </a:r>
              </a:p>
              <a:p>
                <a:pPr marL="0" indent="0">
                  <a:buFont typeface="Quicksand"/>
                  <a:buNone/>
                </a:pPr>
                <a14:m>
                  <m:oMathPara xmlns:m="http://schemas.openxmlformats.org/officeDocument/2006/math">
                    <m:oMathParaPr>
                      <m:jc m:val="centerGroup"/>
                    </m:oMathParaPr>
                    <m:oMath xmlns:m="http://schemas.openxmlformats.org/officeDocument/2006/math">
                      <m:r>
                        <a:rPr lang="es-AR" sz="1400" b="0" i="1" smtClean="0">
                          <a:solidFill>
                            <a:srgbClr val="FFFFFF"/>
                          </a:solidFill>
                          <a:latin typeface="Cambria Math" panose="02040503050406030204" pitchFamily="18" charset="0"/>
                        </a:rPr>
                        <m:t>𝐷𝑎𝑡𝑎</m:t>
                      </m:r>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𝑟𝑎𝑡𝑒</m:t>
                      </m:r>
                      <m:d>
                        <m:dPr>
                          <m:begChr m:val="["/>
                          <m:endChr m:val="]"/>
                          <m:ctrlPr>
                            <a:rPr lang="es-AR" sz="1400" b="0" i="1" smtClean="0">
                              <a:solidFill>
                                <a:srgbClr val="FFFFFF"/>
                              </a:solidFill>
                              <a:latin typeface="Cambria Math" panose="02040503050406030204" pitchFamily="18" charset="0"/>
                            </a:rPr>
                          </m:ctrlPr>
                        </m:dPr>
                        <m:e>
                          <m:f>
                            <m:fPr>
                              <m:ctrlPr>
                                <a:rPr lang="es-AR" sz="1400" b="0" i="1" smtClean="0">
                                  <a:solidFill>
                                    <a:srgbClr val="FFFFFF"/>
                                  </a:solidFill>
                                  <a:latin typeface="Cambria Math" panose="02040503050406030204" pitchFamily="18" charset="0"/>
                                </a:rPr>
                              </m:ctrlPr>
                            </m:fPr>
                            <m:num>
                              <m:r>
                                <a:rPr lang="es-AR" sz="1400" b="0" i="1" smtClean="0">
                                  <a:solidFill>
                                    <a:srgbClr val="FFFFFF"/>
                                  </a:solidFill>
                                  <a:latin typeface="Cambria Math" panose="02040503050406030204" pitchFamily="18" charset="0"/>
                                </a:rPr>
                                <m:t>𝑏𝑖𝑡𝑠</m:t>
                              </m:r>
                            </m:num>
                            <m:den>
                              <m:r>
                                <a:rPr lang="es-AR" sz="1400" b="0" i="1" smtClean="0">
                                  <a:solidFill>
                                    <a:srgbClr val="FFFFFF"/>
                                  </a:solidFill>
                                  <a:latin typeface="Cambria Math" panose="02040503050406030204" pitchFamily="18" charset="0"/>
                                </a:rPr>
                                <m:t>𝑚𝑠</m:t>
                              </m:r>
                            </m:den>
                          </m:f>
                        </m:e>
                      </m:d>
                      <m:r>
                        <a:rPr lang="es-AR" sz="1400" b="0" i="1" smtClean="0">
                          <a:solidFill>
                            <a:srgbClr val="FFFFFF"/>
                          </a:solidFill>
                          <a:latin typeface="Cambria Math" panose="02040503050406030204" pitchFamily="18" charset="0"/>
                        </a:rPr>
                        <m:t>=</m:t>
                      </m:r>
                      <m:r>
                        <a:rPr lang="es-AR" sz="1400" b="0" i="1" smtClean="0">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 </m:t>
                      </m:r>
                      <m:r>
                        <a:rPr lang="es-AR" sz="1400" b="0" i="1" strike="sngStrike" smtClean="0">
                          <a:solidFill>
                            <a:srgbClr val="FFFFFF"/>
                          </a:solidFill>
                          <a:latin typeface="Cambria Math" panose="02040503050406030204" pitchFamily="18" charset="0"/>
                        </a:rPr>
                        <m:t>𝑇</m:t>
                      </m:r>
                      <m:r>
                        <a:rPr lang="es-AR" sz="1400" b="0" i="1" strike="sngStrike" smtClean="0">
                          <a:solidFill>
                            <a:srgbClr val="FFFFFF"/>
                          </a:solidFill>
                          <a:latin typeface="Cambria Math" panose="02040503050406030204" pitchFamily="18" charset="0"/>
                        </a:rPr>
                        <m:t>𝑆</m:t>
                      </m:r>
                      <m:r>
                        <a:rPr lang="es-AR" sz="1400" b="0" i="1" strike="sngStrike" smtClean="0">
                          <a:solidFill>
                            <a:srgbClr val="FFFFFF"/>
                          </a:solidFill>
                          <a:latin typeface="Cambria Math" panose="02040503050406030204" pitchFamily="18" charset="0"/>
                        </a:rPr>
                        <m:t>𝑃</m:t>
                      </m:r>
                      <m:r>
                        <a:rPr lang="es-AR" sz="1400" b="0" i="1" smtClean="0">
                          <a:solidFill>
                            <a:srgbClr val="FFFFFF"/>
                          </a:solidFill>
                          <a:latin typeface="Cambria Math" panose="02040503050406030204" pitchFamily="18" charset="0"/>
                        </a:rPr>
                        <m:t> ∗188 </m:t>
                      </m:r>
                      <m:f>
                        <m:fPr>
                          <m:ctrlPr>
                            <a:rPr lang="es-AR" sz="1400" b="0" i="1" smtClean="0">
                              <a:solidFill>
                                <a:srgbClr val="FFFFFF"/>
                              </a:solidFill>
                              <a:latin typeface="Cambria Math" panose="02040503050406030204" pitchFamily="18" charset="0"/>
                            </a:rPr>
                          </m:ctrlPr>
                        </m:fPr>
                        <m:num>
                          <m:r>
                            <a:rPr lang="es-AR" sz="1400" b="0" i="1" strike="sngStrike" smtClean="0">
                              <a:solidFill>
                                <a:srgbClr val="FFFFFF"/>
                              </a:solidFill>
                              <a:latin typeface="Cambria Math" panose="02040503050406030204" pitchFamily="18" charset="0"/>
                            </a:rPr>
                            <m:t>𝑏𝑦𝑡𝑒𝑠</m:t>
                          </m:r>
                        </m:num>
                        <m:den>
                          <m:r>
                            <a:rPr lang="es-AR" sz="1400" b="0" i="1" strike="sngStrike" smtClean="0">
                              <a:solidFill>
                                <a:srgbClr val="FFFFFF"/>
                              </a:solidFill>
                              <a:latin typeface="Cambria Math" panose="02040503050406030204" pitchFamily="18" charset="0"/>
                            </a:rPr>
                            <m:t>𝑇</m:t>
                          </m:r>
                          <m:r>
                            <a:rPr lang="es-AR" sz="1400" b="0" i="1" strike="sngStrike" smtClean="0">
                              <a:solidFill>
                                <a:srgbClr val="FFFFFF"/>
                              </a:solidFill>
                              <a:latin typeface="Cambria Math" panose="02040503050406030204" pitchFamily="18" charset="0"/>
                            </a:rPr>
                            <m:t>𝑆</m:t>
                          </m:r>
                          <m:r>
                            <a:rPr lang="es-AR" sz="1400" b="0" i="1" strike="sngStrike" smtClean="0">
                              <a:solidFill>
                                <a:srgbClr val="FFFFFF"/>
                              </a:solidFill>
                              <a:latin typeface="Cambria Math" panose="02040503050406030204" pitchFamily="18" charset="0"/>
                            </a:rPr>
                            <m:t>𝑃</m:t>
                          </m:r>
                        </m:den>
                      </m:f>
                      <m:r>
                        <a:rPr lang="es-AR" sz="1400" b="0" i="1" smtClean="0">
                          <a:solidFill>
                            <a:srgbClr val="FFFFFF"/>
                          </a:solidFill>
                          <a:latin typeface="Cambria Math" panose="02040503050406030204" pitchFamily="18" charset="0"/>
                        </a:rPr>
                        <m:t>∗8 </m:t>
                      </m:r>
                      <m:f>
                        <m:fPr>
                          <m:ctrlPr>
                            <a:rPr lang="es-AR" sz="1400" b="0" i="1" smtClean="0">
                              <a:solidFill>
                                <a:srgbClr val="FFFFFF"/>
                              </a:solidFill>
                              <a:latin typeface="Cambria Math" panose="02040503050406030204" pitchFamily="18" charset="0"/>
                            </a:rPr>
                          </m:ctrlPr>
                        </m:fPr>
                        <m:num>
                          <m:r>
                            <a:rPr lang="es-AR" sz="1400" b="0" i="1" smtClean="0">
                              <a:solidFill>
                                <a:srgbClr val="FFFFFF"/>
                              </a:solidFill>
                              <a:latin typeface="Cambria Math" panose="02040503050406030204" pitchFamily="18" charset="0"/>
                            </a:rPr>
                            <m:t>𝑏𝑖𝑡𝑠</m:t>
                          </m:r>
                        </m:num>
                        <m:den>
                          <m:r>
                            <a:rPr lang="es-AR" sz="1400" b="0" i="1" strike="sngStrike" smtClean="0">
                              <a:solidFill>
                                <a:srgbClr val="FFFFFF"/>
                              </a:solidFill>
                              <a:latin typeface="Cambria Math" panose="02040503050406030204" pitchFamily="18" charset="0"/>
                            </a:rPr>
                            <m:t>𝑏𝑦𝑡𝑒</m:t>
                          </m:r>
                        </m:den>
                      </m:f>
                      <m:r>
                        <a:rPr lang="es-AR" sz="1400" b="0" i="1" smtClean="0">
                          <a:solidFill>
                            <a:srgbClr val="FFFFFF"/>
                          </a:solidFill>
                          <a:latin typeface="Cambria Math" panose="02040503050406030204" pitchFamily="18" charset="0"/>
                        </a:rPr>
                        <m:t>∗</m:t>
                      </m:r>
                      <m:f>
                        <m:fPr>
                          <m:ctrlPr>
                            <a:rPr lang="es-AR" sz="1400" b="0" i="1" smtClean="0">
                              <a:solidFill>
                                <a:srgbClr val="FFFFFF"/>
                              </a:solidFill>
                              <a:latin typeface="Cambria Math" panose="02040503050406030204" pitchFamily="18" charset="0"/>
                            </a:rPr>
                          </m:ctrlPr>
                        </m:fPr>
                        <m:num>
                          <m:r>
                            <a:rPr lang="es-AR" sz="1400" b="0" i="1" smtClean="0">
                              <a:solidFill>
                                <a:srgbClr val="FFFFFF"/>
                              </a:solidFill>
                              <a:latin typeface="Cambria Math" panose="02040503050406030204" pitchFamily="18" charset="0"/>
                            </a:rPr>
                            <m:t>1</m:t>
                          </m:r>
                        </m:num>
                        <m:den>
                          <m:r>
                            <a:rPr lang="es-AR" sz="1400" b="0" i="1" smtClean="0">
                              <a:solidFill>
                                <a:srgbClr val="FFFFFF"/>
                              </a:solidFill>
                              <a:latin typeface="Cambria Math" panose="02040503050406030204" pitchFamily="18" charset="0"/>
                            </a:rPr>
                            <m:t>𝑓𝑟𝑎𝑚𝑒</m:t>
                          </m:r>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𝑙𝑒𝑛𝑔𝑡h</m:t>
                          </m:r>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𝑚𝑠</m:t>
                          </m:r>
                          <m:r>
                            <a:rPr lang="es-AR" sz="1400" b="0" i="1" smtClean="0">
                              <a:solidFill>
                                <a:srgbClr val="FFFFFF"/>
                              </a:solidFill>
                              <a:latin typeface="Cambria Math" panose="02040503050406030204" pitchFamily="18" charset="0"/>
                            </a:rPr>
                            <m:t>]</m:t>
                          </m:r>
                        </m:den>
                      </m:f>
                    </m:oMath>
                  </m:oMathPara>
                </a14:m>
                <a:endParaRPr lang="es-AR" sz="1400" dirty="0">
                  <a:solidFill>
                    <a:srgbClr val="FFFFFF"/>
                  </a:solidFill>
                </a:endParaRPr>
              </a:p>
              <a:p>
                <a:pPr marL="0" indent="0">
                  <a:buFont typeface="Quicksand"/>
                  <a:buNone/>
                </a:pPr>
                <a:endParaRPr lang="es-MX" sz="1400" dirty="0">
                  <a:solidFill>
                    <a:srgbClr val="FFFFFF"/>
                  </a:solidFill>
                </a:endParaRPr>
              </a:p>
            </p:txBody>
          </p:sp>
        </mc:Choice>
        <mc:Fallback>
          <p:sp>
            <p:nvSpPr>
              <p:cNvPr id="12" name="Google Shape;137;p20">
                <a:extLst>
                  <a:ext uri="{FF2B5EF4-FFF2-40B4-BE49-F238E27FC236}">
                    <a16:creationId xmlns:a16="http://schemas.microsoft.com/office/drawing/2014/main" id="{A2793969-7766-4EC5-8FCC-8C8F033A8779}"/>
                  </a:ext>
                </a:extLst>
              </p:cNvPr>
              <p:cNvSpPr txBox="1">
                <a:spLocks noRot="1" noChangeAspect="1" noMove="1" noResize="1" noEditPoints="1" noAdjustHandles="1" noChangeArrowheads="1" noChangeShapeType="1" noTextEdit="1"/>
              </p:cNvSpPr>
              <p:nvPr/>
            </p:nvSpPr>
            <p:spPr>
              <a:xfrm>
                <a:off x="1115850" y="3444021"/>
                <a:ext cx="7501880" cy="938213"/>
              </a:xfrm>
              <a:prstGeom prst="rect">
                <a:avLst/>
              </a:prstGeom>
              <a:blipFill>
                <a:blip r:embed="rId5"/>
                <a:stretch>
                  <a:fillRect l="-244"/>
                </a:stretch>
              </a:blipFill>
              <a:ln>
                <a:noFill/>
              </a:ln>
            </p:spPr>
            <p:txBody>
              <a:bodyPr/>
              <a:lstStyle/>
              <a:p>
                <a:r>
                  <a:rPr lang="es-AR">
                    <a:noFill/>
                  </a:rPr>
                  <a:t> </a:t>
                </a:r>
              </a:p>
            </p:txBody>
          </p:sp>
        </mc:Fallback>
      </mc:AlternateContent>
    </p:spTree>
    <p:extLst>
      <p:ext uri="{BB962C8B-B14F-4D97-AF65-F5344CB8AC3E}">
        <p14:creationId xmlns:p14="http://schemas.microsoft.com/office/powerpoint/2010/main" val="1162849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005365" y="239582"/>
            <a:ext cx="8066492" cy="7691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sz="2000"/>
              <a:t>AJUSTE DEL VALOR DE RETRASO REQUERIDO COMO RESULTADO DEL ENTRELAZAMIENTO DE BYTE</a:t>
            </a:r>
            <a:endParaRPr sz="2000"/>
          </a:p>
        </p:txBody>
      </p:sp>
      <p:sp>
        <p:nvSpPr>
          <p:cNvPr id="80" name="Google Shape;80;p1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pic>
        <p:nvPicPr>
          <p:cNvPr id="4" name="Imagen 3">
            <a:extLst>
              <a:ext uri="{FF2B5EF4-FFF2-40B4-BE49-F238E27FC236}">
                <a16:creationId xmlns:a16="http://schemas.microsoft.com/office/drawing/2014/main" id="{B2E03FD6-0240-49E7-B0D4-8FA0ECF884CC}"/>
              </a:ext>
            </a:extLst>
          </p:cNvPr>
          <p:cNvPicPr>
            <a:picLocks noChangeAspect="1"/>
          </p:cNvPicPr>
          <p:nvPr/>
        </p:nvPicPr>
        <p:blipFill>
          <a:blip r:embed="rId3"/>
          <a:stretch>
            <a:fillRect/>
          </a:stretch>
        </p:blipFill>
        <p:spPr>
          <a:xfrm>
            <a:off x="2985892" y="1144676"/>
            <a:ext cx="4105438" cy="3759242"/>
          </a:xfrm>
          <a:prstGeom prst="rect">
            <a:avLst/>
          </a:prstGeom>
        </p:spPr>
      </p:pic>
    </p:spTree>
    <p:extLst>
      <p:ext uri="{BB962C8B-B14F-4D97-AF65-F5344CB8AC3E}">
        <p14:creationId xmlns:p14="http://schemas.microsoft.com/office/powerpoint/2010/main" val="3980115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49649"/>
            <a:ext cx="7201285"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AJUSTE DE RETARDO</a:t>
            </a:r>
            <a:endParaRPr/>
          </a:p>
        </p:txBody>
      </p:sp>
      <mc:AlternateContent xmlns:mc="http://schemas.openxmlformats.org/markup-compatibility/2006" xmlns:a14="http://schemas.microsoft.com/office/drawing/2010/main">
        <mc:Choice Requires="a14">
          <p:sp>
            <p:nvSpPr>
              <p:cNvPr id="137" name="Google Shape;137;p20"/>
              <p:cNvSpPr txBox="1">
                <a:spLocks noGrp="1"/>
              </p:cNvSpPr>
              <p:nvPr>
                <p:ph type="body" idx="1"/>
              </p:nvPr>
            </p:nvSpPr>
            <p:spPr>
              <a:xfrm>
                <a:off x="1223019" y="745429"/>
                <a:ext cx="7574488" cy="3933683"/>
              </a:xfrm>
              <a:prstGeom prst="rect">
                <a:avLst/>
              </a:prstGeom>
            </p:spPr>
            <p:txBody>
              <a:bodyPr spcFirstLastPara="1" wrap="square" lIns="91425" tIns="91425" rIns="91425" bIns="91425" anchor="t" anchorCtr="0">
                <a:noAutofit/>
              </a:bodyPr>
              <a:lstStyle/>
              <a:p>
                <a:pPr marL="0" indent="0">
                  <a:buNone/>
                </a:pPr>
                <a:r>
                  <a:rPr lang="es-MX" sz="1400" dirty="0">
                    <a:solidFill>
                      <a:srgbClr val="FFFFFF"/>
                    </a:solidFill>
                  </a:rPr>
                  <a:t>Es posible deducir el retardo adicional D</a:t>
                </a:r>
                <a:r>
                  <a:rPr lang="es-MX" sz="900" dirty="0">
                    <a:solidFill>
                      <a:srgbClr val="FFFFFF"/>
                    </a:solidFill>
                  </a:rPr>
                  <a:t>A</a:t>
                </a:r>
                <a:r>
                  <a:rPr lang="es-MX" sz="1400" dirty="0">
                    <a:solidFill>
                      <a:srgbClr val="FFFFFF"/>
                    </a:solidFill>
                  </a:rPr>
                  <a:t> que se debe introducir en una capa jerárquica, partiendo de la cantidad N</a:t>
                </a:r>
                <a:r>
                  <a:rPr lang="es-MX" sz="900" dirty="0">
                    <a:solidFill>
                      <a:srgbClr val="FFFFFF"/>
                    </a:solidFill>
                  </a:rPr>
                  <a:t>C</a:t>
                </a:r>
                <a:r>
                  <a:rPr lang="es-MX" sz="1400" dirty="0">
                    <a:solidFill>
                      <a:srgbClr val="FFFFFF"/>
                    </a:solidFill>
                  </a:rPr>
                  <a:t> de paquetes TSP y de la tasa binaria efectiva de la capa.</a:t>
                </a:r>
              </a:p>
              <a:p>
                <a:pPr marL="0" indent="0">
                  <a:buNone/>
                </a:pPr>
                <a:r>
                  <a:rPr lang="es-MX" sz="1400" dirty="0">
                    <a:solidFill>
                      <a:srgbClr val="FFFFFF"/>
                    </a:solidFill>
                  </a:rPr>
                  <a:t>El tiempo de duración de un bit de datos es la inversa de la tasa binaria (flujo neto):</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𝑡</m:t>
                          </m:r>
                        </m:e>
                        <m:sub>
                          <m:r>
                            <a:rPr lang="es-AR" sz="1400" b="0" i="1" smtClean="0">
                              <a:solidFill>
                                <a:srgbClr val="FFFFFF"/>
                              </a:solidFill>
                              <a:latin typeface="Cambria Math" panose="02040503050406030204" pitchFamily="18" charset="0"/>
                            </a:rPr>
                            <m:t>𝑏</m:t>
                          </m:r>
                        </m:sub>
                      </m:sSub>
                      <m:r>
                        <a:rPr lang="es-AR" sz="1400" b="0" i="1" smtClean="0">
                          <a:solidFill>
                            <a:srgbClr val="FFFFFF"/>
                          </a:solidFill>
                          <a:latin typeface="Cambria Math" panose="02040503050406030204" pitchFamily="18" charset="0"/>
                        </a:rPr>
                        <m:t>=</m:t>
                      </m:r>
                      <m:f>
                        <m:fPr>
                          <m:ctrlPr>
                            <a:rPr lang="es-AR" sz="1400" b="0" i="1" smtClean="0">
                              <a:solidFill>
                                <a:srgbClr val="FFFFFF"/>
                              </a:solidFill>
                              <a:latin typeface="Cambria Math" panose="02040503050406030204" pitchFamily="18" charset="0"/>
                            </a:rPr>
                          </m:ctrlPr>
                        </m:fPr>
                        <m:num>
                          <m:r>
                            <a:rPr lang="es-AR" sz="1400" b="0" i="1" smtClean="0">
                              <a:solidFill>
                                <a:srgbClr val="FFFFFF"/>
                              </a:solidFill>
                              <a:latin typeface="Cambria Math" panose="02040503050406030204" pitchFamily="18" charset="0"/>
                            </a:rPr>
                            <m:t>1</m:t>
                          </m:r>
                        </m:num>
                        <m:den>
                          <m:r>
                            <a:rPr lang="es-AR" sz="1400" b="0" i="1" smtClean="0">
                              <a:solidFill>
                                <a:srgbClr val="FFFFFF"/>
                              </a:solidFill>
                              <a:latin typeface="Cambria Math" panose="02040503050406030204" pitchFamily="18" charset="0"/>
                            </a:rPr>
                            <m:t>𝑅</m:t>
                          </m:r>
                        </m:den>
                      </m:f>
                      <m:d>
                        <m:dPr>
                          <m:begChr m:val="["/>
                          <m:endChr m:val="]"/>
                          <m:ctrlPr>
                            <a:rPr lang="es-AR" sz="1400" b="0" i="1" smtClean="0">
                              <a:solidFill>
                                <a:srgbClr val="FFFFFF"/>
                              </a:solidFill>
                              <a:latin typeface="Cambria Math" panose="02040503050406030204" pitchFamily="18" charset="0"/>
                            </a:rPr>
                          </m:ctrlPr>
                        </m:dPr>
                        <m:e>
                          <m:f>
                            <m:fPr>
                              <m:ctrlPr>
                                <a:rPr lang="es-AR" sz="1400" b="0" i="1" smtClean="0">
                                  <a:solidFill>
                                    <a:srgbClr val="FFFFFF"/>
                                  </a:solidFill>
                                  <a:latin typeface="Cambria Math" panose="02040503050406030204" pitchFamily="18" charset="0"/>
                                </a:rPr>
                              </m:ctrlPr>
                            </m:fPr>
                            <m:num>
                              <m:r>
                                <a:rPr lang="es-AR" sz="1400" b="0" i="1" smtClean="0">
                                  <a:solidFill>
                                    <a:srgbClr val="FFFFFF"/>
                                  </a:solidFill>
                                  <a:latin typeface="Cambria Math" panose="02040503050406030204" pitchFamily="18" charset="0"/>
                                </a:rPr>
                                <m:t>𝑠𝑒𝑔</m:t>
                              </m:r>
                            </m:num>
                            <m:den>
                              <m:r>
                                <a:rPr lang="es-AR" sz="1400" b="0" i="1" smtClean="0">
                                  <a:solidFill>
                                    <a:srgbClr val="FFFFFF"/>
                                  </a:solidFill>
                                  <a:latin typeface="Cambria Math" panose="02040503050406030204" pitchFamily="18" charset="0"/>
                                </a:rPr>
                                <m:t>𝑏𝑖𝑡</m:t>
                              </m:r>
                            </m:den>
                          </m:f>
                        </m:e>
                      </m:d>
                    </m:oMath>
                  </m:oMathPara>
                </a14:m>
                <a:endParaRPr lang="es-AR" sz="1400" b="0" dirty="0">
                  <a:solidFill>
                    <a:srgbClr val="FFFFFF"/>
                  </a:solidFill>
                </a:endParaRPr>
              </a:p>
              <a:p>
                <a:pPr marL="0" indent="0">
                  <a:buNone/>
                </a:pPr>
                <a:r>
                  <a:rPr lang="es-MX" sz="1400" dirty="0">
                    <a:solidFill>
                      <a:srgbClr val="FFFFFF"/>
                    </a:solidFill>
                  </a:rPr>
                  <a:t>Por otro lado, la cantidad de bits de datos transportada por N</a:t>
                </a:r>
                <a:r>
                  <a:rPr lang="es-MX" sz="900" dirty="0">
                    <a:solidFill>
                      <a:srgbClr val="FFFFFF"/>
                    </a:solidFill>
                  </a:rPr>
                  <a:t>C</a:t>
                </a:r>
                <a:r>
                  <a:rPr lang="es-MX" sz="1400" dirty="0">
                    <a:solidFill>
                      <a:srgbClr val="FFFFFF"/>
                    </a:solidFill>
                  </a:rPr>
                  <a:t> TSP en una capa formada por N segmentos es: </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m:t>
                      </m:r>
                      <m:r>
                        <a:rPr lang="es-AR" sz="1400" b="0" i="1" smtClean="0">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𝑁</m:t>
                          </m:r>
                        </m:e>
                        <m:sub>
                          <m:r>
                            <a:rPr lang="es-AR" sz="1400" b="0" i="1" smtClean="0">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188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8</m:t>
                      </m:r>
                    </m:oMath>
                  </m:oMathPara>
                </a14:m>
                <a:endParaRPr lang="es-AR" sz="1400" b="0" dirty="0">
                  <a:solidFill>
                    <a:srgbClr val="FFFFFF"/>
                  </a:solidFill>
                </a:endParaRPr>
              </a:p>
              <a:p>
                <a:pPr marL="0" indent="0">
                  <a:buNone/>
                </a:pPr>
                <a:r>
                  <a:rPr lang="es-MX" sz="1400" dirty="0">
                    <a:solidFill>
                      <a:srgbClr val="FFFFFF"/>
                    </a:solidFill>
                  </a:rPr>
                  <a:t>El entrelazado produce un atraso constante proporcional a 11 TSP y además se añadirá un retardo desconocido D</a:t>
                </a:r>
                <a:r>
                  <a:rPr lang="es-MX" sz="900" dirty="0">
                    <a:solidFill>
                      <a:srgbClr val="FFFFFF"/>
                    </a:solidFill>
                  </a:rPr>
                  <a:t>A</a:t>
                </a:r>
                <a:r>
                  <a:rPr lang="es-MX" sz="1400" dirty="0">
                    <a:solidFill>
                      <a:srgbClr val="FFFFFF"/>
                    </a:solidFill>
                  </a:rPr>
                  <a:t>, que también se expresará como un número entero de TSP. Entonces, el retardo total D</a:t>
                </a:r>
                <a:r>
                  <a:rPr lang="es-MX" sz="900" dirty="0">
                    <a:solidFill>
                      <a:srgbClr val="FFFFFF"/>
                    </a:solidFill>
                  </a:rPr>
                  <a:t>R</a:t>
                </a:r>
                <a:r>
                  <a:rPr lang="es-MX" sz="1400" dirty="0">
                    <a:solidFill>
                      <a:srgbClr val="FFFFFF"/>
                    </a:solidFill>
                  </a:rPr>
                  <a:t> en TSP se puede escribir como:</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𝐷</m:t>
                          </m:r>
                        </m:e>
                        <m:sub>
                          <m:r>
                            <a:rPr lang="es-AR" sz="1400" b="0" i="1" smtClean="0">
                              <a:solidFill>
                                <a:srgbClr val="FFFFFF"/>
                              </a:solidFill>
                              <a:latin typeface="Cambria Math" panose="02040503050406030204" pitchFamily="18" charset="0"/>
                            </a:rPr>
                            <m:t>𝑅</m:t>
                          </m:r>
                        </m:sub>
                      </m:sSub>
                      <m:r>
                        <a:rPr lang="es-AR" sz="1400" b="0" i="1" smtClean="0">
                          <a:solidFill>
                            <a:srgbClr val="FFFFFF"/>
                          </a:solidFill>
                          <a:latin typeface="Cambria Math" panose="02040503050406030204" pitchFamily="18" charset="0"/>
                        </a:rPr>
                        <m:t>=</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𝐷</m:t>
                          </m:r>
                        </m:e>
                        <m:sub>
                          <m:r>
                            <a:rPr lang="es-AR" sz="1400" b="0" i="1" smtClean="0">
                              <a:solidFill>
                                <a:srgbClr val="FFFFFF"/>
                              </a:solidFill>
                              <a:latin typeface="Cambria Math" panose="02040503050406030204" pitchFamily="18" charset="0"/>
                            </a:rPr>
                            <m:t>𝐴</m:t>
                          </m:r>
                        </m:sub>
                      </m:sSub>
                      <m:r>
                        <a:rPr lang="es-AR" sz="1400" b="0" i="1" smtClean="0">
                          <a:solidFill>
                            <a:srgbClr val="FFFFFF"/>
                          </a:solidFill>
                          <a:latin typeface="Cambria Math" panose="02040503050406030204" pitchFamily="18" charset="0"/>
                        </a:rPr>
                        <m:t>+11</m:t>
                      </m:r>
                    </m:oMath>
                  </m:oMathPara>
                </a14:m>
                <a:endParaRPr lang="es-AR" sz="1400" b="0" dirty="0">
                  <a:solidFill>
                    <a:srgbClr val="FFFFFF"/>
                  </a:solidFill>
                </a:endParaRPr>
              </a:p>
              <a:p>
                <a:pPr marL="0" indent="0">
                  <a:buNone/>
                </a:pPr>
                <a:r>
                  <a:rPr lang="es-MX" sz="1400" dirty="0">
                    <a:solidFill>
                      <a:srgbClr val="FFFFFF"/>
                    </a:solidFill>
                  </a:rPr>
                  <a:t>El equivalente en bits de datos para el retardo D</a:t>
                </a:r>
                <a:r>
                  <a:rPr lang="es-MX" sz="1000" dirty="0">
                    <a:solidFill>
                      <a:srgbClr val="FFFFFF"/>
                    </a:solidFill>
                  </a:rPr>
                  <a:t>R</a:t>
                </a:r>
                <a:r>
                  <a:rPr lang="es-MX" sz="1400" dirty="0">
                    <a:solidFill>
                      <a:srgbClr val="FFFFFF"/>
                    </a:solidFill>
                  </a:rPr>
                  <a:t> es:</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𝑅</m:t>
                          </m:r>
                        </m:sub>
                      </m:sSub>
                      <m:r>
                        <a:rPr lang="es-AR" sz="1400" b="0" i="1" smtClean="0">
                          <a:solidFill>
                            <a:srgbClr val="FFFFFF"/>
                          </a:solidFill>
                          <a:latin typeface="Cambria Math" panose="02040503050406030204" pitchFamily="18" charset="0"/>
                        </a:rPr>
                        <m:t>=</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𝐷</m:t>
                          </m:r>
                        </m:e>
                        <m:sub>
                          <m:r>
                            <a:rPr lang="es-AR" sz="1400" b="0" i="1" smtClean="0">
                              <a:solidFill>
                                <a:srgbClr val="FFFFFF"/>
                              </a:solidFill>
                              <a:latin typeface="Cambria Math" panose="02040503050406030204" pitchFamily="18" charset="0"/>
                            </a:rPr>
                            <m:t>𝑅</m:t>
                          </m:r>
                        </m:sub>
                      </m:sSub>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188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8</m:t>
                      </m:r>
                    </m:oMath>
                  </m:oMathPara>
                </a14:m>
                <a:endParaRPr lang="es-AR" sz="1400" b="0" dirty="0">
                  <a:solidFill>
                    <a:srgbClr val="FFFFFF"/>
                  </a:solidFill>
                </a:endParaRPr>
              </a:p>
              <a:p>
                <a:pPr marL="0" indent="0">
                  <a:buNone/>
                </a:pPr>
                <a:r>
                  <a:rPr lang="es-MX" sz="1400" dirty="0">
                    <a:solidFill>
                      <a:srgbClr val="FFFFFF"/>
                    </a:solidFill>
                  </a:rPr>
                  <a:t>El total neto de bits a procesar por la capa es:</a:t>
                </a:r>
              </a:p>
              <a:p>
                <a:pPr marL="0" indent="0">
                  <a:buNone/>
                </a:pPr>
                <a14:m>
                  <m:oMathPara xmlns:m="http://schemas.openxmlformats.org/officeDocument/2006/math">
                    <m:oMathParaPr>
                      <m:jc m:val="centerGroup"/>
                    </m:oMathParaPr>
                    <m:oMath xmlns:m="http://schemas.openxmlformats.org/officeDocument/2006/math">
                      <m:sSub>
                        <m:sSubPr>
                          <m:ctrlPr>
                            <a:rPr lang="es-MX" sz="140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𝑇</m:t>
                          </m:r>
                        </m:sub>
                      </m:sSub>
                      <m:r>
                        <a:rPr lang="es-AR" sz="1400" b="0" i="1" smtClean="0">
                          <a:solidFill>
                            <a:srgbClr val="FFFFFF"/>
                          </a:solidFill>
                          <a:latin typeface="Cambria Math" panose="02040503050406030204" pitchFamily="18" charset="0"/>
                        </a:rPr>
                        <m:t>=</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𝑅</m:t>
                          </m:r>
                        </m:sub>
                      </m:sSub>
                      <m:r>
                        <a:rPr lang="es-AR" sz="1400" b="0" i="1" smtClean="0">
                          <a:solidFill>
                            <a:srgbClr val="FFFFFF"/>
                          </a:solidFill>
                          <a:latin typeface="Cambria Math" panose="02040503050406030204" pitchFamily="18" charset="0"/>
                        </a:rPr>
                        <m:t>=</m:t>
                      </m:r>
                      <m:d>
                        <m:dPr>
                          <m:ctrlPr>
                            <a:rPr lang="es-AR" sz="1400" b="0" i="1" smtClean="0">
                              <a:solidFill>
                                <a:srgbClr val="FFFFFF"/>
                              </a:solidFill>
                              <a:latin typeface="Cambria Math" panose="02040503050406030204" pitchFamily="18" charset="0"/>
                            </a:rPr>
                          </m:ctrlPr>
                        </m:dPr>
                        <m:e>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𝑁</m:t>
                              </m:r>
                            </m:e>
                            <m:sub>
                              <m:r>
                                <a:rPr lang="es-AR" sz="1400" b="0" i="1" smtClean="0">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𝐷</m:t>
                              </m:r>
                            </m:e>
                            <m:sub>
                              <m:r>
                                <a:rPr lang="es-AR" sz="1400" b="0" i="1" smtClean="0">
                                  <a:solidFill>
                                    <a:srgbClr val="FFFFFF"/>
                                  </a:solidFill>
                                  <a:latin typeface="Cambria Math" panose="02040503050406030204" pitchFamily="18" charset="0"/>
                                </a:rPr>
                                <m:t>𝑅</m:t>
                              </m:r>
                            </m:sub>
                          </m:sSub>
                        </m:e>
                      </m:d>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188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8</m:t>
                      </m:r>
                    </m:oMath>
                  </m:oMathPara>
                </a14:m>
                <a:endParaRPr lang="es-AR" sz="1400" b="0" dirty="0">
                  <a:solidFill>
                    <a:srgbClr val="FFFFFF"/>
                  </a:solidFill>
                </a:endParaRPr>
              </a:p>
            </p:txBody>
          </p:sp>
        </mc:Choice>
        <mc:Fallback xmlns="">
          <p:sp>
            <p:nvSpPr>
              <p:cNvPr id="137" name="Google Shape;137;p20"/>
              <p:cNvSpPr txBox="1">
                <a:spLocks noGrp="1" noRot="1" noChangeAspect="1" noMove="1" noResize="1" noEditPoints="1" noAdjustHandles="1" noChangeArrowheads="1" noChangeShapeType="1" noTextEdit="1"/>
              </p:cNvSpPr>
              <p:nvPr>
                <p:ph type="body" idx="1"/>
              </p:nvPr>
            </p:nvSpPr>
            <p:spPr>
              <a:xfrm>
                <a:off x="1223019" y="745429"/>
                <a:ext cx="7574488" cy="3933683"/>
              </a:xfrm>
              <a:prstGeom prst="rect">
                <a:avLst/>
              </a:prstGeom>
              <a:blipFill>
                <a:blip r:embed="rId3"/>
                <a:stretch>
                  <a:fillRect l="-242" r="-483" b="-1084"/>
                </a:stretch>
              </a:blipFill>
            </p:spPr>
            <p:txBody>
              <a:bodyPr/>
              <a:lstStyle/>
              <a:p>
                <a:r>
                  <a:rPr lang="es-AR">
                    <a:noFill/>
                  </a:rPr>
                  <a:t> </a:t>
                </a:r>
              </a:p>
            </p:txBody>
          </p:sp>
        </mc:Fallback>
      </mc:AlternateContent>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3090444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7" name="Google Shape;137;p20"/>
              <p:cNvSpPr txBox="1">
                <a:spLocks noGrp="1"/>
              </p:cNvSpPr>
              <p:nvPr>
                <p:ph type="body" idx="1"/>
              </p:nvPr>
            </p:nvSpPr>
            <p:spPr>
              <a:xfrm>
                <a:off x="1223019" y="676275"/>
                <a:ext cx="7574488" cy="3755876"/>
              </a:xfrm>
              <a:prstGeom prst="rect">
                <a:avLst/>
              </a:prstGeom>
            </p:spPr>
            <p:txBody>
              <a:bodyPr spcFirstLastPara="1" wrap="square" lIns="91425" tIns="91425" rIns="91425" bIns="91425" anchor="t" anchorCtr="0">
                <a:noAutofit/>
              </a:bodyPr>
              <a:lstStyle/>
              <a:p>
                <a:pPr marL="0" indent="0">
                  <a:buNone/>
                </a:pPr>
                <a:r>
                  <a:rPr lang="es-MX" sz="1400" dirty="0">
                    <a:solidFill>
                      <a:srgbClr val="FFFFFF"/>
                    </a:solidFill>
                  </a:rPr>
                  <a:t>El tiempo de procesamiento necesario para esta cantidad de bits en la capa es:</a:t>
                </a:r>
              </a:p>
              <a:p>
                <a:pPr marL="0" indent="0">
                  <a:buNone/>
                </a:pPr>
                <a14:m>
                  <m:oMathPara xmlns:m="http://schemas.openxmlformats.org/officeDocument/2006/math">
                    <m:oMathParaPr>
                      <m:jc m:val="centerGroup"/>
                    </m:oMathParaPr>
                    <m:oMath xmlns:m="http://schemas.openxmlformats.org/officeDocument/2006/math">
                      <m:r>
                        <a:rPr lang="es-AR" sz="1400" i="1">
                          <a:solidFill>
                            <a:srgbClr val="FFFFFF"/>
                          </a:solidFill>
                          <a:latin typeface="Cambria Math" panose="02040503050406030204" pitchFamily="18" charset="0"/>
                        </a:rPr>
                        <m:t>𝑇</m:t>
                      </m:r>
                      <m:r>
                        <a:rPr lang="es-AR" sz="1400" i="1">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𝑡</m:t>
                          </m:r>
                        </m:e>
                        <m:sub>
                          <m:r>
                            <a:rPr lang="es-AR" sz="1400" i="1">
                              <a:solidFill>
                                <a:srgbClr val="FFFFFF"/>
                              </a:solidFill>
                              <a:latin typeface="Cambria Math" panose="02040503050406030204" pitchFamily="18" charset="0"/>
                            </a:rPr>
                            <m:t>𝑏</m:t>
                          </m:r>
                        </m:sub>
                      </m:sSub>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𝑇</m:t>
                          </m:r>
                        </m:sub>
                      </m:sSub>
                      <m:r>
                        <a:rPr lang="es-AR" sz="1400" i="1">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r>
                            <a:rPr lang="es-AR" sz="1400" i="1">
                              <a:solidFill>
                                <a:srgbClr val="FFFFFF"/>
                              </a:solidFill>
                              <a:latin typeface="Cambria Math" panose="02040503050406030204" pitchFamily="18" charset="0"/>
                            </a:rPr>
                            <m:t>1</m:t>
                          </m:r>
                        </m:num>
                        <m:den>
                          <m:r>
                            <a:rPr lang="es-AR" sz="1400" i="1">
                              <a:solidFill>
                                <a:srgbClr val="FFFFFF"/>
                              </a:solidFill>
                              <a:latin typeface="Cambria Math" panose="02040503050406030204" pitchFamily="18" charset="0"/>
                            </a:rPr>
                            <m:t>𝑅</m:t>
                          </m:r>
                        </m:den>
                      </m:f>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𝑇</m:t>
                          </m:r>
                        </m:sub>
                      </m:sSub>
                    </m:oMath>
                  </m:oMathPara>
                </a14:m>
                <a:endParaRPr lang="es-MX" sz="1400" dirty="0">
                  <a:solidFill>
                    <a:srgbClr val="FFFFFF"/>
                  </a:solidFill>
                </a:endParaRPr>
              </a:p>
              <a:p>
                <a:pPr marL="0" indent="0">
                  <a:buNone/>
                </a:pPr>
                <a:r>
                  <a:rPr lang="es-AR" sz="1400" b="0" dirty="0">
                    <a:solidFill>
                      <a:srgbClr val="FFFFFF"/>
                    </a:solidFill>
                  </a:rPr>
                  <a:t>Se propone que este tiempo de procesamiento sea múltiplo (el menor posible) de la duración de un cuadro OFDM (T</a:t>
                </a:r>
                <a:r>
                  <a:rPr lang="es-AR" sz="900" b="0" dirty="0">
                    <a:solidFill>
                      <a:srgbClr val="FFFFFF"/>
                    </a:solidFill>
                  </a:rPr>
                  <a:t>C</a:t>
                </a:r>
                <a:r>
                  <a:rPr lang="es-AR" sz="1400" b="0" dirty="0">
                    <a:solidFill>
                      <a:srgbClr val="FFFFFF"/>
                    </a:solidFill>
                  </a:rPr>
                  <a:t>), por lo cual se puede escribir:</a:t>
                </a:r>
              </a:p>
              <a:p>
                <a:pPr marL="0" indent="0">
                  <a:buNone/>
                </a:pPr>
                <a14:m>
                  <m:oMathPara xmlns:m="http://schemas.openxmlformats.org/officeDocument/2006/math">
                    <m:oMathParaPr>
                      <m:jc m:val="centerGroup"/>
                    </m:oMathParaPr>
                    <m:oMath xmlns:m="http://schemas.openxmlformats.org/officeDocument/2006/math">
                      <m:r>
                        <a:rPr lang="es-AR" sz="1400" b="0" i="1" smtClean="0">
                          <a:solidFill>
                            <a:srgbClr val="FFFFFF"/>
                          </a:solidFill>
                          <a:latin typeface="Cambria Math" panose="02040503050406030204" pitchFamily="18" charset="0"/>
                        </a:rPr>
                        <m:t>𝑇</m:t>
                      </m:r>
                      <m:r>
                        <a:rPr lang="es-AR" sz="1400" b="0" i="1" smtClean="0">
                          <a:solidFill>
                            <a:srgbClr val="FFFFFF"/>
                          </a:solidFill>
                          <a:latin typeface="Cambria Math" panose="02040503050406030204" pitchFamily="18" charset="0"/>
                        </a:rPr>
                        <m:t>=</m:t>
                      </m:r>
                      <m:r>
                        <a:rPr lang="es-AR" sz="1400" b="0" i="1" smtClean="0">
                          <a:solidFill>
                            <a:srgbClr val="FFFFFF"/>
                          </a:solidFill>
                          <a:latin typeface="Cambria Math" panose="02040503050406030204" pitchFamily="18" charset="0"/>
                        </a:rPr>
                        <m:t>𝑘</m:t>
                      </m:r>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𝐶</m:t>
                          </m:r>
                        </m:sub>
                      </m:sSub>
                    </m:oMath>
                  </m:oMathPara>
                </a14:m>
                <a:endParaRPr lang="es-AR" sz="1400" b="0" dirty="0">
                  <a:solidFill>
                    <a:srgbClr val="FFFFFF"/>
                  </a:solidFill>
                </a:endParaRPr>
              </a:p>
              <a:p>
                <a:pPr marL="0" indent="0">
                  <a:buNone/>
                </a:pPr>
                <a:r>
                  <a:rPr lang="es-AR" sz="1400" b="0" dirty="0">
                    <a:solidFill>
                      <a:srgbClr val="FFFFFF"/>
                    </a:solidFill>
                  </a:rPr>
                  <a:t>Igualando las dos expresiones anteriores:</a:t>
                </a:r>
              </a:p>
              <a:p>
                <a:pPr marL="0" indent="0">
                  <a:buNone/>
                </a:pPr>
                <a14:m>
                  <m:oMathPara xmlns:m="http://schemas.openxmlformats.org/officeDocument/2006/math">
                    <m:oMathParaPr>
                      <m:jc m:val="centerGroup"/>
                    </m:oMathParaPr>
                    <m:oMath xmlns:m="http://schemas.openxmlformats.org/officeDocument/2006/math">
                      <m:r>
                        <a:rPr lang="es-AR" sz="1400" b="0" i="1" smtClean="0">
                          <a:solidFill>
                            <a:srgbClr val="FFFFFF"/>
                          </a:solidFill>
                          <a:latin typeface="Cambria Math" panose="02040503050406030204" pitchFamily="18" charset="0"/>
                        </a:rPr>
                        <m:t>𝑘</m:t>
                      </m:r>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m:t>
                      </m:r>
                      <m:f>
                        <m:fPr>
                          <m:ctrlPr>
                            <a:rPr lang="es-AR" sz="1400" b="0" i="1" smtClean="0">
                              <a:solidFill>
                                <a:srgbClr val="FFFFFF"/>
                              </a:solidFill>
                              <a:latin typeface="Cambria Math" panose="02040503050406030204" pitchFamily="18" charset="0"/>
                            </a:rPr>
                          </m:ctrlPr>
                        </m:fPr>
                        <m:num>
                          <m:r>
                            <a:rPr lang="es-AR" sz="1400" b="0" i="1" smtClean="0">
                              <a:solidFill>
                                <a:srgbClr val="FFFFFF"/>
                              </a:solidFill>
                              <a:latin typeface="Cambria Math" panose="02040503050406030204" pitchFamily="18" charset="0"/>
                            </a:rPr>
                            <m:t>1</m:t>
                          </m:r>
                        </m:num>
                        <m:den>
                          <m:r>
                            <a:rPr lang="es-AR" sz="1400" b="0" i="1" smtClean="0">
                              <a:solidFill>
                                <a:srgbClr val="FFFFFF"/>
                              </a:solidFill>
                              <a:latin typeface="Cambria Math" panose="02040503050406030204" pitchFamily="18" charset="0"/>
                            </a:rPr>
                            <m:t>𝑅</m:t>
                          </m:r>
                        </m:den>
                      </m:f>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𝑏</m:t>
                          </m:r>
                        </m:e>
                        <m:sub>
                          <m:r>
                            <a:rPr lang="es-AR" sz="1400" b="0" i="1" smtClean="0">
                              <a:solidFill>
                                <a:srgbClr val="FFFFFF"/>
                              </a:solidFill>
                              <a:latin typeface="Cambria Math" panose="02040503050406030204" pitchFamily="18" charset="0"/>
                            </a:rPr>
                            <m:t>𝑇</m:t>
                          </m:r>
                        </m:sub>
                      </m:sSub>
                    </m:oMath>
                  </m:oMathPara>
                </a14:m>
                <a:endParaRPr lang="es-AR" sz="1400" b="0" dirty="0">
                  <a:solidFill>
                    <a:srgbClr val="FFFFFF"/>
                  </a:solidFill>
                </a:endParaRPr>
              </a:p>
              <a:p>
                <a:pPr marL="0" indent="0">
                  <a:buNone/>
                </a:pPr>
                <a:r>
                  <a:rPr lang="es-AR" sz="1400" b="0" dirty="0">
                    <a:solidFill>
                      <a:srgbClr val="FFFFFF"/>
                    </a:solidFill>
                  </a:rPr>
                  <a:t>La expresión de la tasa binaria neta para N segmentos es:</a:t>
                </a:r>
              </a:p>
              <a:p>
                <a:pPr marL="0" indent="0">
                  <a:buNone/>
                </a:pPr>
                <a14:m>
                  <m:oMathPara xmlns:m="http://schemas.openxmlformats.org/officeDocument/2006/math">
                    <m:oMathParaPr>
                      <m:jc m:val="centerGroup"/>
                    </m:oMathParaPr>
                    <m:oMath xmlns:m="http://schemas.openxmlformats.org/officeDocument/2006/math">
                      <m:r>
                        <a:rPr lang="es-AR" sz="1400" i="1">
                          <a:solidFill>
                            <a:srgbClr val="FFFFFF"/>
                          </a:solidFill>
                          <a:latin typeface="Cambria Math" panose="02040503050406030204" pitchFamily="18" charset="0"/>
                        </a:rPr>
                        <m:t>𝑅</m:t>
                      </m:r>
                      <m:r>
                        <a:rPr lang="es-AR" sz="1400" i="1">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𝑂</m:t>
                          </m:r>
                        </m:sub>
                      </m:sSub>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𝐼</m:t>
                          </m:r>
                        </m:sub>
                      </m:sSub>
                      <m:f>
                        <m:fPr>
                          <m:ctrlPr>
                            <a:rPr lang="es-AR" sz="1400" i="1">
                              <a:solidFill>
                                <a:srgbClr val="FFFFFF"/>
                              </a:solidFill>
                              <a:latin typeface="Cambria Math" panose="02040503050406030204" pitchFamily="18" charset="0"/>
                            </a:rPr>
                          </m:ctrlPr>
                        </m:fPr>
                        <m:num>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𝑃</m:t>
                              </m:r>
                            </m:sub>
                          </m:sSub>
                          <m:r>
                            <a:rPr lang="es-AR" sz="1400" i="1">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𝐿</m:t>
                              </m:r>
                            </m:e>
                            <m:sub>
                              <m:r>
                                <a:rPr lang="es-AR" sz="1400" i="1">
                                  <a:solidFill>
                                    <a:srgbClr val="FFFFFF"/>
                                  </a:solidFill>
                                  <a:latin typeface="Cambria Math" panose="02040503050406030204" pitchFamily="18" charset="0"/>
                                </a:rPr>
                                <m:t>𝐷</m:t>
                              </m:r>
                            </m:sub>
                          </m:sSub>
                        </m:num>
                        <m:den>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𝑇</m:t>
                              </m:r>
                            </m:e>
                            <m:sub>
                              <m:r>
                                <a:rPr lang="es-AR" sz="1400" i="1">
                                  <a:solidFill>
                                    <a:srgbClr val="FFFFFF"/>
                                  </a:solidFill>
                                  <a:latin typeface="Cambria Math" panose="02040503050406030204" pitchFamily="18" charset="0"/>
                                </a:rPr>
                                <m:t>𝑆</m:t>
                              </m:r>
                            </m:sub>
                          </m:sSub>
                        </m:den>
                      </m:f>
                    </m:oMath>
                  </m:oMathPara>
                </a14:m>
                <a:endParaRPr lang="es-AR" sz="1400" dirty="0">
                  <a:solidFill>
                    <a:srgbClr val="FFFFFF"/>
                  </a:solidFill>
                </a:endParaRPr>
              </a:p>
              <a:p>
                <a:pPr marL="0" indent="0">
                  <a:buNone/>
                </a:pPr>
                <a:r>
                  <a:rPr lang="es-AR" sz="1400" b="0" dirty="0">
                    <a:solidFill>
                      <a:srgbClr val="FFFFFF"/>
                    </a:solidFill>
                  </a:rPr>
                  <a:t>Entonces:</a:t>
                </a:r>
              </a:p>
              <a:p>
                <a:pPr marL="0" indent="0">
                  <a:buNone/>
                </a:pPr>
                <a14:m>
                  <m:oMathPara xmlns:m="http://schemas.openxmlformats.org/officeDocument/2006/math">
                    <m:oMathParaPr>
                      <m:jc m:val="centerGroup"/>
                    </m:oMathParaPr>
                    <m:oMath xmlns:m="http://schemas.openxmlformats.org/officeDocument/2006/math">
                      <m:r>
                        <a:rPr lang="es-AR" sz="1400" b="0" i="1" smtClean="0">
                          <a:solidFill>
                            <a:srgbClr val="FFFFFF"/>
                          </a:solidFill>
                          <a:latin typeface="Cambria Math" panose="02040503050406030204" pitchFamily="18" charset="0"/>
                        </a:rPr>
                        <m:t>𝑘</m:t>
                      </m:r>
                      <m:r>
                        <a:rPr lang="es-AR" sz="1400" b="0" i="1" smtClean="0">
                          <a:solidFill>
                            <a:srgbClr val="FFFFFF"/>
                          </a:solidFill>
                          <a:latin typeface="Cambria Math" panose="02040503050406030204" pitchFamily="18" charset="0"/>
                        </a:rPr>
                        <m:t> </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𝑇</m:t>
                          </m:r>
                        </m:e>
                        <m:sub>
                          <m:r>
                            <a:rPr lang="es-AR" sz="1400" b="0" i="1" smtClean="0">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m:t>
                      </m:r>
                      <m:f>
                        <m:fPr>
                          <m:ctrlPr>
                            <a:rPr lang="es-AR" sz="1400" b="0" i="1" smtClean="0">
                              <a:solidFill>
                                <a:srgbClr val="FFFFFF"/>
                              </a:solidFill>
                              <a:latin typeface="Cambria Math" panose="02040503050406030204" pitchFamily="18" charset="0"/>
                            </a:rPr>
                          </m:ctrlPr>
                        </m:fPr>
                        <m:num>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𝑇</m:t>
                              </m:r>
                            </m:e>
                            <m:sub>
                              <m:r>
                                <a:rPr lang="es-AR" sz="1400" i="1">
                                  <a:solidFill>
                                    <a:srgbClr val="FFFFFF"/>
                                  </a:solidFill>
                                  <a:latin typeface="Cambria Math" panose="02040503050406030204" pitchFamily="18" charset="0"/>
                                </a:rPr>
                                <m:t>𝑆</m:t>
                              </m:r>
                            </m:sub>
                          </m:sSub>
                        </m:num>
                        <m:den>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𝑂</m:t>
                              </m:r>
                            </m:sub>
                          </m:sSub>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𝐼</m:t>
                              </m:r>
                            </m:sub>
                          </m:sSub>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𝑃</m:t>
                              </m:r>
                            </m:sub>
                          </m:sSub>
                          <m:r>
                            <a:rPr lang="es-AR" sz="1400" i="1">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𝐿</m:t>
                              </m:r>
                            </m:e>
                            <m:sub>
                              <m:r>
                                <a:rPr lang="es-AR" sz="1400" i="1">
                                  <a:solidFill>
                                    <a:srgbClr val="FFFFFF"/>
                                  </a:solidFill>
                                  <a:latin typeface="Cambria Math" panose="02040503050406030204" pitchFamily="18" charset="0"/>
                                </a:rPr>
                                <m:t>𝐷</m:t>
                              </m:r>
                            </m:sub>
                          </m:sSub>
                        </m:den>
                      </m:f>
                      <m:d>
                        <m:dPr>
                          <m:ctrlPr>
                            <a:rPr lang="es-AR" sz="1400" b="0" i="1" smtClean="0">
                              <a:solidFill>
                                <a:srgbClr val="FFFFFF"/>
                              </a:solidFill>
                              <a:latin typeface="Cambria Math" panose="02040503050406030204" pitchFamily="18" charset="0"/>
                            </a:rPr>
                          </m:ctrlPr>
                        </m:dPr>
                        <m:e>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𝑁</m:t>
                              </m:r>
                            </m:e>
                            <m:sub>
                              <m:r>
                                <a:rPr lang="es-AR" sz="1400" i="1">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m:t>
                          </m:r>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𝐷</m:t>
                              </m:r>
                            </m:e>
                            <m:sub>
                              <m:r>
                                <a:rPr lang="es-AR" sz="1400" b="0" i="1" smtClean="0">
                                  <a:solidFill>
                                    <a:srgbClr val="FFFFFF"/>
                                  </a:solidFill>
                                  <a:latin typeface="Cambria Math" panose="02040503050406030204" pitchFamily="18" charset="0"/>
                                </a:rPr>
                                <m:t>𝑅</m:t>
                              </m:r>
                            </m:sub>
                          </m:sSub>
                        </m:e>
                      </m:d>
                      <m:r>
                        <a:rPr lang="es-AR" sz="1400" b="0" i="1" smtClean="0">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188 </m:t>
                      </m:r>
                      <m:r>
                        <a:rPr lang="es-AR" sz="1400" b="0" i="1" smtClean="0">
                          <a:solidFill>
                            <a:srgbClr val="FFFFFF"/>
                          </a:solidFill>
                          <a:latin typeface="Cambria Math" panose="02040503050406030204" pitchFamily="18" charset="0"/>
                        </a:rPr>
                        <m:t>𝑥</m:t>
                      </m:r>
                      <m:r>
                        <a:rPr lang="es-AR" sz="1400" b="0" i="1" smtClean="0">
                          <a:solidFill>
                            <a:srgbClr val="FFFFFF"/>
                          </a:solidFill>
                          <a:latin typeface="Cambria Math" panose="02040503050406030204" pitchFamily="18" charset="0"/>
                        </a:rPr>
                        <m:t> 8</m:t>
                      </m:r>
                    </m:oMath>
                  </m:oMathPara>
                </a14:m>
                <a:endParaRPr lang="es-AR" sz="1400" b="0" dirty="0">
                  <a:solidFill>
                    <a:srgbClr val="FFFFFF"/>
                  </a:solidFill>
                </a:endParaRPr>
              </a:p>
              <a:p>
                <a:pPr marL="0" indent="0">
                  <a:buNone/>
                </a:pPr>
                <a:endParaRPr lang="es-AR" sz="1400" b="0" dirty="0">
                  <a:solidFill>
                    <a:srgbClr val="FFFFFF"/>
                  </a:solidFill>
                </a:endParaRPr>
              </a:p>
            </p:txBody>
          </p:sp>
        </mc:Choice>
        <mc:Fallback xmlns="">
          <p:sp>
            <p:nvSpPr>
              <p:cNvPr id="137" name="Google Shape;137;p20"/>
              <p:cNvSpPr txBox="1">
                <a:spLocks noGrp="1" noRot="1" noChangeAspect="1" noMove="1" noResize="1" noEditPoints="1" noAdjustHandles="1" noChangeArrowheads="1" noChangeShapeType="1" noTextEdit="1"/>
              </p:cNvSpPr>
              <p:nvPr>
                <p:ph type="body" idx="1"/>
              </p:nvPr>
            </p:nvSpPr>
            <p:spPr>
              <a:xfrm>
                <a:off x="1223019" y="676275"/>
                <a:ext cx="7574488" cy="3755876"/>
              </a:xfrm>
              <a:prstGeom prst="rect">
                <a:avLst/>
              </a:prstGeom>
              <a:blipFill>
                <a:blip r:embed="rId3"/>
                <a:stretch>
                  <a:fillRect l="-242"/>
                </a:stretch>
              </a:blipFill>
            </p:spPr>
            <p:txBody>
              <a:bodyPr/>
              <a:lstStyle/>
              <a:p>
                <a:r>
                  <a:rPr lang="es-AR">
                    <a:noFill/>
                  </a:rPr>
                  <a:t> </a:t>
                </a:r>
              </a:p>
            </p:txBody>
          </p:sp>
        </mc:Fallback>
      </mc:AlternateContent>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Tree>
    <p:extLst>
      <p:ext uri="{BB962C8B-B14F-4D97-AF65-F5344CB8AC3E}">
        <p14:creationId xmlns:p14="http://schemas.microsoft.com/office/powerpoint/2010/main" val="183890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127769" y="427080"/>
            <a:ext cx="7574488" cy="1373145"/>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Cada sector de la partición frecuencia/tiempo se utiliza para colocar una portadora específica, además:</a:t>
            </a:r>
          </a:p>
          <a:p>
            <a:pPr marL="285750" indent="-285750"/>
            <a:r>
              <a:rPr lang="es-MX" sz="1300">
                <a:solidFill>
                  <a:srgbClr val="FFFFFF"/>
                </a:solidFill>
              </a:rPr>
              <a:t>Un determinado número de portadoras transmitidas en un intervalo de tiempo se denomina “Símbolo OFDM”.</a:t>
            </a:r>
          </a:p>
          <a:p>
            <a:pPr marL="285750" indent="-285750"/>
            <a:r>
              <a:rPr lang="es-MX" sz="1300">
                <a:solidFill>
                  <a:srgbClr val="FFFFFF"/>
                </a:solidFill>
              </a:rPr>
              <a:t>Una sucesión de S Símbolos OFDM se denomina “Cuadro OFDM”.</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Imagen 1">
            <a:extLst>
              <a:ext uri="{FF2B5EF4-FFF2-40B4-BE49-F238E27FC236}">
                <a16:creationId xmlns:a16="http://schemas.microsoft.com/office/drawing/2014/main" id="{0BCE20B3-238C-429F-8534-F8C4F9A6CBAB}"/>
              </a:ext>
            </a:extLst>
          </p:cNvPr>
          <p:cNvPicPr>
            <a:picLocks noChangeAspect="1"/>
          </p:cNvPicPr>
          <p:nvPr/>
        </p:nvPicPr>
        <p:blipFill rotWithShape="1">
          <a:blip r:embed="rId3"/>
          <a:srcRect l="4565"/>
          <a:stretch/>
        </p:blipFill>
        <p:spPr>
          <a:xfrm>
            <a:off x="1127769" y="2100772"/>
            <a:ext cx="4447525" cy="2297596"/>
          </a:xfrm>
          <a:prstGeom prst="rect">
            <a:avLst/>
          </a:prstGeom>
        </p:spPr>
      </p:pic>
      <p:sp>
        <p:nvSpPr>
          <p:cNvPr id="6" name="Google Shape;137;p20">
            <a:extLst>
              <a:ext uri="{FF2B5EF4-FFF2-40B4-BE49-F238E27FC236}">
                <a16:creationId xmlns:a16="http://schemas.microsoft.com/office/drawing/2014/main" id="{0B0CBFEB-5B11-496F-8181-5A382F92703B}"/>
              </a:ext>
            </a:extLst>
          </p:cNvPr>
          <p:cNvSpPr txBox="1">
            <a:spLocks/>
          </p:cNvSpPr>
          <p:nvPr/>
        </p:nvSpPr>
        <p:spPr>
          <a:xfrm>
            <a:off x="5699769" y="2100772"/>
            <a:ext cx="3240387" cy="19819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None/>
            </a:pPr>
            <a:r>
              <a:rPr lang="es-MX" sz="1300">
                <a:solidFill>
                  <a:srgbClr val="FFFFFF"/>
                </a:solidFill>
              </a:rPr>
              <a:t>Durante cada intervalo de tiempo, las portadoras son moduladas con unos pocos bits de datos codificados. El número de bits transmitidos por cada portadora dependerá del tipo de modulación empleado. Concretamente, para ISDB-T: 2 bits para QPSK y DQPSK, 4 bits para 16-QAM y 6 bits para 64-QAM.</a:t>
            </a:r>
          </a:p>
        </p:txBody>
      </p:sp>
    </p:spTree>
    <p:extLst>
      <p:ext uri="{BB962C8B-B14F-4D97-AF65-F5344CB8AC3E}">
        <p14:creationId xmlns:p14="http://schemas.microsoft.com/office/powerpoint/2010/main" val="1699013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7" name="Google Shape;137;p20"/>
              <p:cNvSpPr txBox="1">
                <a:spLocks noGrp="1"/>
              </p:cNvSpPr>
              <p:nvPr>
                <p:ph type="body" idx="1"/>
              </p:nvPr>
            </p:nvSpPr>
            <p:spPr>
              <a:xfrm>
                <a:off x="1212261" y="407115"/>
                <a:ext cx="7574488" cy="3458675"/>
              </a:xfrm>
              <a:prstGeom prst="rect">
                <a:avLst/>
              </a:prstGeom>
            </p:spPr>
            <p:txBody>
              <a:bodyPr spcFirstLastPara="1" wrap="square" lIns="91425" tIns="91425" rIns="91425" bIns="91425" anchor="t" anchorCtr="0">
                <a:noAutofit/>
              </a:bodyPr>
              <a:lstStyle/>
              <a:p>
                <a:pPr marL="0" indent="0">
                  <a:buNone/>
                </a:pPr>
                <a:r>
                  <a:rPr lang="es-AR" sz="1400" dirty="0">
                    <a:solidFill>
                      <a:srgbClr val="FFFFFF"/>
                    </a:solidFill>
                  </a:rPr>
                  <a:t>Teniendo en cuenta que K</a:t>
                </a:r>
                <a:r>
                  <a:rPr lang="es-AR" sz="900" dirty="0">
                    <a:solidFill>
                      <a:srgbClr val="FFFFFF"/>
                    </a:solidFill>
                  </a:rPr>
                  <a:t>0</a:t>
                </a:r>
                <a:r>
                  <a:rPr lang="es-AR" sz="1400" dirty="0">
                    <a:solidFill>
                      <a:srgbClr val="FFFFFF"/>
                    </a:solidFill>
                  </a:rPr>
                  <a:t>=188/204 y que el período de cuadro OFDM es T</a:t>
                </a:r>
                <a:r>
                  <a:rPr lang="es-AR" sz="900" dirty="0">
                    <a:solidFill>
                      <a:srgbClr val="FFFFFF"/>
                    </a:solidFill>
                  </a:rPr>
                  <a:t>C</a:t>
                </a:r>
                <a:r>
                  <a:rPr lang="es-AR" sz="1400" dirty="0">
                    <a:solidFill>
                      <a:srgbClr val="FFFFFF"/>
                    </a:solidFill>
                  </a:rPr>
                  <a:t>=204 T</a:t>
                </a:r>
                <a:r>
                  <a:rPr lang="es-AR" sz="1000" dirty="0">
                    <a:solidFill>
                      <a:srgbClr val="FFFFFF"/>
                    </a:solidFill>
                  </a:rPr>
                  <a:t>S</a:t>
                </a:r>
                <a:r>
                  <a:rPr lang="es-AR" sz="1400" dirty="0">
                    <a:solidFill>
                      <a:srgbClr val="FFFFFF"/>
                    </a:solidFill>
                  </a:rPr>
                  <a:t> se llevan estos valores a la ecuación anterior:</a:t>
                </a:r>
              </a:p>
              <a:p>
                <a:pPr marL="0" indent="0">
                  <a:buNone/>
                </a:pPr>
                <a14:m>
                  <m:oMathPara xmlns:m="http://schemas.openxmlformats.org/officeDocument/2006/math">
                    <m:oMathParaPr>
                      <m:jc m:val="centerGroup"/>
                    </m:oMathParaPr>
                    <m:oMath xmlns:m="http://schemas.openxmlformats.org/officeDocument/2006/math">
                      <m:r>
                        <a:rPr lang="es-AR" sz="1400" i="1">
                          <a:solidFill>
                            <a:srgbClr val="FFFFFF"/>
                          </a:solidFill>
                          <a:latin typeface="Cambria Math" panose="02040503050406030204" pitchFamily="18" charset="0"/>
                        </a:rPr>
                        <m:t>𝑘</m:t>
                      </m:r>
                      <m:r>
                        <a:rPr lang="es-AR" sz="1400" i="1">
                          <a:solidFill>
                            <a:srgbClr val="FFFFFF"/>
                          </a:solidFill>
                          <a:latin typeface="Cambria Math" panose="02040503050406030204" pitchFamily="18" charset="0"/>
                        </a:rPr>
                        <m:t>∗204</m:t>
                      </m:r>
                      <m:sSub>
                        <m:sSubPr>
                          <m:ctrlPr>
                            <a:rPr lang="es-AR" sz="1400" i="1" strike="sngStrike">
                              <a:solidFill>
                                <a:srgbClr val="FFFFFF"/>
                              </a:solidFill>
                              <a:latin typeface="Cambria Math" panose="02040503050406030204" pitchFamily="18" charset="0"/>
                            </a:rPr>
                          </m:ctrlPr>
                        </m:sSubPr>
                        <m:e>
                          <m:r>
                            <a:rPr lang="es-AR" sz="1400" b="0" i="1" strike="sngStrike" smtClean="0">
                              <a:solidFill>
                                <a:srgbClr val="FFFFFF"/>
                              </a:solidFill>
                              <a:latin typeface="Cambria Math" panose="02040503050406030204" pitchFamily="18" charset="0"/>
                            </a:rPr>
                            <m:t>𝑇</m:t>
                          </m:r>
                        </m:e>
                        <m:sub>
                          <m:r>
                            <a:rPr lang="es-AR" sz="1400" i="1" strike="sngStrike">
                              <a:solidFill>
                                <a:srgbClr val="FFFFFF"/>
                              </a:solidFill>
                              <a:latin typeface="Cambria Math" panose="02040503050406030204" pitchFamily="18" charset="0"/>
                            </a:rPr>
                            <m:t>𝑆</m:t>
                          </m:r>
                        </m:sub>
                      </m:sSub>
                      <m:r>
                        <a:rPr lang="es-AR" sz="1400" i="1">
                          <a:solidFill>
                            <a:srgbClr val="FFFFFF"/>
                          </a:solidFill>
                          <a:latin typeface="Cambria Math" panose="02040503050406030204" pitchFamily="18" charset="0"/>
                        </a:rPr>
                        <m:t>=</m:t>
                      </m:r>
                      <m:f>
                        <m:fPr>
                          <m:ctrlPr>
                            <a:rPr lang="es-AR" sz="1400" i="1">
                              <a:solidFill>
                                <a:srgbClr val="FFFFFF"/>
                              </a:solidFill>
                              <a:latin typeface="Cambria Math" panose="02040503050406030204" pitchFamily="18" charset="0"/>
                            </a:rPr>
                          </m:ctrlPr>
                        </m:fPr>
                        <m:num>
                          <m:sSub>
                            <m:sSubPr>
                              <m:ctrlPr>
                                <a:rPr lang="es-AR" sz="1400" i="1" strike="sngStrike">
                                  <a:solidFill>
                                    <a:srgbClr val="FFFFFF"/>
                                  </a:solidFill>
                                  <a:latin typeface="Cambria Math" panose="02040503050406030204" pitchFamily="18" charset="0"/>
                                </a:rPr>
                              </m:ctrlPr>
                            </m:sSubPr>
                            <m:e>
                              <m:r>
                                <a:rPr lang="es-AR" sz="1400" i="1" strike="sngStrike">
                                  <a:solidFill>
                                    <a:srgbClr val="FFFFFF"/>
                                  </a:solidFill>
                                  <a:latin typeface="Cambria Math" panose="02040503050406030204" pitchFamily="18" charset="0"/>
                                </a:rPr>
                                <m:t>𝑇</m:t>
                              </m:r>
                            </m:e>
                            <m:sub>
                              <m:r>
                                <a:rPr lang="es-AR" sz="1400" i="1" strike="sngStrike">
                                  <a:solidFill>
                                    <a:srgbClr val="FFFFFF"/>
                                  </a:solidFill>
                                  <a:latin typeface="Cambria Math" panose="02040503050406030204" pitchFamily="18" charset="0"/>
                                </a:rPr>
                                <m:t>𝑆</m:t>
                              </m:r>
                            </m:sub>
                          </m:sSub>
                        </m:num>
                        <m:den>
                          <m:f>
                            <m:fPr>
                              <m:ctrlPr>
                                <a:rPr lang="es-AR" sz="1400" i="1">
                                  <a:solidFill>
                                    <a:srgbClr val="FFFFFF"/>
                                  </a:solidFill>
                                  <a:latin typeface="Cambria Math" panose="02040503050406030204" pitchFamily="18" charset="0"/>
                                </a:rPr>
                              </m:ctrlPr>
                            </m:fPr>
                            <m:num>
                              <m:r>
                                <a:rPr lang="es-AR" sz="1400" i="1" strike="sngStrike">
                                  <a:solidFill>
                                    <a:srgbClr val="FFFFFF"/>
                                  </a:solidFill>
                                  <a:latin typeface="Cambria Math" panose="02040503050406030204" pitchFamily="18" charset="0"/>
                                </a:rPr>
                                <m:t>188</m:t>
                              </m:r>
                            </m:num>
                            <m:den>
                              <m:r>
                                <a:rPr lang="es-AR" sz="1400" i="1" strike="sngStrike">
                                  <a:solidFill>
                                    <a:srgbClr val="FFFFFF"/>
                                  </a:solidFill>
                                  <a:latin typeface="Cambria Math" panose="02040503050406030204" pitchFamily="18" charset="0"/>
                                </a:rPr>
                                <m:t>204</m:t>
                              </m:r>
                            </m:den>
                          </m:f>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𝐼</m:t>
                              </m:r>
                            </m:sub>
                          </m:sSub>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𝑃</m:t>
                              </m:r>
                            </m:sub>
                          </m:sSub>
                          <m:r>
                            <a:rPr lang="es-AR" sz="1400" i="1">
                              <a:solidFill>
                                <a:srgbClr val="FFFFFF"/>
                              </a:solidFill>
                              <a:latin typeface="Cambria Math" panose="02040503050406030204" pitchFamily="18" charset="0"/>
                            </a:rPr>
                            <m:t> </m:t>
                          </m:r>
                          <m:r>
                            <a:rPr lang="es-AR" sz="1400" b="0" i="1" smtClean="0">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𝐿</m:t>
                              </m:r>
                            </m:e>
                            <m:sub>
                              <m:r>
                                <a:rPr lang="es-AR" sz="1400" i="1">
                                  <a:solidFill>
                                    <a:srgbClr val="FFFFFF"/>
                                  </a:solidFill>
                                  <a:latin typeface="Cambria Math" panose="02040503050406030204" pitchFamily="18" charset="0"/>
                                </a:rPr>
                                <m:t>𝐷</m:t>
                              </m:r>
                            </m:sub>
                          </m:sSub>
                        </m:den>
                      </m:f>
                      <m:d>
                        <m:dPr>
                          <m:ctrlPr>
                            <a:rPr lang="es-AR" sz="1400" i="1">
                              <a:solidFill>
                                <a:srgbClr val="FFFFFF"/>
                              </a:solidFill>
                              <a:latin typeface="Cambria Math" panose="02040503050406030204" pitchFamily="18" charset="0"/>
                            </a:rPr>
                          </m:ctrlPr>
                        </m:dPr>
                        <m:e>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𝑁</m:t>
                              </m:r>
                            </m:e>
                            <m:sub>
                              <m:r>
                                <a:rPr lang="es-AR" sz="1400" i="1">
                                  <a:solidFill>
                                    <a:srgbClr val="FFFFFF"/>
                                  </a:solidFill>
                                  <a:latin typeface="Cambria Math" panose="02040503050406030204" pitchFamily="18" charset="0"/>
                                </a:rPr>
                                <m:t>𝐶</m:t>
                              </m:r>
                            </m:sub>
                          </m:sSub>
                          <m:r>
                            <a:rPr lang="es-AR" sz="1400" i="1">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𝐷</m:t>
                              </m:r>
                            </m:e>
                            <m:sub>
                              <m:r>
                                <a:rPr lang="es-AR" sz="1400" i="1">
                                  <a:solidFill>
                                    <a:srgbClr val="FFFFFF"/>
                                  </a:solidFill>
                                  <a:latin typeface="Cambria Math" panose="02040503050406030204" pitchFamily="18" charset="0"/>
                                </a:rPr>
                                <m:t>𝑅</m:t>
                              </m:r>
                            </m:sub>
                          </m:sSub>
                        </m:e>
                      </m:d>
                      <m:r>
                        <a:rPr lang="es-AR" sz="1400" i="1">
                          <a:solidFill>
                            <a:srgbClr val="FFFFFF"/>
                          </a:solidFill>
                          <a:latin typeface="Cambria Math" panose="02040503050406030204" pitchFamily="18" charset="0"/>
                        </a:rPr>
                        <m:t> </m:t>
                      </m:r>
                      <m:r>
                        <a:rPr lang="es-AR" sz="1400" i="1">
                          <a:solidFill>
                            <a:srgbClr val="FFFFFF"/>
                          </a:solidFill>
                          <a:latin typeface="Cambria Math" panose="02040503050406030204" pitchFamily="18" charset="0"/>
                        </a:rPr>
                        <m:t>𝑥</m:t>
                      </m:r>
                      <m:r>
                        <a:rPr lang="es-AR" sz="1400" i="1">
                          <a:solidFill>
                            <a:srgbClr val="FFFFFF"/>
                          </a:solidFill>
                          <a:latin typeface="Cambria Math" panose="02040503050406030204" pitchFamily="18" charset="0"/>
                        </a:rPr>
                        <m:t> 188 </m:t>
                      </m:r>
                      <m:r>
                        <a:rPr lang="es-AR" sz="1400" i="1">
                          <a:solidFill>
                            <a:srgbClr val="FFFFFF"/>
                          </a:solidFill>
                          <a:latin typeface="Cambria Math" panose="02040503050406030204" pitchFamily="18" charset="0"/>
                        </a:rPr>
                        <m:t>𝑥</m:t>
                      </m:r>
                      <m:r>
                        <a:rPr lang="es-AR" sz="1400" i="1">
                          <a:solidFill>
                            <a:srgbClr val="FFFFFF"/>
                          </a:solidFill>
                          <a:latin typeface="Cambria Math" panose="02040503050406030204" pitchFamily="18" charset="0"/>
                        </a:rPr>
                        <m:t> 8</m:t>
                      </m:r>
                    </m:oMath>
                  </m:oMathPara>
                </a14:m>
                <a:endParaRPr lang="es-AR" sz="1400" dirty="0">
                  <a:solidFill>
                    <a:srgbClr val="FFFFFF"/>
                  </a:solidFill>
                </a:endParaRPr>
              </a:p>
              <a:p>
                <a:pPr marL="0" indent="0">
                  <a:buNone/>
                </a:pPr>
                <a:endParaRPr lang="es-AR" sz="14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r>
                        <a:rPr lang="es-AR" sz="1400" i="1">
                          <a:solidFill>
                            <a:srgbClr val="FFFFFF"/>
                          </a:solidFill>
                          <a:latin typeface="Cambria Math" panose="02040503050406030204" pitchFamily="18" charset="0"/>
                        </a:rPr>
                        <m:t>𝑘</m:t>
                      </m:r>
                      <m:d>
                        <m:dPr>
                          <m:ctrlPr>
                            <a:rPr lang="es-AR" sz="1400" i="1">
                              <a:solidFill>
                                <a:srgbClr val="FFFFFF"/>
                              </a:solidFill>
                              <a:latin typeface="Cambria Math" panose="02040503050406030204" pitchFamily="18" charset="0"/>
                            </a:rPr>
                          </m:ctrlPr>
                        </m:dPr>
                        <m:e>
                          <m:f>
                            <m:fPr>
                              <m:ctrlPr>
                                <a:rPr lang="es-AR" sz="1400" i="1">
                                  <a:solidFill>
                                    <a:srgbClr val="FFFFFF"/>
                                  </a:solidFill>
                                  <a:latin typeface="Cambria Math" panose="02040503050406030204" pitchFamily="18" charset="0"/>
                                </a:rPr>
                              </m:ctrlPr>
                            </m:fPr>
                            <m:num>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𝐾</m:t>
                                  </m:r>
                                </m:e>
                                <m:sub>
                                  <m:r>
                                    <a:rPr lang="es-AR" sz="1400" i="1">
                                      <a:solidFill>
                                        <a:srgbClr val="FFFFFF"/>
                                      </a:solidFill>
                                      <a:latin typeface="Cambria Math" panose="02040503050406030204" pitchFamily="18" charset="0"/>
                                    </a:rPr>
                                    <m:t>𝐼</m:t>
                                  </m:r>
                                </m:sub>
                              </m:sSub>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𝑏</m:t>
                                  </m:r>
                                </m:e>
                                <m:sub>
                                  <m:r>
                                    <a:rPr lang="es-AR" sz="1400" i="1">
                                      <a:solidFill>
                                        <a:srgbClr val="FFFFFF"/>
                                      </a:solidFill>
                                      <a:latin typeface="Cambria Math" panose="02040503050406030204" pitchFamily="18" charset="0"/>
                                    </a:rPr>
                                    <m:t>𝑃</m:t>
                                  </m:r>
                                </m:sub>
                              </m:sSub>
                              <m:r>
                                <a:rPr lang="es-AR" sz="1400" i="1">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𝐿</m:t>
                                  </m:r>
                                </m:e>
                                <m:sub>
                                  <m:r>
                                    <a:rPr lang="es-AR" sz="1400" i="1">
                                      <a:solidFill>
                                        <a:srgbClr val="FFFFFF"/>
                                      </a:solidFill>
                                      <a:latin typeface="Cambria Math" panose="02040503050406030204" pitchFamily="18" charset="0"/>
                                    </a:rPr>
                                    <m:t>𝐷</m:t>
                                  </m:r>
                                </m:sub>
                              </m:sSub>
                            </m:num>
                            <m:den>
                              <m:r>
                                <a:rPr lang="es-AR" sz="1400" i="1">
                                  <a:solidFill>
                                    <a:srgbClr val="FFFFFF"/>
                                  </a:solidFill>
                                  <a:latin typeface="Cambria Math" panose="02040503050406030204" pitchFamily="18" charset="0"/>
                                </a:rPr>
                                <m:t>8</m:t>
                              </m:r>
                            </m:den>
                          </m:f>
                        </m:e>
                      </m:d>
                      <m:r>
                        <a:rPr lang="es-AR" sz="1400" b="0" i="1" smtClean="0">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𝑁</m:t>
                          </m:r>
                        </m:e>
                        <m:sub>
                          <m:r>
                            <a:rPr lang="es-AR" sz="1400" i="1">
                              <a:solidFill>
                                <a:srgbClr val="FFFFFF"/>
                              </a:solidFill>
                              <a:latin typeface="Cambria Math" panose="02040503050406030204" pitchFamily="18" charset="0"/>
                            </a:rPr>
                            <m:t>𝐶</m:t>
                          </m:r>
                        </m:sub>
                      </m:sSub>
                      <m:r>
                        <a:rPr lang="es-AR" sz="1400" i="1">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𝐷</m:t>
                          </m:r>
                        </m:e>
                        <m:sub>
                          <m:r>
                            <a:rPr lang="es-AR" sz="1400" i="1">
                              <a:solidFill>
                                <a:srgbClr val="FFFFFF"/>
                              </a:solidFill>
                              <a:latin typeface="Cambria Math" panose="02040503050406030204" pitchFamily="18" charset="0"/>
                            </a:rPr>
                            <m:t>𝑅</m:t>
                          </m:r>
                        </m:sub>
                      </m:sSub>
                    </m:oMath>
                  </m:oMathPara>
                </a14:m>
                <a:endParaRPr lang="es-AR" sz="1400" dirty="0">
                  <a:solidFill>
                    <a:srgbClr val="FFFFFF"/>
                  </a:solidFill>
                </a:endParaRPr>
              </a:p>
              <a:p>
                <a:pPr marL="0" indent="0">
                  <a:buNone/>
                </a:pPr>
                <a:r>
                  <a:rPr lang="es-AR" sz="1400" dirty="0">
                    <a:solidFill>
                      <a:srgbClr val="FFFFFF"/>
                    </a:solidFill>
                  </a:rPr>
                  <a:t>La expresión entre paréntesis corresponde a la cantidad de TSP por segmento y por cuadro OFDM, es decir N</a:t>
                </a:r>
                <a:r>
                  <a:rPr lang="es-AR" sz="900" dirty="0">
                    <a:solidFill>
                      <a:srgbClr val="FFFFFF"/>
                    </a:solidFill>
                  </a:rPr>
                  <a:t>C</a:t>
                </a:r>
                <a:r>
                  <a:rPr lang="es-AR" sz="1400" dirty="0">
                    <a:solidFill>
                      <a:srgbClr val="FFFFFF"/>
                    </a:solidFill>
                  </a:rPr>
                  <a:t>. Por lo tanto:</a:t>
                </a:r>
              </a:p>
              <a:p>
                <a:pPr marL="0" indent="0">
                  <a:buNone/>
                </a:pPr>
                <a14:m>
                  <m:oMathPara xmlns:m="http://schemas.openxmlformats.org/officeDocument/2006/math">
                    <m:oMathParaPr>
                      <m:jc m:val="centerGroup"/>
                    </m:oMathParaPr>
                    <m:oMath xmlns:m="http://schemas.openxmlformats.org/officeDocument/2006/math">
                      <m:r>
                        <a:rPr lang="es-AR" sz="1400" i="1">
                          <a:solidFill>
                            <a:srgbClr val="FFFFFF"/>
                          </a:solidFill>
                          <a:latin typeface="Cambria Math" panose="02040503050406030204" pitchFamily="18" charset="0"/>
                        </a:rPr>
                        <m:t>𝑘</m:t>
                      </m:r>
                      <m:r>
                        <a:rPr lang="es-AR" sz="1400" b="0" i="1" smtClean="0">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𝑁</m:t>
                          </m:r>
                        </m:e>
                        <m:sub>
                          <m:r>
                            <a:rPr lang="es-AR" sz="1400" i="1">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 </m:t>
                      </m:r>
                      <m:r>
                        <a:rPr lang="es-AR" sz="1400" i="1">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𝑁</m:t>
                          </m:r>
                        </m:e>
                        <m:sub>
                          <m:r>
                            <a:rPr lang="es-AR" sz="1400" i="1">
                              <a:solidFill>
                                <a:srgbClr val="FFFFFF"/>
                              </a:solidFill>
                              <a:latin typeface="Cambria Math" panose="02040503050406030204" pitchFamily="18" charset="0"/>
                            </a:rPr>
                            <m:t>𝐶</m:t>
                          </m:r>
                        </m:sub>
                      </m:sSub>
                      <m:r>
                        <a:rPr lang="es-AR" sz="1400" i="1">
                          <a:solidFill>
                            <a:srgbClr val="FFFFFF"/>
                          </a:solidFill>
                          <a:latin typeface="Cambria Math" panose="02040503050406030204" pitchFamily="18" charset="0"/>
                        </a:rPr>
                        <m:t>𝑁</m:t>
                      </m:r>
                      <m:r>
                        <a:rPr lang="es-AR" sz="1400" i="1">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𝐷</m:t>
                          </m:r>
                        </m:e>
                        <m:sub>
                          <m:r>
                            <a:rPr lang="es-AR" sz="1400" i="1">
                              <a:solidFill>
                                <a:srgbClr val="FFFFFF"/>
                              </a:solidFill>
                              <a:latin typeface="Cambria Math" panose="02040503050406030204" pitchFamily="18" charset="0"/>
                            </a:rPr>
                            <m:t>𝑅</m:t>
                          </m:r>
                        </m:sub>
                      </m:sSub>
                    </m:oMath>
                  </m:oMathPara>
                </a14:m>
                <a:endParaRPr lang="es-AR" sz="1400" dirty="0">
                  <a:solidFill>
                    <a:srgbClr val="FFFFFF"/>
                  </a:solidFill>
                </a:endParaRPr>
              </a:p>
              <a:p>
                <a:pPr marL="0" indent="0">
                  <a:buNone/>
                </a:pPr>
                <a:r>
                  <a:rPr lang="es-AR" sz="1400" b="0" dirty="0">
                    <a:solidFill>
                      <a:srgbClr val="FFFFFF"/>
                    </a:solidFill>
                  </a:rPr>
                  <a:t>Despejando D</a:t>
                </a:r>
                <a:r>
                  <a:rPr lang="es-AR" sz="900" b="0" dirty="0">
                    <a:solidFill>
                      <a:srgbClr val="FFFFFF"/>
                    </a:solidFill>
                  </a:rPr>
                  <a:t>R</a:t>
                </a:r>
                <a:r>
                  <a:rPr lang="es-AR" sz="1400" b="0" dirty="0">
                    <a:solidFill>
                      <a:srgbClr val="FFFFFF"/>
                    </a:solidFill>
                  </a:rPr>
                  <a:t> y sustituyend</a:t>
                </a:r>
                <a:r>
                  <a:rPr lang="es-AR" sz="1400" dirty="0">
                    <a:solidFill>
                      <a:srgbClr val="FFFFFF"/>
                    </a:solidFill>
                  </a:rPr>
                  <a:t>o en la ecuación de D</a:t>
                </a:r>
                <a:r>
                  <a:rPr lang="es-AR" sz="900" dirty="0">
                    <a:solidFill>
                      <a:srgbClr val="FFFFFF"/>
                    </a:solidFill>
                  </a:rPr>
                  <a:t>A</a:t>
                </a:r>
                <a:r>
                  <a:rPr lang="es-AR" sz="1400" dirty="0">
                    <a:solidFill>
                      <a:srgbClr val="FFFFFF"/>
                    </a:solidFill>
                  </a:rPr>
                  <a:t> se llega a la siguiente expresión:</a:t>
                </a:r>
              </a:p>
              <a:p>
                <a:pPr marL="0" indent="0">
                  <a:buNone/>
                </a:pPr>
                <a14:m>
                  <m:oMathPara xmlns:m="http://schemas.openxmlformats.org/officeDocument/2006/math">
                    <m:oMathParaPr>
                      <m:jc m:val="centerGroup"/>
                    </m:oMathParaPr>
                    <m:oMath xmlns:m="http://schemas.openxmlformats.org/officeDocument/2006/math">
                      <m:sSub>
                        <m:sSubPr>
                          <m:ctrlPr>
                            <a:rPr lang="es-AR" sz="1400" b="0" i="1" smtClean="0">
                              <a:solidFill>
                                <a:srgbClr val="FFFFFF"/>
                              </a:solidFill>
                              <a:latin typeface="Cambria Math" panose="02040503050406030204" pitchFamily="18" charset="0"/>
                            </a:rPr>
                          </m:ctrlPr>
                        </m:sSubPr>
                        <m:e>
                          <m:r>
                            <a:rPr lang="es-AR" sz="1400" b="0" i="1" smtClean="0">
                              <a:solidFill>
                                <a:srgbClr val="FFFFFF"/>
                              </a:solidFill>
                              <a:latin typeface="Cambria Math" panose="02040503050406030204" pitchFamily="18" charset="0"/>
                            </a:rPr>
                            <m:t>𝐷</m:t>
                          </m:r>
                        </m:e>
                        <m:sub>
                          <m:r>
                            <a:rPr lang="es-AR" sz="1400" b="0" i="1" smtClean="0">
                              <a:solidFill>
                                <a:srgbClr val="FFFFFF"/>
                              </a:solidFill>
                              <a:latin typeface="Cambria Math" panose="02040503050406030204" pitchFamily="18" charset="0"/>
                            </a:rPr>
                            <m:t>𝐴</m:t>
                          </m:r>
                        </m:sub>
                      </m:sSub>
                      <m:r>
                        <a:rPr lang="es-AR" sz="1400" b="0" i="1" smtClean="0">
                          <a:solidFill>
                            <a:srgbClr val="FFFFFF"/>
                          </a:solidFill>
                          <a:latin typeface="Cambria Math" panose="02040503050406030204" pitchFamily="18" charset="0"/>
                        </a:rPr>
                        <m:t>=</m:t>
                      </m:r>
                      <m:r>
                        <a:rPr lang="es-AR" sz="1400" i="1">
                          <a:solidFill>
                            <a:srgbClr val="FFFFFF"/>
                          </a:solidFill>
                          <a:latin typeface="Cambria Math" panose="02040503050406030204" pitchFamily="18" charset="0"/>
                        </a:rPr>
                        <m:t>𝑘</m:t>
                      </m:r>
                      <m:r>
                        <a:rPr lang="es-AR" sz="1400" b="0" i="1" smtClean="0">
                          <a:solidFill>
                            <a:srgbClr val="FFFFFF"/>
                          </a:solidFill>
                          <a:latin typeface="Cambria Math" panose="02040503050406030204" pitchFamily="18" charset="0"/>
                        </a:rPr>
                        <m:t> </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𝑁</m:t>
                          </m:r>
                        </m:e>
                        <m:sub>
                          <m:r>
                            <a:rPr lang="es-AR" sz="1400" i="1">
                              <a:solidFill>
                                <a:srgbClr val="FFFFFF"/>
                              </a:solidFill>
                              <a:latin typeface="Cambria Math" panose="02040503050406030204" pitchFamily="18" charset="0"/>
                            </a:rPr>
                            <m:t>𝐶</m:t>
                          </m:r>
                        </m:sub>
                      </m:sSub>
                      <m:r>
                        <a:rPr lang="es-AR" sz="1400" b="0" i="1" smtClean="0">
                          <a:solidFill>
                            <a:srgbClr val="FFFFFF"/>
                          </a:solidFill>
                          <a:latin typeface="Cambria Math" panose="02040503050406030204" pitchFamily="18" charset="0"/>
                        </a:rPr>
                        <m:t> </m:t>
                      </m:r>
                      <m:r>
                        <a:rPr lang="es-AR" sz="1400" i="1">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m:t>
                      </m:r>
                      <m:sSub>
                        <m:sSubPr>
                          <m:ctrlPr>
                            <a:rPr lang="es-AR" sz="1400" i="1">
                              <a:solidFill>
                                <a:srgbClr val="FFFFFF"/>
                              </a:solidFill>
                              <a:latin typeface="Cambria Math" panose="02040503050406030204" pitchFamily="18" charset="0"/>
                            </a:rPr>
                          </m:ctrlPr>
                        </m:sSubPr>
                        <m:e>
                          <m:r>
                            <a:rPr lang="es-AR" sz="1400" i="1">
                              <a:solidFill>
                                <a:srgbClr val="FFFFFF"/>
                              </a:solidFill>
                              <a:latin typeface="Cambria Math" panose="02040503050406030204" pitchFamily="18" charset="0"/>
                            </a:rPr>
                            <m:t>𝑁</m:t>
                          </m:r>
                        </m:e>
                        <m:sub>
                          <m:r>
                            <a:rPr lang="es-AR" sz="1400" i="1">
                              <a:solidFill>
                                <a:srgbClr val="FFFFFF"/>
                              </a:solidFill>
                              <a:latin typeface="Cambria Math" panose="02040503050406030204" pitchFamily="18" charset="0"/>
                            </a:rPr>
                            <m:t>𝐶</m:t>
                          </m:r>
                        </m:sub>
                      </m:sSub>
                      <m:r>
                        <a:rPr lang="es-AR" sz="1400" i="1">
                          <a:solidFill>
                            <a:srgbClr val="FFFFFF"/>
                          </a:solidFill>
                          <a:latin typeface="Cambria Math" panose="02040503050406030204" pitchFamily="18" charset="0"/>
                        </a:rPr>
                        <m:t>𝑁</m:t>
                      </m:r>
                      <m:r>
                        <a:rPr lang="es-AR" sz="1400" b="0" i="1" smtClean="0">
                          <a:solidFill>
                            <a:srgbClr val="FFFFFF"/>
                          </a:solidFill>
                          <a:latin typeface="Cambria Math" panose="02040503050406030204" pitchFamily="18" charset="0"/>
                        </a:rPr>
                        <m:t>−11</m:t>
                      </m:r>
                    </m:oMath>
                  </m:oMathPara>
                </a14:m>
                <a:endParaRPr lang="es-AR" sz="1400" b="0" dirty="0">
                  <a:solidFill>
                    <a:srgbClr val="FFFFFF"/>
                  </a:solidFill>
                </a:endParaRPr>
              </a:p>
              <a:p>
                <a:pPr marL="0" indent="0">
                  <a:buNone/>
                </a:pPr>
                <a:r>
                  <a:rPr lang="es-AR" sz="1400" b="0" dirty="0">
                    <a:solidFill>
                      <a:srgbClr val="FFFFFF"/>
                    </a:solidFill>
                  </a:rPr>
                  <a:t>Para que esta expresión tenga sentido, k debe ser igual a 2 (el menor posible) y en consecuencia:</a:t>
                </a:r>
              </a:p>
            </p:txBody>
          </p:sp>
        </mc:Choice>
        <mc:Fallback>
          <p:sp>
            <p:nvSpPr>
              <p:cNvPr id="137" name="Google Shape;137;p20"/>
              <p:cNvSpPr txBox="1">
                <a:spLocks noGrp="1" noRot="1" noChangeAspect="1" noMove="1" noResize="1" noEditPoints="1" noAdjustHandles="1" noChangeArrowheads="1" noChangeShapeType="1" noTextEdit="1"/>
              </p:cNvSpPr>
              <p:nvPr>
                <p:ph type="body" idx="1"/>
              </p:nvPr>
            </p:nvSpPr>
            <p:spPr>
              <a:xfrm>
                <a:off x="1212261" y="407115"/>
                <a:ext cx="7574488" cy="3458675"/>
              </a:xfrm>
              <a:prstGeom prst="rect">
                <a:avLst/>
              </a:prstGeom>
              <a:blipFill>
                <a:blip r:embed="rId3"/>
                <a:stretch>
                  <a:fillRect l="-242" b="-8995"/>
                </a:stretch>
              </a:blipFill>
            </p:spPr>
            <p:txBody>
              <a:bodyPr/>
              <a:lstStyle/>
              <a:p>
                <a:r>
                  <a:rPr lang="es-AR">
                    <a:noFill/>
                  </a:rPr>
                  <a:t> </a:t>
                </a:r>
              </a:p>
            </p:txBody>
          </p:sp>
        </mc:Fallback>
      </mc:AlternateContent>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2" name="Rectángulo 1">
            <a:extLst>
              <a:ext uri="{FF2B5EF4-FFF2-40B4-BE49-F238E27FC236}">
                <a16:creationId xmlns:a16="http://schemas.microsoft.com/office/drawing/2014/main" id="{ED374C85-D0E2-4218-A41E-31E1F06D209F}"/>
              </a:ext>
            </a:extLst>
          </p:cNvPr>
          <p:cNvSpPr/>
          <p:nvPr/>
        </p:nvSpPr>
        <p:spPr>
          <a:xfrm>
            <a:off x="1212262" y="4213165"/>
            <a:ext cx="7574487" cy="523220"/>
          </a:xfrm>
          <a:prstGeom prst="rect">
            <a:avLst/>
          </a:prstGeom>
        </p:spPr>
        <p:txBody>
          <a:bodyPr wrap="square">
            <a:spAutoFit/>
          </a:bodyPr>
          <a:lstStyle/>
          <a:p>
            <a:pPr marL="0" indent="0">
              <a:buNone/>
            </a:pPr>
            <a:r>
              <a:rPr lang="es-AR" dirty="0">
                <a:solidFill>
                  <a:srgbClr val="FFFFFF"/>
                </a:solidFill>
                <a:latin typeface="Quicksand"/>
                <a:sym typeface="Quicksand"/>
              </a:rPr>
              <a:t>En la tabla 8 se presentan todos los valores de ajuste de retardo D</a:t>
            </a:r>
            <a:r>
              <a:rPr lang="es-AR" sz="900" dirty="0">
                <a:solidFill>
                  <a:srgbClr val="FFFFFF"/>
                </a:solidFill>
                <a:latin typeface="Quicksand"/>
                <a:sym typeface="Quicksand"/>
              </a:rPr>
              <a:t>A</a:t>
            </a:r>
            <a:r>
              <a:rPr lang="es-AR" dirty="0">
                <a:solidFill>
                  <a:srgbClr val="FFFFFF"/>
                </a:solidFill>
                <a:latin typeface="Quicksand"/>
                <a:sym typeface="Quicksand"/>
              </a:rPr>
              <a:t> que surgen como consecuencia de dar valores a N</a:t>
            </a:r>
            <a:r>
              <a:rPr lang="es-AR" sz="1000" dirty="0">
                <a:solidFill>
                  <a:srgbClr val="FFFFFF"/>
                </a:solidFill>
                <a:latin typeface="Quicksand"/>
                <a:sym typeface="Quicksand"/>
              </a:rPr>
              <a:t>C</a:t>
            </a:r>
            <a:r>
              <a:rPr lang="es-AR" dirty="0">
                <a:solidFill>
                  <a:srgbClr val="FFFFFF"/>
                </a:solidFill>
                <a:latin typeface="Quicksand"/>
                <a:sym typeface="Quicksand"/>
              </a:rPr>
              <a:t> en la ecuación anterior. </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492BCB50-05C8-4E8E-B76B-263E278FCC20}"/>
                  </a:ext>
                </a:extLst>
              </p:cNvPr>
              <p:cNvSpPr txBox="1"/>
              <p:nvPr/>
            </p:nvSpPr>
            <p:spPr>
              <a:xfrm>
                <a:off x="4161038" y="3997721"/>
                <a:ext cx="1676934" cy="215444"/>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solidFill>
                                <a:srgbClr val="FFFFFF"/>
                              </a:solidFill>
                              <a:latin typeface="Cambria Math" panose="02040503050406030204" pitchFamily="18" charset="0"/>
                              <a:ea typeface="Quicksand"/>
                              <a:cs typeface="Quicksand"/>
                              <a:sym typeface="Quicksand"/>
                            </a:rPr>
                          </m:ctrlPr>
                        </m:sSubPr>
                        <m:e>
                          <m:r>
                            <a:rPr lang="es-AR" i="1">
                              <a:solidFill>
                                <a:srgbClr val="FFFFFF"/>
                              </a:solidFill>
                              <a:latin typeface="Cambria Math" panose="02040503050406030204" pitchFamily="18" charset="0"/>
                              <a:ea typeface="Quicksand"/>
                              <a:cs typeface="Quicksand"/>
                              <a:sym typeface="Quicksand"/>
                            </a:rPr>
                            <m:t>𝐷</m:t>
                          </m:r>
                        </m:e>
                        <m:sub>
                          <m:r>
                            <a:rPr lang="es-AR" i="1">
                              <a:solidFill>
                                <a:srgbClr val="FFFFFF"/>
                              </a:solidFill>
                              <a:latin typeface="Cambria Math" panose="02040503050406030204" pitchFamily="18" charset="0"/>
                              <a:ea typeface="Quicksand"/>
                              <a:cs typeface="Quicksand"/>
                              <a:sym typeface="Quicksand"/>
                            </a:rPr>
                            <m:t>𝐴</m:t>
                          </m:r>
                        </m:sub>
                      </m:sSub>
                      <m:d>
                        <m:dPr>
                          <m:begChr m:val="["/>
                          <m:endChr m:val="]"/>
                          <m:ctrlPr>
                            <a:rPr lang="es-AR" i="1">
                              <a:solidFill>
                                <a:srgbClr val="FFFFFF"/>
                              </a:solidFill>
                              <a:latin typeface="Cambria Math" panose="02040503050406030204" pitchFamily="18" charset="0"/>
                              <a:ea typeface="Quicksand"/>
                              <a:cs typeface="Quicksand"/>
                              <a:sym typeface="Quicksand"/>
                            </a:rPr>
                          </m:ctrlPr>
                        </m:dPr>
                        <m:e>
                          <m:r>
                            <a:rPr lang="es-AR" i="1">
                              <a:solidFill>
                                <a:srgbClr val="FFFFFF"/>
                              </a:solidFill>
                              <a:latin typeface="Cambria Math" panose="02040503050406030204" pitchFamily="18" charset="0"/>
                              <a:ea typeface="Quicksand"/>
                              <a:cs typeface="Quicksand"/>
                              <a:sym typeface="Quicksand"/>
                            </a:rPr>
                            <m:t>𝑇𝑆𝑃</m:t>
                          </m:r>
                        </m:e>
                      </m:d>
                      <m:r>
                        <a:rPr lang="es-AR" i="1">
                          <a:solidFill>
                            <a:srgbClr val="FFFFFF"/>
                          </a:solidFill>
                          <a:latin typeface="Cambria Math" panose="02040503050406030204" pitchFamily="18" charset="0"/>
                          <a:ea typeface="Quicksand"/>
                          <a:cs typeface="Quicksand"/>
                          <a:sym typeface="Quicksand"/>
                        </a:rPr>
                        <m:t>=</m:t>
                      </m:r>
                      <m:sSub>
                        <m:sSubPr>
                          <m:ctrlPr>
                            <a:rPr lang="es-AR" i="1">
                              <a:solidFill>
                                <a:srgbClr val="FFFFFF"/>
                              </a:solidFill>
                              <a:latin typeface="Cambria Math" panose="02040503050406030204" pitchFamily="18" charset="0"/>
                              <a:ea typeface="Quicksand"/>
                              <a:cs typeface="Quicksand"/>
                              <a:sym typeface="Quicksand"/>
                            </a:rPr>
                          </m:ctrlPr>
                        </m:sSubPr>
                        <m:e>
                          <m:r>
                            <a:rPr lang="es-AR" i="1">
                              <a:solidFill>
                                <a:srgbClr val="FFFFFF"/>
                              </a:solidFill>
                              <a:latin typeface="Cambria Math" panose="02040503050406030204" pitchFamily="18" charset="0"/>
                              <a:ea typeface="Quicksand"/>
                              <a:cs typeface="Quicksand"/>
                              <a:sym typeface="Quicksand"/>
                            </a:rPr>
                            <m:t>𝑁</m:t>
                          </m:r>
                        </m:e>
                        <m:sub>
                          <m:r>
                            <a:rPr lang="es-AR" i="1">
                              <a:solidFill>
                                <a:srgbClr val="FFFFFF"/>
                              </a:solidFill>
                              <a:latin typeface="Cambria Math" panose="02040503050406030204" pitchFamily="18" charset="0"/>
                              <a:ea typeface="Quicksand"/>
                              <a:cs typeface="Quicksand"/>
                              <a:sym typeface="Quicksand"/>
                            </a:rPr>
                            <m:t>𝐶</m:t>
                          </m:r>
                        </m:sub>
                      </m:sSub>
                      <m:r>
                        <a:rPr lang="es-AR" i="1">
                          <a:solidFill>
                            <a:srgbClr val="FFFFFF"/>
                          </a:solidFill>
                          <a:latin typeface="Cambria Math" panose="02040503050406030204" pitchFamily="18" charset="0"/>
                          <a:ea typeface="Quicksand"/>
                          <a:cs typeface="Quicksand"/>
                          <a:sym typeface="Quicksand"/>
                        </a:rPr>
                        <m:t>𝑁</m:t>
                      </m:r>
                      <m:r>
                        <a:rPr lang="es-AR" i="1">
                          <a:solidFill>
                            <a:srgbClr val="FFFFFF"/>
                          </a:solidFill>
                          <a:latin typeface="Cambria Math" panose="02040503050406030204" pitchFamily="18" charset="0"/>
                          <a:ea typeface="Quicksand"/>
                          <a:cs typeface="Quicksand"/>
                          <a:sym typeface="Quicksand"/>
                        </a:rPr>
                        <m:t>−11</m:t>
                      </m:r>
                    </m:oMath>
                  </m:oMathPara>
                </a14:m>
                <a:endParaRPr lang="es-AR" i="1">
                  <a:solidFill>
                    <a:srgbClr val="FFFFFF"/>
                  </a:solidFill>
                  <a:latin typeface="Cambria Math" panose="02040503050406030204" pitchFamily="18" charset="0"/>
                  <a:ea typeface="Quicksand"/>
                  <a:cs typeface="Quicksand"/>
                  <a:sym typeface="Quicksand"/>
                </a:endParaRPr>
              </a:p>
            </p:txBody>
          </p:sp>
        </mc:Choice>
        <mc:Fallback xmlns="">
          <p:sp>
            <p:nvSpPr>
              <p:cNvPr id="3" name="CuadroTexto 2">
                <a:extLst>
                  <a:ext uri="{FF2B5EF4-FFF2-40B4-BE49-F238E27FC236}">
                    <a16:creationId xmlns:a16="http://schemas.microsoft.com/office/drawing/2014/main" id="{492BCB50-05C8-4E8E-B76B-263E278FCC20}"/>
                  </a:ext>
                </a:extLst>
              </p:cNvPr>
              <p:cNvSpPr txBox="1">
                <a:spLocks noRot="1" noChangeAspect="1" noMove="1" noResize="1" noEditPoints="1" noAdjustHandles="1" noChangeArrowheads="1" noChangeShapeType="1" noTextEdit="1"/>
              </p:cNvSpPr>
              <p:nvPr/>
            </p:nvSpPr>
            <p:spPr>
              <a:xfrm>
                <a:off x="4161038" y="3997721"/>
                <a:ext cx="1676934" cy="215444"/>
              </a:xfrm>
              <a:prstGeom prst="rect">
                <a:avLst/>
              </a:prstGeom>
              <a:blipFill>
                <a:blip r:embed="rId4"/>
                <a:stretch>
                  <a:fillRect l="-1444" r="-1444" b="-1351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40331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INTERFERENCIA ENTRE PORTADORAS: ORTOGONALIDAD</a:t>
            </a:r>
            <a:endParaRPr/>
          </a:p>
        </p:txBody>
      </p:sp>
      <p:sp>
        <p:nvSpPr>
          <p:cNvPr id="137" name="Google Shape;137;p20"/>
          <p:cNvSpPr txBox="1">
            <a:spLocks noGrp="1"/>
          </p:cNvSpPr>
          <p:nvPr>
            <p:ph type="body" idx="1"/>
          </p:nvPr>
        </p:nvSpPr>
        <p:spPr>
          <a:xfrm>
            <a:off x="1165475" y="779298"/>
            <a:ext cx="7574488" cy="1659101"/>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Dentro de cada símbolo OFDM, para evitar la </a:t>
            </a:r>
            <a:r>
              <a:rPr lang="es-MX" sz="1300" b="1">
                <a:solidFill>
                  <a:srgbClr val="FFFFFF"/>
                </a:solidFill>
              </a:rPr>
              <a:t>interferencia entre portadoras (ICI)</a:t>
            </a:r>
            <a:r>
              <a:rPr lang="es-MX" sz="1300">
                <a:solidFill>
                  <a:srgbClr val="FFFFFF"/>
                </a:solidFill>
              </a:rPr>
              <a:t>, las portadoras mantienen una separación en frecuencia cuyo valor responde a una condición que constituye la esencia del principio de funcionamiento de este sistema de modulación: la </a:t>
            </a:r>
            <a:r>
              <a:rPr lang="es-MX" sz="1300" b="1">
                <a:solidFill>
                  <a:srgbClr val="FFFFFF"/>
                </a:solidFill>
              </a:rPr>
              <a:t>ortogonalidad</a:t>
            </a:r>
            <a:r>
              <a:rPr lang="es-MX" sz="1300">
                <a:solidFill>
                  <a:srgbClr val="FFFFFF"/>
                </a:solidFill>
              </a:rPr>
              <a:t>. El principio de ortogonalidad se cumple cuando </a:t>
            </a:r>
            <a:r>
              <a:rPr lang="es-MX" sz="1300" u="sng">
                <a:solidFill>
                  <a:srgbClr val="FFFFFF"/>
                </a:solidFill>
              </a:rPr>
              <a:t>la separación entre portadoras es igual a la inversa del tiempo de duración del símbolo.</a:t>
            </a:r>
          </a:p>
          <a:p>
            <a:pPr marL="0" indent="0">
              <a:buNone/>
            </a:pPr>
            <a:r>
              <a:rPr lang="es-MX" sz="1300">
                <a:solidFill>
                  <a:srgbClr val="FFFFFF"/>
                </a:solidFill>
              </a:rPr>
              <a:t>Si graficamos las portadoras correspondientes a un símbolo OFDM como señales sinusoidales con alguna clase de modulación, obtendremos lo siguiente:</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7</a:t>
            </a:fld>
            <a:endParaRPr/>
          </a:p>
        </p:txBody>
      </p:sp>
      <p:pic>
        <p:nvPicPr>
          <p:cNvPr id="2" name="Imagen 1">
            <a:extLst>
              <a:ext uri="{FF2B5EF4-FFF2-40B4-BE49-F238E27FC236}">
                <a16:creationId xmlns:a16="http://schemas.microsoft.com/office/drawing/2014/main" id="{E032CFB3-67B0-479A-A1D6-EF4ECAADF4B6}"/>
              </a:ext>
            </a:extLst>
          </p:cNvPr>
          <p:cNvPicPr>
            <a:picLocks noChangeAspect="1"/>
          </p:cNvPicPr>
          <p:nvPr/>
        </p:nvPicPr>
        <p:blipFill rotWithShape="1">
          <a:blip r:embed="rId3"/>
          <a:srcRect l="9577"/>
          <a:stretch/>
        </p:blipFill>
        <p:spPr>
          <a:xfrm>
            <a:off x="1333501" y="2663989"/>
            <a:ext cx="4369080" cy="1890713"/>
          </a:xfrm>
          <a:prstGeom prst="rect">
            <a:avLst/>
          </a:prstGeom>
        </p:spPr>
      </p:pic>
      <p:pic>
        <p:nvPicPr>
          <p:cNvPr id="4" name="Imagen 3">
            <a:extLst>
              <a:ext uri="{FF2B5EF4-FFF2-40B4-BE49-F238E27FC236}">
                <a16:creationId xmlns:a16="http://schemas.microsoft.com/office/drawing/2014/main" id="{18FE7661-8C9D-4DEA-BC9A-93972C4FF15F}"/>
              </a:ext>
            </a:extLst>
          </p:cNvPr>
          <p:cNvPicPr>
            <a:picLocks noChangeAspect="1"/>
          </p:cNvPicPr>
          <p:nvPr/>
        </p:nvPicPr>
        <p:blipFill rotWithShape="1">
          <a:blip r:embed="rId4"/>
          <a:srcRect l="4240"/>
          <a:stretch/>
        </p:blipFill>
        <p:spPr>
          <a:xfrm>
            <a:off x="6057900" y="2859928"/>
            <a:ext cx="2581275" cy="1498833"/>
          </a:xfrm>
          <a:prstGeom prst="rect">
            <a:avLst/>
          </a:prstGeom>
        </p:spPr>
      </p:pic>
    </p:spTree>
    <p:extLst>
      <p:ext uri="{BB962C8B-B14F-4D97-AF65-F5344CB8AC3E}">
        <p14:creationId xmlns:p14="http://schemas.microsoft.com/office/powerpoint/2010/main" val="268001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7" name="Google Shape;137;p20"/>
              <p:cNvSpPr txBox="1">
                <a:spLocks noGrp="1"/>
              </p:cNvSpPr>
              <p:nvPr>
                <p:ph type="body" idx="1"/>
              </p:nvPr>
            </p:nvSpPr>
            <p:spPr>
              <a:xfrm>
                <a:off x="1127769" y="246105"/>
                <a:ext cx="7574488" cy="2144670"/>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El espectro resultante estará compuesto por curvas de la forma </a:t>
                </a:r>
                <a14:m>
                  <m:oMath xmlns:m="http://schemas.openxmlformats.org/officeDocument/2006/math">
                    <m:r>
                      <a:rPr lang="es-AR" sz="1300" b="0" i="1" smtClean="0">
                        <a:solidFill>
                          <a:srgbClr val="FFFFFF"/>
                        </a:solidFill>
                        <a:latin typeface="Cambria Math" panose="02040503050406030204" pitchFamily="18" charset="0"/>
                      </a:rPr>
                      <m:t>𝑦</m:t>
                    </m:r>
                    <m:r>
                      <a:rPr lang="es-AR" sz="1300" b="0" i="1" smtClean="0">
                        <a:solidFill>
                          <a:srgbClr val="FFFFFF"/>
                        </a:solidFill>
                        <a:latin typeface="Cambria Math" panose="02040503050406030204" pitchFamily="18" charset="0"/>
                      </a:rPr>
                      <m:t>=</m:t>
                    </m:r>
                    <m:f>
                      <m:fPr>
                        <m:ctrlPr>
                          <a:rPr lang="es-AR" sz="1300" b="0" i="1" smtClean="0">
                            <a:solidFill>
                              <a:srgbClr val="FFFFFF"/>
                            </a:solidFill>
                            <a:latin typeface="Cambria Math" panose="02040503050406030204" pitchFamily="18" charset="0"/>
                          </a:rPr>
                        </m:ctrlPr>
                      </m:fPr>
                      <m:num>
                        <m:r>
                          <a:rPr lang="es-AR" sz="1300" b="0" i="1" smtClean="0">
                            <a:solidFill>
                              <a:srgbClr val="FFFFFF"/>
                            </a:solidFill>
                            <a:latin typeface="Cambria Math" panose="02040503050406030204" pitchFamily="18" charset="0"/>
                          </a:rPr>
                          <m:t>𝑠𝑒𝑛</m:t>
                        </m:r>
                        <m:r>
                          <a:rPr lang="es-AR" sz="1300" b="0" i="1" smtClean="0">
                            <a:solidFill>
                              <a:srgbClr val="FFFFFF"/>
                            </a:solidFill>
                            <a:latin typeface="Cambria Math" panose="02040503050406030204" pitchFamily="18" charset="0"/>
                          </a:rPr>
                          <m:t>(</m:t>
                        </m:r>
                        <m:r>
                          <a:rPr lang="es-AR" sz="1300" b="0" i="1" smtClean="0">
                            <a:solidFill>
                              <a:srgbClr val="FFFFFF"/>
                            </a:solidFill>
                            <a:latin typeface="Cambria Math" panose="02040503050406030204" pitchFamily="18" charset="0"/>
                          </a:rPr>
                          <m:t>𝑥</m:t>
                        </m:r>
                        <m:r>
                          <a:rPr lang="es-AR" sz="1300" b="0" i="1" smtClean="0">
                            <a:solidFill>
                              <a:srgbClr val="FFFFFF"/>
                            </a:solidFill>
                            <a:latin typeface="Cambria Math" panose="02040503050406030204" pitchFamily="18" charset="0"/>
                          </a:rPr>
                          <m:t>)</m:t>
                        </m:r>
                      </m:num>
                      <m:den>
                        <m:r>
                          <a:rPr lang="es-AR" sz="1300" b="0" i="1" smtClean="0">
                            <a:solidFill>
                              <a:srgbClr val="FFFFFF"/>
                            </a:solidFill>
                            <a:latin typeface="Cambria Math" panose="02040503050406030204" pitchFamily="18" charset="0"/>
                          </a:rPr>
                          <m:t>𝑥</m:t>
                        </m:r>
                      </m:den>
                    </m:f>
                  </m:oMath>
                </a14:m>
                <a:r>
                  <a:rPr lang="es-MX" sz="1300">
                    <a:solidFill>
                      <a:srgbClr val="FFFFFF"/>
                    </a:solidFill>
                  </a:rPr>
                  <a:t>, tantas como portadoras existan y los cruces por cero de cada una de estas curvas también cumplirán con la relación </a:t>
                </a:r>
                <a14:m>
                  <m:oMath xmlns:m="http://schemas.openxmlformats.org/officeDocument/2006/math">
                    <m:r>
                      <a:rPr lang="es-MX" sz="1300" i="1" smtClean="0">
                        <a:solidFill>
                          <a:srgbClr val="FFFFFF"/>
                        </a:solidFill>
                        <a:latin typeface="Cambria Math" panose="02040503050406030204" pitchFamily="18" charset="0"/>
                        <a:ea typeface="Cambria Math" panose="02040503050406030204" pitchFamily="18" charset="0"/>
                      </a:rPr>
                      <m:t>∆</m:t>
                    </m:r>
                    <m:r>
                      <a:rPr lang="es-AR" sz="1300" b="0" i="1" smtClean="0">
                        <a:solidFill>
                          <a:srgbClr val="FFFFFF"/>
                        </a:solidFill>
                        <a:latin typeface="Cambria Math" panose="02040503050406030204" pitchFamily="18" charset="0"/>
                        <a:ea typeface="Cambria Math" panose="02040503050406030204" pitchFamily="18" charset="0"/>
                      </a:rPr>
                      <m:t>𝑓</m:t>
                    </m:r>
                    <m:r>
                      <a:rPr lang="es-AR" sz="1300" b="0" i="1" smtClean="0">
                        <a:solidFill>
                          <a:srgbClr val="FFFFFF"/>
                        </a:solidFill>
                        <a:latin typeface="Cambria Math" panose="02040503050406030204" pitchFamily="18" charset="0"/>
                        <a:ea typeface="Cambria Math" panose="02040503050406030204" pitchFamily="18" charset="0"/>
                      </a:rPr>
                      <m:t>=</m:t>
                    </m:r>
                    <m:f>
                      <m:fPr>
                        <m:ctrlPr>
                          <a:rPr lang="es-AR" sz="1300" b="0" i="1" smtClean="0">
                            <a:solidFill>
                              <a:srgbClr val="FFFFFF"/>
                            </a:solidFill>
                            <a:latin typeface="Cambria Math" panose="02040503050406030204" pitchFamily="18" charset="0"/>
                            <a:ea typeface="Cambria Math" panose="02040503050406030204" pitchFamily="18" charset="0"/>
                          </a:rPr>
                        </m:ctrlPr>
                      </m:fPr>
                      <m:num>
                        <m:r>
                          <a:rPr lang="es-AR" sz="1300" b="0" i="1" smtClean="0">
                            <a:solidFill>
                              <a:srgbClr val="FFFFFF"/>
                            </a:solidFill>
                            <a:latin typeface="Cambria Math" panose="02040503050406030204" pitchFamily="18" charset="0"/>
                            <a:ea typeface="Cambria Math" panose="02040503050406030204" pitchFamily="18" charset="0"/>
                          </a:rPr>
                          <m:t>1</m:t>
                        </m:r>
                      </m:num>
                      <m:den>
                        <m:sSub>
                          <m:sSubPr>
                            <m:ctrlPr>
                              <a:rPr lang="es-AR" sz="1300" b="0" i="1" smtClean="0">
                                <a:solidFill>
                                  <a:srgbClr val="FFFFFF"/>
                                </a:solidFill>
                                <a:latin typeface="Cambria Math" panose="02040503050406030204" pitchFamily="18" charset="0"/>
                                <a:ea typeface="Cambria Math" panose="02040503050406030204" pitchFamily="18" charset="0"/>
                              </a:rPr>
                            </m:ctrlPr>
                          </m:sSubPr>
                          <m:e>
                            <m:r>
                              <a:rPr lang="es-AR" sz="1300" b="0" i="1" smtClean="0">
                                <a:solidFill>
                                  <a:srgbClr val="FFFFFF"/>
                                </a:solidFill>
                                <a:latin typeface="Cambria Math" panose="02040503050406030204" pitchFamily="18" charset="0"/>
                                <a:ea typeface="Cambria Math" panose="02040503050406030204" pitchFamily="18" charset="0"/>
                              </a:rPr>
                              <m:t>𝑇</m:t>
                            </m:r>
                          </m:e>
                          <m:sub>
                            <m:r>
                              <a:rPr lang="es-AR" sz="1300" b="0" i="1" smtClean="0">
                                <a:solidFill>
                                  <a:srgbClr val="FFFFFF"/>
                                </a:solidFill>
                                <a:latin typeface="Cambria Math" panose="02040503050406030204" pitchFamily="18" charset="0"/>
                                <a:ea typeface="Cambria Math" panose="02040503050406030204" pitchFamily="18" charset="0"/>
                              </a:rPr>
                              <m:t>𝑈</m:t>
                            </m:r>
                          </m:sub>
                        </m:sSub>
                      </m:den>
                    </m:f>
                  </m:oMath>
                </a14:m>
                <a:r>
                  <a:rPr lang="es-MX" sz="1300">
                    <a:solidFill>
                      <a:srgbClr val="FFFFFF"/>
                    </a:solidFill>
                  </a:rPr>
                  <a:t> , donde T</a:t>
                </a:r>
                <a:r>
                  <a:rPr lang="es-MX" sz="900">
                    <a:solidFill>
                      <a:srgbClr val="FFFFFF"/>
                    </a:solidFill>
                  </a:rPr>
                  <a:t>U</a:t>
                </a:r>
                <a:r>
                  <a:rPr lang="es-MX" sz="1300">
                    <a:solidFill>
                      <a:srgbClr val="FFFFFF"/>
                    </a:solidFill>
                  </a:rPr>
                  <a:t> es el tamaño de la ventana.</a:t>
                </a:r>
              </a:p>
              <a:p>
                <a:pPr marL="0" indent="0">
                  <a:buNone/>
                </a:pPr>
                <a:r>
                  <a:rPr lang="es-MX" sz="1300">
                    <a:solidFill>
                      <a:srgbClr val="FFFFFF"/>
                    </a:solidFill>
                  </a:rPr>
                  <a:t>Si todas las portadoras se transmiten simultáneamente sin espaciar sus frecuencias de una manera determinada, se interferirán entre sí (ICI) y el espectro resultante tendrá características muy irregulares. En cambio, si la separación en frecuencia entre cada una de las portadoras se fija en base al valor </a:t>
                </a:r>
                <a14:m>
                  <m:oMath xmlns:m="http://schemas.openxmlformats.org/officeDocument/2006/math">
                    <m:r>
                      <a:rPr lang="es-MX" sz="1300" i="1">
                        <a:solidFill>
                          <a:srgbClr val="FFFFFF"/>
                        </a:solidFill>
                        <a:latin typeface="Cambria Math" panose="02040503050406030204" pitchFamily="18" charset="0"/>
                        <a:ea typeface="Cambria Math" panose="02040503050406030204" pitchFamily="18" charset="0"/>
                      </a:rPr>
                      <m:t>∆</m:t>
                    </m:r>
                    <m:r>
                      <a:rPr lang="es-AR" sz="1300" i="1">
                        <a:solidFill>
                          <a:srgbClr val="FFFFFF"/>
                        </a:solidFill>
                        <a:latin typeface="Cambria Math" panose="02040503050406030204" pitchFamily="18" charset="0"/>
                        <a:ea typeface="Cambria Math" panose="02040503050406030204" pitchFamily="18" charset="0"/>
                      </a:rPr>
                      <m:t>𝑓</m:t>
                    </m:r>
                    <m:r>
                      <a:rPr lang="es-AR" sz="1300" i="1">
                        <a:solidFill>
                          <a:srgbClr val="FFFFFF"/>
                        </a:solidFill>
                        <a:latin typeface="Cambria Math" panose="02040503050406030204" pitchFamily="18" charset="0"/>
                        <a:ea typeface="Cambria Math" panose="02040503050406030204" pitchFamily="18" charset="0"/>
                      </a:rPr>
                      <m:t>=</m:t>
                    </m:r>
                    <m:f>
                      <m:fPr>
                        <m:ctrlPr>
                          <a:rPr lang="es-AR" sz="1300" i="1">
                            <a:solidFill>
                              <a:srgbClr val="FFFFFF"/>
                            </a:solidFill>
                            <a:latin typeface="Cambria Math" panose="02040503050406030204" pitchFamily="18" charset="0"/>
                            <a:ea typeface="Cambria Math" panose="02040503050406030204" pitchFamily="18" charset="0"/>
                          </a:rPr>
                        </m:ctrlPr>
                      </m:fPr>
                      <m:num>
                        <m:r>
                          <a:rPr lang="es-AR" sz="1300" i="1">
                            <a:solidFill>
                              <a:srgbClr val="FFFFFF"/>
                            </a:solidFill>
                            <a:latin typeface="Cambria Math" panose="02040503050406030204" pitchFamily="18" charset="0"/>
                            <a:ea typeface="Cambria Math" panose="02040503050406030204" pitchFamily="18" charset="0"/>
                          </a:rPr>
                          <m:t>1</m:t>
                        </m:r>
                      </m:num>
                      <m:den>
                        <m:sSub>
                          <m:sSubPr>
                            <m:ctrlPr>
                              <a:rPr lang="es-AR" sz="1300" i="1">
                                <a:solidFill>
                                  <a:srgbClr val="FFFFFF"/>
                                </a:solidFill>
                                <a:latin typeface="Cambria Math" panose="02040503050406030204" pitchFamily="18" charset="0"/>
                                <a:ea typeface="Cambria Math" panose="02040503050406030204" pitchFamily="18" charset="0"/>
                              </a:rPr>
                            </m:ctrlPr>
                          </m:sSubPr>
                          <m:e>
                            <m:r>
                              <a:rPr lang="es-AR" sz="1300" i="1">
                                <a:solidFill>
                                  <a:srgbClr val="FFFFFF"/>
                                </a:solidFill>
                                <a:latin typeface="Cambria Math" panose="02040503050406030204" pitchFamily="18" charset="0"/>
                                <a:ea typeface="Cambria Math" panose="02040503050406030204" pitchFamily="18" charset="0"/>
                              </a:rPr>
                              <m:t>𝑇</m:t>
                            </m:r>
                          </m:e>
                          <m:sub>
                            <m:r>
                              <a:rPr lang="es-AR" sz="1300" i="1">
                                <a:solidFill>
                                  <a:srgbClr val="FFFFFF"/>
                                </a:solidFill>
                                <a:latin typeface="Cambria Math" panose="02040503050406030204" pitchFamily="18" charset="0"/>
                                <a:ea typeface="Cambria Math" panose="02040503050406030204" pitchFamily="18" charset="0"/>
                              </a:rPr>
                              <m:t>𝑈</m:t>
                            </m:r>
                          </m:sub>
                        </m:sSub>
                      </m:den>
                    </m:f>
                  </m:oMath>
                </a14:m>
                <a:r>
                  <a:rPr lang="es-MX" sz="1300">
                    <a:solidFill>
                      <a:srgbClr val="FFFFFF"/>
                    </a:solidFill>
                  </a:rPr>
                  <a:t>, se obtendrá el siguiente resultado, donde las portadoras cumplen con la condición de ortogonalidad.</a:t>
                </a:r>
              </a:p>
            </p:txBody>
          </p:sp>
        </mc:Choice>
        <mc:Fallback xmlns="">
          <p:sp>
            <p:nvSpPr>
              <p:cNvPr id="137" name="Google Shape;137;p20"/>
              <p:cNvSpPr txBox="1">
                <a:spLocks noGrp="1" noRot="1" noChangeAspect="1" noMove="1" noResize="1" noEditPoints="1" noAdjustHandles="1" noChangeArrowheads="1" noChangeShapeType="1" noTextEdit="1"/>
              </p:cNvSpPr>
              <p:nvPr>
                <p:ph type="body" idx="1"/>
              </p:nvPr>
            </p:nvSpPr>
            <p:spPr>
              <a:xfrm>
                <a:off x="1127769" y="246105"/>
                <a:ext cx="7574488" cy="2144670"/>
              </a:xfrm>
              <a:prstGeom prst="rect">
                <a:avLst/>
              </a:prstGeom>
              <a:blipFill>
                <a:blip r:embed="rId3"/>
                <a:stretch>
                  <a:fillRect l="-161" b="-4545"/>
                </a:stretch>
              </a:blipFill>
            </p:spPr>
            <p:txBody>
              <a:bodyPr/>
              <a:lstStyle/>
              <a:p>
                <a:r>
                  <a:rPr lang="en-US">
                    <a:noFill/>
                  </a:rPr>
                  <a:t> </a:t>
                </a:r>
              </a:p>
            </p:txBody>
          </p:sp>
        </mc:Fallback>
      </mc:AlternateContent>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Imagen 2">
            <a:extLst>
              <a:ext uri="{FF2B5EF4-FFF2-40B4-BE49-F238E27FC236}">
                <a16:creationId xmlns:a16="http://schemas.microsoft.com/office/drawing/2014/main" id="{20768300-ED68-48F3-B5DC-88BEE79A90E0}"/>
              </a:ext>
            </a:extLst>
          </p:cNvPr>
          <p:cNvPicPr>
            <a:picLocks noChangeAspect="1"/>
          </p:cNvPicPr>
          <p:nvPr/>
        </p:nvPicPr>
        <p:blipFill rotWithShape="1">
          <a:blip r:embed="rId4"/>
          <a:srcRect l="2609"/>
          <a:stretch/>
        </p:blipFill>
        <p:spPr>
          <a:xfrm>
            <a:off x="1328928" y="2656631"/>
            <a:ext cx="3243072" cy="1990725"/>
          </a:xfrm>
          <a:prstGeom prst="rect">
            <a:avLst/>
          </a:prstGeom>
        </p:spPr>
      </p:pic>
      <p:pic>
        <p:nvPicPr>
          <p:cNvPr id="4" name="Imagen 3">
            <a:extLst>
              <a:ext uri="{FF2B5EF4-FFF2-40B4-BE49-F238E27FC236}">
                <a16:creationId xmlns:a16="http://schemas.microsoft.com/office/drawing/2014/main" id="{3FE4AB73-30E7-4DFB-8031-BA26108C5FBA}"/>
              </a:ext>
            </a:extLst>
          </p:cNvPr>
          <p:cNvPicPr>
            <a:picLocks noChangeAspect="1"/>
          </p:cNvPicPr>
          <p:nvPr/>
        </p:nvPicPr>
        <p:blipFill rotWithShape="1">
          <a:blip r:embed="rId5"/>
          <a:srcRect l="2662" r="2211" b="14469"/>
          <a:stretch/>
        </p:blipFill>
        <p:spPr>
          <a:xfrm>
            <a:off x="4989381" y="2971728"/>
            <a:ext cx="3533776" cy="1360530"/>
          </a:xfrm>
          <a:prstGeom prst="rect">
            <a:avLst/>
          </a:prstGeom>
        </p:spPr>
      </p:pic>
    </p:spTree>
    <p:extLst>
      <p:ext uri="{BB962C8B-B14F-4D97-AF65-F5344CB8AC3E}">
        <p14:creationId xmlns:p14="http://schemas.microsoft.com/office/powerpoint/2010/main" val="6488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INTERFERENCIA ENTRE SÍMBOLOS: INTERVALO DE GUARDA</a:t>
            </a:r>
            <a:endParaRPr/>
          </a:p>
        </p:txBody>
      </p:sp>
      <p:sp>
        <p:nvSpPr>
          <p:cNvPr id="137" name="Google Shape;137;p20"/>
          <p:cNvSpPr txBox="1">
            <a:spLocks noGrp="1"/>
          </p:cNvSpPr>
          <p:nvPr>
            <p:ph type="body" idx="1"/>
          </p:nvPr>
        </p:nvSpPr>
        <p:spPr>
          <a:xfrm>
            <a:off x="1165475" y="722149"/>
            <a:ext cx="7574488" cy="992352"/>
          </a:xfrm>
          <a:prstGeom prst="rect">
            <a:avLst/>
          </a:prstGeom>
        </p:spPr>
        <p:txBody>
          <a:bodyPr spcFirstLastPara="1" wrap="square" lIns="91425" tIns="91425" rIns="91425" bIns="91425" anchor="t" anchorCtr="0">
            <a:noAutofit/>
          </a:bodyPr>
          <a:lstStyle/>
          <a:p>
            <a:pPr marL="0" indent="0">
              <a:buNone/>
            </a:pPr>
            <a:r>
              <a:rPr lang="es-MX" sz="1300">
                <a:solidFill>
                  <a:srgbClr val="FFFFFF"/>
                </a:solidFill>
              </a:rPr>
              <a:t>El problema que resta por resolver es el de la </a:t>
            </a:r>
            <a:r>
              <a:rPr lang="es-MX" sz="1300" b="1">
                <a:solidFill>
                  <a:srgbClr val="FFFFFF"/>
                </a:solidFill>
              </a:rPr>
              <a:t>interferencia entre símbolos (ISI).</a:t>
            </a:r>
            <a:r>
              <a:rPr lang="es-MX" sz="1300">
                <a:solidFill>
                  <a:srgbClr val="FFFFFF"/>
                </a:solidFill>
              </a:rPr>
              <a:t> La parte inicial de cada nuevo símbolo OFDM transmitido corre serios riesgos de ser degradada por el final del símbolo que le antecede. Para evitar este efecto, se inserta un intervalo de guarda al comienzo de cada símbolo OFDM, tal como se muestra en la figura siguiente:</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Imagen 2">
            <a:extLst>
              <a:ext uri="{FF2B5EF4-FFF2-40B4-BE49-F238E27FC236}">
                <a16:creationId xmlns:a16="http://schemas.microsoft.com/office/drawing/2014/main" id="{B350EADD-38BA-48C7-A710-C00A08EC20EC}"/>
              </a:ext>
            </a:extLst>
          </p:cNvPr>
          <p:cNvPicPr>
            <a:picLocks noChangeAspect="1"/>
          </p:cNvPicPr>
          <p:nvPr/>
        </p:nvPicPr>
        <p:blipFill rotWithShape="1">
          <a:blip r:embed="rId3"/>
          <a:srcRect l="5035"/>
          <a:stretch/>
        </p:blipFill>
        <p:spPr>
          <a:xfrm>
            <a:off x="2319056" y="1887001"/>
            <a:ext cx="5267325" cy="2839183"/>
          </a:xfrm>
          <a:prstGeom prst="rect">
            <a:avLst/>
          </a:prstGeom>
        </p:spPr>
      </p:pic>
    </p:spTree>
    <p:extLst>
      <p:ext uri="{BB962C8B-B14F-4D97-AF65-F5344CB8AC3E}">
        <p14:creationId xmlns:p14="http://schemas.microsoft.com/office/powerpoint/2010/main" val="2283150145"/>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F7F79996629844582DF0B262F6A3327" ma:contentTypeVersion="7" ma:contentTypeDescription="Crear nuevo documento." ma:contentTypeScope="" ma:versionID="c0b7c7b280c990c4854bd64270aa954a">
  <xsd:schema xmlns:xsd="http://www.w3.org/2001/XMLSchema" xmlns:xs="http://www.w3.org/2001/XMLSchema" xmlns:p="http://schemas.microsoft.com/office/2006/metadata/properties" xmlns:ns3="d0c7f811-e236-4bb1-8b6d-7fa38bf3397f" xmlns:ns4="0a4c4cc9-5ad6-4f35-895a-112498f0a903" targetNamespace="http://schemas.microsoft.com/office/2006/metadata/properties" ma:root="true" ma:fieldsID="58fb3b1f4f6584edbce9663fb4cd3a65" ns3:_="" ns4:_="">
    <xsd:import namespace="d0c7f811-e236-4bb1-8b6d-7fa38bf3397f"/>
    <xsd:import namespace="0a4c4cc9-5ad6-4f35-895a-112498f0a90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c7f811-e236-4bb1-8b6d-7fa38bf339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4c4cc9-5ad6-4f35-895a-112498f0a903"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1E8190-287B-4023-A8CB-B9D4FFA7F5AA}">
  <ds:schemaRefs>
    <ds:schemaRef ds:uri="http://schemas.microsoft.com/sharepoint/v3/contenttype/forms"/>
  </ds:schemaRefs>
</ds:datastoreItem>
</file>

<file path=customXml/itemProps2.xml><?xml version="1.0" encoding="utf-8"?>
<ds:datastoreItem xmlns:ds="http://schemas.openxmlformats.org/officeDocument/2006/customXml" ds:itemID="{392945F9-0086-423C-B9E7-E0F0370DBF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c7f811-e236-4bb1-8b6d-7fa38bf3397f"/>
    <ds:schemaRef ds:uri="0a4c4cc9-5ad6-4f35-895a-112498f0a9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97FF80-3BDA-480A-8210-0FE5B82B798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76</TotalTime>
  <Words>6251</Words>
  <Application>Microsoft Office PowerPoint</Application>
  <PresentationFormat>Presentación en pantalla (16:9)</PresentationFormat>
  <Paragraphs>374</Paragraphs>
  <Slides>60</Slides>
  <Notes>39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60</vt:i4>
      </vt:variant>
    </vt:vector>
  </HeadingPairs>
  <TitlesOfParts>
    <vt:vector size="64" baseType="lpstr">
      <vt:lpstr>Cambria Math</vt:lpstr>
      <vt:lpstr>Quicksand</vt:lpstr>
      <vt:lpstr>Arial</vt:lpstr>
      <vt:lpstr>Eleanor template</vt:lpstr>
      <vt:lpstr>RADIODIFUSIÓN SONORA Y TELEVISIVA</vt:lpstr>
      <vt:lpstr>INDICE</vt:lpstr>
      <vt:lpstr>CANAL RADIOELÉCTRICO</vt:lpstr>
      <vt:lpstr>MODULACIÓN OFDM</vt:lpstr>
      <vt:lpstr>Presentación de PowerPoint</vt:lpstr>
      <vt:lpstr>Presentación de PowerPoint</vt:lpstr>
      <vt:lpstr>INTERFERENCIA ENTRE PORTADORAS: ORTOGONALIDAD</vt:lpstr>
      <vt:lpstr>Presentación de PowerPoint</vt:lpstr>
      <vt:lpstr>INTERFERENCIA ENTRE SÍMBOLOS: INTERVALO DE GUARDA</vt:lpstr>
      <vt:lpstr>¿Cuánto debe durar el intervalo de guarda?</vt:lpstr>
      <vt:lpstr>Presentación de PowerPoint</vt:lpstr>
      <vt:lpstr>El intervalo de guarda, ¿es un tiempo muerto?</vt:lpstr>
      <vt:lpstr>SISTEMA DE TRANSMISIÓN</vt:lpstr>
      <vt:lpstr>Presentación de PowerPoint</vt:lpstr>
      <vt:lpstr>DIAGRAMA EN BLOQUES DEL SISTEMA</vt:lpstr>
      <vt:lpstr>FLUJO DE TRANSPORTE (TS) MPEG-2</vt:lpstr>
      <vt:lpstr>RE-MULTIPLEXADOR</vt:lpstr>
      <vt:lpstr>CARACTERÍSTICAS DEL BTS</vt:lpstr>
      <vt:lpstr>SEPARADOR DE CAPAS JERÁRQUICAS</vt:lpstr>
      <vt:lpstr>CODIFICADOR REED-SOLOMON</vt:lpstr>
      <vt:lpstr>ALEATORIZADOR DE BITS</vt:lpstr>
      <vt:lpstr>ENTRELAZADO DE BYTES</vt:lpstr>
      <vt:lpstr>Presentación de PowerPoint</vt:lpstr>
      <vt:lpstr>AJUSTE DE RETARDO</vt:lpstr>
      <vt:lpstr>CODIFICADOR CONVOLUCIONAL</vt:lpstr>
      <vt:lpstr>Presentación de PowerPoint</vt:lpstr>
      <vt:lpstr>ENTRELAZAMIENTO DE BITS Y MODULACIÓN</vt:lpstr>
      <vt:lpstr>Presentación de PowerPoint</vt:lpstr>
      <vt:lpstr>COMBINACIÓN JERÁRQUICA</vt:lpstr>
      <vt:lpstr>ENTRELAZADO DE FRECUENCIA Y ENTRELAZADO TEMPORAL</vt:lpstr>
      <vt:lpstr>ENTRELAZAMIENTO TEMPORAL</vt:lpstr>
      <vt:lpstr>ENTRELAZAMIENTO FRECUENCIAL</vt:lpstr>
      <vt:lpstr>Entrelazador Inter-Segmentos</vt:lpstr>
      <vt:lpstr>Entrelazador Intra-Segmentos</vt:lpstr>
      <vt:lpstr>ESTRUCTURA DE UN CUADRO OFDM</vt:lpstr>
      <vt:lpstr>Portadoras TMCC (Transmission and Multiplexing Configuration Control)</vt:lpstr>
      <vt:lpstr>TRANSFORMADA RÁPIDA INVERSA DE FOURIER (IFFT)</vt:lpstr>
      <vt:lpstr>Presentación de PowerPoint</vt:lpstr>
      <vt:lpstr>AGREGADO DEL PREFIJO CÍCLICO</vt:lpstr>
      <vt:lpstr>DEDUCCIÓN DE TABLAS DE LA NORMA ISDB-T ABNT NBR 15601</vt:lpstr>
      <vt:lpstr>PARÁMETROS PRINCIPALES DEL SISTEMA DE TRANSMISIÓN</vt:lpstr>
      <vt:lpstr>DETERMINACIÓN DEL NÚMERO DE PORTADORAS</vt:lpstr>
      <vt:lpstr>Presentación de PowerPoint</vt:lpstr>
      <vt:lpstr>DETERMINACIÓN DEL NÚMERO DE PORTADORAS POR SEGMENTO</vt:lpstr>
      <vt:lpstr>GENERACIÓN DE SÍMBOLOS OFDM: Frecuencia de muestreo fIFFT</vt:lpstr>
      <vt:lpstr>CANTIDAD DE SÍMBOLOS POR CUADRO OFDM</vt:lpstr>
      <vt:lpstr>Presentación de PowerPoint</vt:lpstr>
      <vt:lpstr>PARÁMETROS DE SEGMENTO OFDM</vt:lpstr>
      <vt:lpstr>CÁLCULO DE LOS PARÁMETROS DE SEGMENTO OFDM</vt:lpstr>
      <vt:lpstr>Presentación de PowerPoint</vt:lpstr>
      <vt:lpstr>Presentación de PowerPoint</vt:lpstr>
      <vt:lpstr>Presentación de PowerPoint</vt:lpstr>
      <vt:lpstr>PARÁMETROS DE LA SEÑAL DE TRANSMISIÓN</vt:lpstr>
      <vt:lpstr>Presentación de PowerPoint</vt:lpstr>
      <vt:lpstr>TASA DE DATOS DE UN ÚNICO SEGMENTO</vt:lpstr>
      <vt:lpstr>Presentación de PowerPoint</vt:lpstr>
      <vt:lpstr>AJUSTE DEL VALOR DE RETRASO REQUERIDO COMO RESULTADO DEL ENTRELAZAMIENTO DE BYTE</vt:lpstr>
      <vt:lpstr>AJUSTE DE RETARDO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RADIODIFUSIÓN SONORA Y TELEVISIVA</dc:title>
  <dc:creator>Milagros Heredia</dc:creator>
  <cp:lastModifiedBy>Milagros Heredia</cp:lastModifiedBy>
  <cp:revision>100</cp:revision>
  <dcterms:modified xsi:type="dcterms:W3CDTF">2020-07-16T16:29:21Z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0x010100EF7F79996629844582DF0B262F6A3327</vt:lpwstr>
  </property>
</Properties>
</file>