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19CE-5DB7-4414-AA0D-1CB5592DF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1A21D-C046-4A83-8F36-BE42E2A47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94B0A-1D66-4E18-A53B-4139E739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4356-08F6-4264-81DD-6196A266A343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80F64-0234-4B1C-9044-8D941298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07BE4-2254-47D7-A42C-2E9F9398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15D-4AD8-4D82-9ED4-7B7E5193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1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B426-CAF2-4CE2-BA98-5B3FD158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87B87-E8C0-4B38-ACF5-4189E8F6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8E3AA-D891-4AEA-A075-0BA453E8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4356-08F6-4264-81DD-6196A266A343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9CE1D-F1C4-46A6-9AF6-B9BFBB6E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20440-38BF-4C0A-B6FE-044DF5D5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15D-4AD8-4D82-9ED4-7B7E5193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1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9E840-9088-4C20-84A5-F9D3DFD02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29556-55C3-426F-8D9E-1D5781862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13161-273B-424D-BF3D-81117827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4356-08F6-4264-81DD-6196A266A343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62722-E0C3-48A0-A374-7DA774BA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A83B-2D68-4E25-B43B-B393A7B3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15D-4AD8-4D82-9ED4-7B7E5193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3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D3-8A14-4643-87B9-7D2BFA80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F26FE-5006-4135-B74D-BEF32B96A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9CA3E-727F-4FD2-92F2-134303D7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4356-08F6-4264-81DD-6196A266A343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0C419-38F2-4D4C-AC30-12A3C9617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60BBE-E16E-4DBC-B9F6-C3CC5FC0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15D-4AD8-4D82-9ED4-7B7E5193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A22E-C435-4D43-960F-30D442B3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FA021-A204-4D0C-9A9E-6A58C589C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BF1C1-31B4-4CE4-9B90-5F290F97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4356-08F6-4264-81DD-6196A266A343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A68CF-FDC6-455E-80C6-2C736AE0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DD525-7933-4F94-994C-A0511377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15D-4AD8-4D82-9ED4-7B7E5193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1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CA6F-F59D-4638-A3AB-90528A12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57F4C-36DF-49DF-A231-E647CBD7A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B9F43-66A7-46EF-895D-365E8AB57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B066F-E06C-488E-8083-8B68FDEA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4356-08F6-4264-81DD-6196A266A343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A3F18-55DF-4AF8-9626-5D94952B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54856-AC6A-4FC3-A401-CBC13662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15D-4AD8-4D82-9ED4-7B7E5193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A0C3-FD22-4253-9FA3-1F73F7D8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E2817-9F4B-4282-A073-EFE213E4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BD496-36A1-4947-BF3F-340705076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13A7B-BD64-43FF-95FF-944259BF3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C4AA3-34C8-4CB2-990F-B76E9F00C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C7873-70DB-4EF4-82F2-B07F3212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4356-08F6-4264-81DD-6196A266A343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82F8B-D539-43CD-9062-BD6CF999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75226-7DFA-4839-812C-234277EF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15D-4AD8-4D82-9ED4-7B7E5193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1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016F-DD58-4F3F-81C4-F5347366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79B63-0DD8-43D8-AC25-6946B8DF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4356-08F6-4264-81DD-6196A266A343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1E346-2CCB-43B2-B848-C4FDA509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F3DAB-B1CB-409C-BD6A-0BE7FF91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15D-4AD8-4D82-9ED4-7B7E5193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0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041D8-AB5B-454D-94DD-598F7C8C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4356-08F6-4264-81DD-6196A266A343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BE587-46B3-4B06-8A33-F77E5B8C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CFCF9-D922-4FCB-BC6C-70A22A59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15D-4AD8-4D82-9ED4-7B7E5193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3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2B94-BA3E-43A3-8D9D-6B8D7BD0A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0E1C-3115-4703-AB5A-C8147EAAD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4D88E-87BA-4AF8-99DB-8A8900314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B7E9B-4529-408C-993C-60EBC00D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4356-08F6-4264-81DD-6196A266A343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A5740-2B61-4210-B21E-FC3DAD07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44A48-31A9-428B-BD44-15467D64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15D-4AD8-4D82-9ED4-7B7E5193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5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8E55-3BD9-4E45-A343-0847939C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B4CE12-2E82-405E-910B-63BD5A818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2EAC3-7557-476F-A79C-F7747466A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2DAE3-51EA-42FA-AEE9-1C05B720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4356-08F6-4264-81DD-6196A266A343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C1849-1625-45BD-BD6B-C1D7CBCE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79433-AB47-4BBD-B18B-275560E0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15D-4AD8-4D82-9ED4-7B7E5193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B399A-1645-4A0B-A385-3F79CB44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69788-D1D8-4257-86FB-D1CA8C86F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09BAC-83EF-4B46-8A29-52C705631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4356-08F6-4264-81DD-6196A266A343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F219C-25FF-4BE5-806C-B94A0AA56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0666B-353A-45A7-A8D7-33BFA36E4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1715D-4AD8-4D82-9ED4-7B7E5193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0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FD03-ADB5-4490-93B6-FF9145F3B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b="1" dirty="0"/>
              <a:t>Istraživanje korisnika i kreiranje aplikacije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18A8A-71DF-4EB3-BA7D-6D223E903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1682" y="5651555"/>
            <a:ext cx="3825766" cy="544293"/>
          </a:xfrm>
        </p:spPr>
        <p:txBody>
          <a:bodyPr/>
          <a:lstStyle/>
          <a:p>
            <a:r>
              <a:rPr lang="sr-Latn-RS" dirty="0"/>
              <a:t>Milija Stojanović 2246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1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2ADA-6620-442F-ABED-7A30E860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Opis aplikacije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3D43-1DB7-4FDF-9EC0-7D5D0FAF0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Intervalni tajmer namenjen za treninge visokog intenziteta (HIIT)</a:t>
            </a:r>
          </a:p>
          <a:p>
            <a:r>
              <a:rPr lang="sr-Latn-RS" dirty="0"/>
              <a:t>Ima funkcionalnosti nameštanja broja rundi, vremena radnog intervala i vremena intervala odmora</a:t>
            </a:r>
          </a:p>
          <a:p>
            <a:r>
              <a:rPr lang="sr-Latn-RS" dirty="0"/>
              <a:t>Prilikom početka treninga ili promene intervala korisnik se obaveštava zvučnim signalima da se pripremi za rad ili odmor</a:t>
            </a:r>
          </a:p>
          <a:p>
            <a:r>
              <a:rPr lang="sr-Latn-RS" dirty="0"/>
              <a:t>Fokus je na jednostavnosti i lepom dizajnu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5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A8B7-D233-47E2-81CF-726473EA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Diskusija ciljne grupe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91644-F2ED-4075-B738-0F33AC6B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Cilja grupa predstavlja korisnike koji imaju iskustva sa intervalnim treninzima</a:t>
            </a:r>
          </a:p>
          <a:p>
            <a:r>
              <a:rPr lang="sr-Latn-RS" dirty="0"/>
              <a:t>Korisnici preferiraju kratke i intezivne treninge u poređenju sa dugim treninzima niskog intenziteta (Sprinteri protiv maratonaca)</a:t>
            </a:r>
          </a:p>
          <a:p>
            <a:r>
              <a:rPr lang="sr-Latn-RS" dirty="0"/>
              <a:t>Korisnici su u stari od 18-35 godina, muškog i ženskog pola i imaju višegodišnjeg iskustva sa treningom, fizički su u dobroj kondiciji i imaju dosta snage</a:t>
            </a:r>
          </a:p>
          <a:p>
            <a:r>
              <a:rPr lang="sr-Latn-RS" dirty="0"/>
              <a:t>Iskustvo korisnika sa informacionim tehnologijama (pametnim telefonima) nije relevantno</a:t>
            </a:r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1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445F-DAD7-40A7-8332-BED17D1A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Zašto je aplikacija pogodna za tu ciljnu grupu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1025-90CF-4088-87D8-74A55E72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Lako je nekome ko džogira da gleda u sat, jer njegov trening traje na primer 30 minuta bez prestanka</a:t>
            </a:r>
          </a:p>
          <a:p>
            <a:r>
              <a:rPr lang="sr-Latn-RS" dirty="0"/>
              <a:t>Intervalne treninge, pogotovo Tabata tipa je jako teško izvoditi ukoliko svaki čas pazimo na proteklo vreme, jer je cilj takvih treninga da se rade što je intezivnije moguće u kratkom vremenskom periodu</a:t>
            </a:r>
          </a:p>
          <a:p>
            <a:r>
              <a:rPr lang="sr-Latn-RS" dirty="0"/>
              <a:t>Prilikom rasipanja pažnje sa strane, gubi se na performansu izvođenja treninga, pogotov ako celokupan trening traje samo 4 minuta</a:t>
            </a:r>
          </a:p>
          <a:p>
            <a:r>
              <a:rPr lang="sr-Latn-RS" dirty="0"/>
              <a:t>Aplikacija intervalni tajmer osim što mnogo olakšava izvođenje samog intervalnog treninga, ona i pospešuje korisnika da za vreme treninga pruži mnogo više nego što bi inače pružio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6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AD2C-E378-4E80-8DFF-37C18603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Metode testiranja prototipa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3580C-16C4-4EC7-B19D-FC8872B6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Zbog jednostavnog dizajna i funkcionalnosti, kao i mana alata Marvelapp-a, metode posamtranja i heurističke evaluacije nisu od velikog značaja</a:t>
            </a:r>
          </a:p>
          <a:p>
            <a:r>
              <a:rPr lang="sr-Latn-RS" dirty="0"/>
              <a:t>Prediktivna evaluacija – eksperti vrše predikciju korisničkih problema na osnovu znanja, profila korisnika i njihovih zahteva, dok korisnici ne moraju biti prisutni</a:t>
            </a:r>
          </a:p>
          <a:p>
            <a:r>
              <a:rPr lang="sr-Latn-RS" dirty="0"/>
              <a:t>Posmatranje i heuristička evaluacija – testirana su 3 korisnika, posmatranjem i pitanjem za mišljenje u tok davanja instrukcija, usled njihove interakcije sa prototipom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4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F1B1-28AD-4EF9-B0CC-7A0A6B13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Rezultati testiranja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E798-F3AB-4766-9125-098444C9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Usled posmatranja došlo se do zaključka da ispitanici nisu imali problem sa korišćenjem i razumevanjem aplikacije</a:t>
            </a:r>
          </a:p>
          <a:p>
            <a:r>
              <a:rPr lang="sr-Latn-RS" dirty="0"/>
              <a:t>Nakon analize dobijenih odgovora, došlo se do zaključka da je dizajn najbitniji korisnicima, njihovi ukusi su se najviše razlikovali u odnosu na pol</a:t>
            </a:r>
          </a:p>
          <a:p>
            <a:r>
              <a:rPr lang="sr-Latn-RS" dirty="0"/>
              <a:t>Sledeći korak u razvoju aplikacije bi bilo uvođenje personalizacije, tako da svaki korisnik može da namesti boje intervala po svom ukusu i želji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7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3A47-84D3-4313-A9D8-EBEA6262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Zaključak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AB578-A7E5-4ADD-B911-FF0A354A7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Metode tehnike sakupljanja i obrade podataka su od ključnog značaja, za uspešan razvoj bilo kog proizvoda, a ne samo mobilnih aplikacija</a:t>
            </a:r>
          </a:p>
          <a:p>
            <a:r>
              <a:rPr lang="sr-Latn-RS" dirty="0"/>
              <a:t>Slične i iste metode se koriste za razvoj uspešnog biznisa</a:t>
            </a:r>
          </a:p>
          <a:p>
            <a:r>
              <a:rPr lang="sr-Latn-RS" dirty="0"/>
              <a:t>Ključna stvar uspešnog proizvoda ili biznisa je razumevanje njihovih korisnika, ko su tačno oni i šta oni tačno žele, jer se proizvod plasira da reši neki njiihov problem, a ne ono što mi mislimo da njima treba</a:t>
            </a:r>
          </a:p>
          <a:p>
            <a:r>
              <a:rPr lang="sr-Latn-RS" dirty="0"/>
              <a:t>Analizom i testiranjem se često može doći do neočekivanih rezultata, to je još jedan od razloga zašto oni moraju konstantno da se obavljaju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477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Istraživanje korisnika i kreiranje aplikacije</vt:lpstr>
      <vt:lpstr>Opis aplikacije</vt:lpstr>
      <vt:lpstr>Diskusija ciljne grupe</vt:lpstr>
      <vt:lpstr>Zašto je aplikacija pogodna za tu ciljnu grupu</vt:lpstr>
      <vt:lpstr>Metode testiranja prototipa</vt:lpstr>
      <vt:lpstr>Rezultati testiranja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17</cp:revision>
  <dcterms:created xsi:type="dcterms:W3CDTF">2017-06-04T01:34:36Z</dcterms:created>
  <dcterms:modified xsi:type="dcterms:W3CDTF">2017-06-04T17:10:00Z</dcterms:modified>
</cp:coreProperties>
</file>