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84" r:id="rId4"/>
    <p:sldId id="287" r:id="rId5"/>
    <p:sldId id="285" r:id="rId6"/>
    <p:sldId id="288" r:id="rId7"/>
    <p:sldId id="289" r:id="rId8"/>
    <p:sldId id="290" r:id="rId9"/>
    <p:sldId id="286" r:id="rId10"/>
    <p:sldId id="294" r:id="rId11"/>
    <p:sldId id="295" r:id="rId12"/>
    <p:sldId id="280" r:id="rId13"/>
    <p:sldId id="257" r:id="rId14"/>
    <p:sldId id="279" r:id="rId15"/>
    <p:sldId id="281" r:id="rId16"/>
    <p:sldId id="282" r:id="rId17"/>
    <p:sldId id="283" r:id="rId18"/>
    <p:sldId id="293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B92D14"/>
    <a:srgbClr val="35759D"/>
    <a:srgbClr val="35B19D"/>
    <a:srgbClr val="20A6C6"/>
    <a:srgbClr val="DEDEDE"/>
    <a:srgbClr val="0033CC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78815" autoAdjust="0"/>
  </p:normalViewPr>
  <p:slideViewPr>
    <p:cSldViewPr>
      <p:cViewPr varScale="1">
        <p:scale>
          <a:sx n="59" d="100"/>
          <a:sy n="59" d="100"/>
        </p:scale>
        <p:origin x="121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EB149-4EFF-4A7E-90DE-71164584D6D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DAC1BFB-2E39-4DEA-A8BF-F6511EB4B766}">
      <dgm:prSet custT="1"/>
      <dgm:spPr/>
      <dgm:t>
        <a:bodyPr/>
        <a:lstStyle/>
        <a:p>
          <a:pPr rtl="0"/>
          <a:r>
            <a:rPr lang="fr-FR" sz="2000" dirty="0" smtClean="0"/>
            <a:t>Absence : 3 fois successives , ça va être traité par le bureau exécutif.</a:t>
          </a:r>
          <a:endParaRPr lang="fr-FR" sz="2000" dirty="0"/>
        </a:p>
      </dgm:t>
    </dgm:pt>
    <dgm:pt modelId="{1C3B4DA2-84AB-4FA1-AE5E-AE04753FB554}" type="parTrans" cxnId="{5EB78AE0-E94F-4DC7-AD08-451CEDE36F81}">
      <dgm:prSet/>
      <dgm:spPr/>
      <dgm:t>
        <a:bodyPr/>
        <a:lstStyle/>
        <a:p>
          <a:endParaRPr lang="fr-FR"/>
        </a:p>
      </dgm:t>
    </dgm:pt>
    <dgm:pt modelId="{C2BAE0C4-FEA5-40E2-8CCB-A338484487B6}" type="sibTrans" cxnId="{5EB78AE0-E94F-4DC7-AD08-451CEDE36F81}">
      <dgm:prSet/>
      <dgm:spPr/>
      <dgm:t>
        <a:bodyPr/>
        <a:lstStyle/>
        <a:p>
          <a:endParaRPr lang="fr-FR"/>
        </a:p>
      </dgm:t>
    </dgm:pt>
    <dgm:pt modelId="{D47063F0-2064-4FF7-8383-3F33DE85F441}">
      <dgm:prSet custT="1"/>
      <dgm:spPr/>
      <dgm:t>
        <a:bodyPr/>
        <a:lstStyle/>
        <a:p>
          <a:pPr rtl="0"/>
          <a:r>
            <a:rPr lang="fr-FR" sz="2000" dirty="0" smtClean="0"/>
            <a:t>En cas d’absence, il faut informer l’un des responsables de la raison.</a:t>
          </a:r>
          <a:endParaRPr lang="fr-FR" sz="2000" dirty="0"/>
        </a:p>
      </dgm:t>
    </dgm:pt>
    <dgm:pt modelId="{FD087E91-D5DF-4D4A-B05A-A479B46113F4}" type="parTrans" cxnId="{6D462C6D-64B1-4361-9345-93D85E08C768}">
      <dgm:prSet/>
      <dgm:spPr/>
      <dgm:t>
        <a:bodyPr/>
        <a:lstStyle/>
        <a:p>
          <a:endParaRPr lang="fr-FR"/>
        </a:p>
      </dgm:t>
    </dgm:pt>
    <dgm:pt modelId="{9EDE6430-E099-4506-8456-6262CC26765F}" type="sibTrans" cxnId="{6D462C6D-64B1-4361-9345-93D85E08C768}">
      <dgm:prSet/>
      <dgm:spPr/>
      <dgm:t>
        <a:bodyPr/>
        <a:lstStyle/>
        <a:p>
          <a:endParaRPr lang="fr-FR"/>
        </a:p>
      </dgm:t>
    </dgm:pt>
    <dgm:pt modelId="{654D4048-87A9-4B88-8216-2ACE98105AB7}">
      <dgm:prSet custT="1"/>
      <dgm:spPr/>
      <dgm:t>
        <a:bodyPr/>
        <a:lstStyle/>
        <a:p>
          <a:pPr rtl="0"/>
          <a:r>
            <a:rPr lang="fr-FR" sz="2000" dirty="0" smtClean="0"/>
            <a:t>Il est obligatoire de respecter les dates limites imposées par les responsables .</a:t>
          </a:r>
          <a:endParaRPr lang="fr-FR" sz="2000" dirty="0"/>
        </a:p>
      </dgm:t>
    </dgm:pt>
    <dgm:pt modelId="{B82904D7-A768-49F1-90C5-99647E180663}" type="parTrans" cxnId="{8D917128-7898-406E-B206-708A6CCC3C81}">
      <dgm:prSet/>
      <dgm:spPr/>
      <dgm:t>
        <a:bodyPr/>
        <a:lstStyle/>
        <a:p>
          <a:endParaRPr lang="fr-FR"/>
        </a:p>
      </dgm:t>
    </dgm:pt>
    <dgm:pt modelId="{5B8CE59F-9926-4A60-A081-EFECE3E841E8}" type="sibTrans" cxnId="{8D917128-7898-406E-B206-708A6CCC3C81}">
      <dgm:prSet/>
      <dgm:spPr/>
      <dgm:t>
        <a:bodyPr/>
        <a:lstStyle/>
        <a:p>
          <a:endParaRPr lang="fr-FR"/>
        </a:p>
      </dgm:t>
    </dgm:pt>
    <dgm:pt modelId="{7AB6C0EA-A6DF-416C-8E5B-DA4D7A7EED08}">
      <dgm:prSet custT="1"/>
      <dgm:spPr/>
      <dgm:t>
        <a:bodyPr/>
        <a:lstStyle/>
        <a:p>
          <a:pPr rtl="0"/>
          <a:r>
            <a:rPr lang="fr-FR" sz="2000" dirty="0" smtClean="0"/>
            <a:t>En cas d’accumulation des tâches :</a:t>
          </a:r>
          <a:endParaRPr lang="fr-FR" sz="2000" dirty="0"/>
        </a:p>
      </dgm:t>
    </dgm:pt>
    <dgm:pt modelId="{59D3FE02-28E9-42C8-BCAD-AF2F70A056CF}" type="parTrans" cxnId="{9D9A8E2A-E2A9-416F-A2E7-D81762151FA7}">
      <dgm:prSet/>
      <dgm:spPr/>
      <dgm:t>
        <a:bodyPr/>
        <a:lstStyle/>
        <a:p>
          <a:endParaRPr lang="fr-FR"/>
        </a:p>
      </dgm:t>
    </dgm:pt>
    <dgm:pt modelId="{5DFE965D-A66D-49E5-BDEA-B69DC95D95A0}" type="sibTrans" cxnId="{9D9A8E2A-E2A9-416F-A2E7-D81762151FA7}">
      <dgm:prSet/>
      <dgm:spPr/>
      <dgm:t>
        <a:bodyPr/>
        <a:lstStyle/>
        <a:p>
          <a:endParaRPr lang="fr-FR"/>
        </a:p>
      </dgm:t>
    </dgm:pt>
    <dgm:pt modelId="{A9435E36-A14E-4B13-BF9E-423EC5FCC80D}" type="pres">
      <dgm:prSet presAssocID="{499EB149-4EFF-4A7E-90DE-71164584D6DC}" presName="linear" presStyleCnt="0">
        <dgm:presLayoutVars>
          <dgm:animLvl val="lvl"/>
          <dgm:resizeHandles val="exact"/>
        </dgm:presLayoutVars>
      </dgm:prSet>
      <dgm:spPr/>
    </dgm:pt>
    <dgm:pt modelId="{B76101E3-804B-45FF-A828-B057C0DA754C}" type="pres">
      <dgm:prSet presAssocID="{5DAC1BFB-2E39-4DEA-A8BF-F6511EB4B76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344569E-3F17-4725-AE10-BE00AB624C29}" type="pres">
      <dgm:prSet presAssocID="{C2BAE0C4-FEA5-40E2-8CCB-A338484487B6}" presName="spacer" presStyleCnt="0"/>
      <dgm:spPr/>
    </dgm:pt>
    <dgm:pt modelId="{03CB71F4-044C-403C-9890-F6EEC5D639AE}" type="pres">
      <dgm:prSet presAssocID="{D47063F0-2064-4FF7-8383-3F33DE85F44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CBEDDD-F34F-4A97-B537-F5C6013C5470}" type="pres">
      <dgm:prSet presAssocID="{9EDE6430-E099-4506-8456-6262CC26765F}" presName="spacer" presStyleCnt="0"/>
      <dgm:spPr/>
    </dgm:pt>
    <dgm:pt modelId="{A88B9A6C-DAEC-4B92-B16B-2A6D984A0CBC}" type="pres">
      <dgm:prSet presAssocID="{654D4048-87A9-4B88-8216-2ACE98105A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F643CC-3401-4D01-A3FF-7B2D87B94692}" type="pres">
      <dgm:prSet presAssocID="{5B8CE59F-9926-4A60-A081-EFECE3E841E8}" presName="spacer" presStyleCnt="0"/>
      <dgm:spPr/>
    </dgm:pt>
    <dgm:pt modelId="{D3DE3D3A-2FAB-45F8-90BD-5EED0ACF7940}" type="pres">
      <dgm:prSet presAssocID="{7AB6C0EA-A6DF-416C-8E5B-DA4D7A7EED0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D7906DC-713F-49CE-8026-281605126346}" type="presOf" srcId="{654D4048-87A9-4B88-8216-2ACE98105AB7}" destId="{A88B9A6C-DAEC-4B92-B16B-2A6D984A0CBC}" srcOrd="0" destOrd="0" presId="urn:microsoft.com/office/officeart/2005/8/layout/vList2"/>
    <dgm:cxn modelId="{0F58F9F3-B1F6-4BC6-A065-2E6C4E654665}" type="presOf" srcId="{7AB6C0EA-A6DF-416C-8E5B-DA4D7A7EED08}" destId="{D3DE3D3A-2FAB-45F8-90BD-5EED0ACF7940}" srcOrd="0" destOrd="0" presId="urn:microsoft.com/office/officeart/2005/8/layout/vList2"/>
    <dgm:cxn modelId="{39AAA54D-1FCA-4CD7-A235-BA5A4703C53A}" type="presOf" srcId="{5DAC1BFB-2E39-4DEA-A8BF-F6511EB4B766}" destId="{B76101E3-804B-45FF-A828-B057C0DA754C}" srcOrd="0" destOrd="0" presId="urn:microsoft.com/office/officeart/2005/8/layout/vList2"/>
    <dgm:cxn modelId="{634EA565-013B-43E4-8757-0F8C4EE34FEA}" type="presOf" srcId="{499EB149-4EFF-4A7E-90DE-71164584D6DC}" destId="{A9435E36-A14E-4B13-BF9E-423EC5FCC80D}" srcOrd="0" destOrd="0" presId="urn:microsoft.com/office/officeart/2005/8/layout/vList2"/>
    <dgm:cxn modelId="{5EB78AE0-E94F-4DC7-AD08-451CEDE36F81}" srcId="{499EB149-4EFF-4A7E-90DE-71164584D6DC}" destId="{5DAC1BFB-2E39-4DEA-A8BF-F6511EB4B766}" srcOrd="0" destOrd="0" parTransId="{1C3B4DA2-84AB-4FA1-AE5E-AE04753FB554}" sibTransId="{C2BAE0C4-FEA5-40E2-8CCB-A338484487B6}"/>
    <dgm:cxn modelId="{B7936CD6-2D39-4160-AE83-7912C77E3494}" type="presOf" srcId="{D47063F0-2064-4FF7-8383-3F33DE85F441}" destId="{03CB71F4-044C-403C-9890-F6EEC5D639AE}" srcOrd="0" destOrd="0" presId="urn:microsoft.com/office/officeart/2005/8/layout/vList2"/>
    <dgm:cxn modelId="{8D917128-7898-406E-B206-708A6CCC3C81}" srcId="{499EB149-4EFF-4A7E-90DE-71164584D6DC}" destId="{654D4048-87A9-4B88-8216-2ACE98105AB7}" srcOrd="2" destOrd="0" parTransId="{B82904D7-A768-49F1-90C5-99647E180663}" sibTransId="{5B8CE59F-9926-4A60-A081-EFECE3E841E8}"/>
    <dgm:cxn modelId="{6D462C6D-64B1-4361-9345-93D85E08C768}" srcId="{499EB149-4EFF-4A7E-90DE-71164584D6DC}" destId="{D47063F0-2064-4FF7-8383-3F33DE85F441}" srcOrd="1" destOrd="0" parTransId="{FD087E91-D5DF-4D4A-B05A-A479B46113F4}" sibTransId="{9EDE6430-E099-4506-8456-6262CC26765F}"/>
    <dgm:cxn modelId="{9D9A8E2A-E2A9-416F-A2E7-D81762151FA7}" srcId="{499EB149-4EFF-4A7E-90DE-71164584D6DC}" destId="{7AB6C0EA-A6DF-416C-8E5B-DA4D7A7EED08}" srcOrd="3" destOrd="0" parTransId="{59D3FE02-28E9-42C8-BCAD-AF2F70A056CF}" sibTransId="{5DFE965D-A66D-49E5-BDEA-B69DC95D95A0}"/>
    <dgm:cxn modelId="{68907BD7-E943-46E8-9B05-64FB7E5E5B8C}" type="presParOf" srcId="{A9435E36-A14E-4B13-BF9E-423EC5FCC80D}" destId="{B76101E3-804B-45FF-A828-B057C0DA754C}" srcOrd="0" destOrd="0" presId="urn:microsoft.com/office/officeart/2005/8/layout/vList2"/>
    <dgm:cxn modelId="{B0DDCED4-3868-40F8-BF12-8895CB214283}" type="presParOf" srcId="{A9435E36-A14E-4B13-BF9E-423EC5FCC80D}" destId="{4344569E-3F17-4725-AE10-BE00AB624C29}" srcOrd="1" destOrd="0" presId="urn:microsoft.com/office/officeart/2005/8/layout/vList2"/>
    <dgm:cxn modelId="{1079A51D-9B31-4DD6-B1A5-FE24E3250168}" type="presParOf" srcId="{A9435E36-A14E-4B13-BF9E-423EC5FCC80D}" destId="{03CB71F4-044C-403C-9890-F6EEC5D639AE}" srcOrd="2" destOrd="0" presId="urn:microsoft.com/office/officeart/2005/8/layout/vList2"/>
    <dgm:cxn modelId="{5140F006-0E4A-4216-AB63-6886A7D4C10A}" type="presParOf" srcId="{A9435E36-A14E-4B13-BF9E-423EC5FCC80D}" destId="{01CBEDDD-F34F-4A97-B537-F5C6013C5470}" srcOrd="3" destOrd="0" presId="urn:microsoft.com/office/officeart/2005/8/layout/vList2"/>
    <dgm:cxn modelId="{7048CC09-993A-40E5-8A5D-46D570072CAE}" type="presParOf" srcId="{A9435E36-A14E-4B13-BF9E-423EC5FCC80D}" destId="{A88B9A6C-DAEC-4B92-B16B-2A6D984A0CBC}" srcOrd="4" destOrd="0" presId="urn:microsoft.com/office/officeart/2005/8/layout/vList2"/>
    <dgm:cxn modelId="{92283B54-C904-4710-814F-0D48AA2024FF}" type="presParOf" srcId="{A9435E36-A14E-4B13-BF9E-423EC5FCC80D}" destId="{15F643CC-3401-4D01-A3FF-7B2D87B94692}" srcOrd="5" destOrd="0" presId="urn:microsoft.com/office/officeart/2005/8/layout/vList2"/>
    <dgm:cxn modelId="{68D42362-F7DD-4F6B-865F-0A8C5B47B9BF}" type="presParOf" srcId="{A9435E36-A14E-4B13-BF9E-423EC5FCC80D}" destId="{D3DE3D3A-2FAB-45F8-90BD-5EED0ACF794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5A132-579C-4074-8B51-DF341D50158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916B0AE8-881B-470C-966B-09E29B43C83A}">
      <dgm:prSet phldrT="[Texte]" custT="1"/>
      <dgm:spPr/>
      <dgm:t>
        <a:bodyPr/>
        <a:lstStyle/>
        <a:p>
          <a:r>
            <a:rPr lang="fr-FR" sz="2000" dirty="0" smtClean="0"/>
            <a:t>Si de plus que 2 tâches : perdre le poste .</a:t>
          </a:r>
          <a:endParaRPr lang="fr-FR" sz="2000" dirty="0"/>
        </a:p>
      </dgm:t>
    </dgm:pt>
    <dgm:pt modelId="{C0404EF6-E565-4EB3-AD37-2115800D8962}" type="parTrans" cxnId="{C1D365DD-2C34-4838-AEF6-E10A8659A589}">
      <dgm:prSet/>
      <dgm:spPr/>
      <dgm:t>
        <a:bodyPr/>
        <a:lstStyle/>
        <a:p>
          <a:endParaRPr lang="fr-FR"/>
        </a:p>
      </dgm:t>
    </dgm:pt>
    <dgm:pt modelId="{BFACCD6E-D0E9-4047-AAAE-CD53664457E0}" type="sibTrans" cxnId="{C1D365DD-2C34-4838-AEF6-E10A8659A589}">
      <dgm:prSet/>
      <dgm:spPr/>
      <dgm:t>
        <a:bodyPr/>
        <a:lstStyle/>
        <a:p>
          <a:endParaRPr lang="fr-FR"/>
        </a:p>
      </dgm:t>
    </dgm:pt>
    <dgm:pt modelId="{18C4AB0E-2A4B-4865-8B42-9CDEA74F5489}">
      <dgm:prSet custT="1"/>
      <dgm:spPr/>
      <dgm:t>
        <a:bodyPr/>
        <a:lstStyle/>
        <a:p>
          <a:r>
            <a:rPr lang="fr-FR" sz="2000" dirty="0" smtClean="0"/>
            <a:t>2 tâches non réalisées : avertissement </a:t>
          </a:r>
          <a:endParaRPr lang="fr-FR" sz="2000" dirty="0"/>
        </a:p>
      </dgm:t>
    </dgm:pt>
    <dgm:pt modelId="{AEDAF6D0-D174-4503-85A7-E42CCF434CB2}" type="parTrans" cxnId="{E17E5434-6BFF-40D1-AE04-F4D91399F8A7}">
      <dgm:prSet/>
      <dgm:spPr/>
      <dgm:t>
        <a:bodyPr/>
        <a:lstStyle/>
        <a:p>
          <a:endParaRPr lang="fr-FR"/>
        </a:p>
      </dgm:t>
    </dgm:pt>
    <dgm:pt modelId="{8E2558C1-3232-46AA-B84A-61E0B9555D07}" type="sibTrans" cxnId="{E17E5434-6BFF-40D1-AE04-F4D91399F8A7}">
      <dgm:prSet/>
      <dgm:spPr/>
      <dgm:t>
        <a:bodyPr/>
        <a:lstStyle/>
        <a:p>
          <a:endParaRPr lang="fr-FR"/>
        </a:p>
      </dgm:t>
    </dgm:pt>
    <dgm:pt modelId="{89EFE602-8300-47B3-A9B4-D595EDAA6107}" type="pres">
      <dgm:prSet presAssocID="{8915A132-579C-4074-8B51-DF341D501587}" presName="diagram" presStyleCnt="0">
        <dgm:presLayoutVars>
          <dgm:dir/>
          <dgm:resizeHandles val="exact"/>
        </dgm:presLayoutVars>
      </dgm:prSet>
      <dgm:spPr/>
    </dgm:pt>
    <dgm:pt modelId="{A4AFFAA3-FBBF-4A98-B9A1-517BF68E9220}" type="pres">
      <dgm:prSet presAssocID="{916B0AE8-881B-470C-966B-09E29B43C83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1FD77C0-4930-4CA2-A848-34E381AB5DFC}" type="pres">
      <dgm:prSet presAssocID="{BFACCD6E-D0E9-4047-AAAE-CD53664457E0}" presName="sibTrans" presStyleCnt="0"/>
      <dgm:spPr/>
    </dgm:pt>
    <dgm:pt modelId="{2B90D9C8-619D-466E-8D8C-393202A33AE7}" type="pres">
      <dgm:prSet presAssocID="{18C4AB0E-2A4B-4865-8B42-9CDEA74F5489}" presName="node" presStyleLbl="node1" presStyleIdx="1" presStyleCnt="2">
        <dgm:presLayoutVars>
          <dgm:bulletEnabled val="1"/>
        </dgm:presLayoutVars>
      </dgm:prSet>
      <dgm:spPr/>
    </dgm:pt>
  </dgm:ptLst>
  <dgm:cxnLst>
    <dgm:cxn modelId="{D1A81A07-D979-4AE7-BA06-371970AB4E23}" type="presOf" srcId="{8915A132-579C-4074-8B51-DF341D501587}" destId="{89EFE602-8300-47B3-A9B4-D595EDAA6107}" srcOrd="0" destOrd="0" presId="urn:microsoft.com/office/officeart/2005/8/layout/default"/>
    <dgm:cxn modelId="{C1D365DD-2C34-4838-AEF6-E10A8659A589}" srcId="{8915A132-579C-4074-8B51-DF341D501587}" destId="{916B0AE8-881B-470C-966B-09E29B43C83A}" srcOrd="0" destOrd="0" parTransId="{C0404EF6-E565-4EB3-AD37-2115800D8962}" sibTransId="{BFACCD6E-D0E9-4047-AAAE-CD53664457E0}"/>
    <dgm:cxn modelId="{E17E5434-6BFF-40D1-AE04-F4D91399F8A7}" srcId="{8915A132-579C-4074-8B51-DF341D501587}" destId="{18C4AB0E-2A4B-4865-8B42-9CDEA74F5489}" srcOrd="1" destOrd="0" parTransId="{AEDAF6D0-D174-4503-85A7-E42CCF434CB2}" sibTransId="{8E2558C1-3232-46AA-B84A-61E0B9555D07}"/>
    <dgm:cxn modelId="{35D74E10-AB54-4AD4-BA24-83FBF2FC9230}" type="presOf" srcId="{916B0AE8-881B-470C-966B-09E29B43C83A}" destId="{A4AFFAA3-FBBF-4A98-B9A1-517BF68E9220}" srcOrd="0" destOrd="0" presId="urn:microsoft.com/office/officeart/2005/8/layout/default"/>
    <dgm:cxn modelId="{14D26840-6C2C-4227-A9E3-AEA64E374CB8}" type="presOf" srcId="{18C4AB0E-2A4B-4865-8B42-9CDEA74F5489}" destId="{2B90D9C8-619D-466E-8D8C-393202A33AE7}" srcOrd="0" destOrd="0" presId="urn:microsoft.com/office/officeart/2005/8/layout/default"/>
    <dgm:cxn modelId="{BFB4D444-BDEB-4B65-8D03-8AB77432F809}" type="presParOf" srcId="{89EFE602-8300-47B3-A9B4-D595EDAA6107}" destId="{A4AFFAA3-FBBF-4A98-B9A1-517BF68E9220}" srcOrd="0" destOrd="0" presId="urn:microsoft.com/office/officeart/2005/8/layout/default"/>
    <dgm:cxn modelId="{46A69A4B-40B0-4751-93B7-1ACFE5E4652A}" type="presParOf" srcId="{89EFE602-8300-47B3-A9B4-D595EDAA6107}" destId="{61FD77C0-4930-4CA2-A848-34E381AB5DFC}" srcOrd="1" destOrd="0" presId="urn:microsoft.com/office/officeart/2005/8/layout/default"/>
    <dgm:cxn modelId="{3C75798A-BE3D-45F1-91C7-C9A27C29EE78}" type="presParOf" srcId="{89EFE602-8300-47B3-A9B4-D595EDAA6107}" destId="{2B90D9C8-619D-466E-8D8C-393202A33AE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101E3-804B-45FF-A828-B057C0DA754C}">
      <dsp:nvSpPr>
        <dsp:cNvPr id="0" name=""/>
        <dsp:cNvSpPr/>
      </dsp:nvSpPr>
      <dsp:spPr>
        <a:xfrm>
          <a:off x="0" y="470"/>
          <a:ext cx="7886700" cy="785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Absence : 3 fois successives , ça va être traité par le bureau exécutif.</a:t>
          </a:r>
          <a:endParaRPr lang="fr-FR" sz="2000" kern="1200" dirty="0"/>
        </a:p>
      </dsp:txBody>
      <dsp:txXfrm>
        <a:off x="38368" y="38838"/>
        <a:ext cx="7809964" cy="709232"/>
      </dsp:txXfrm>
    </dsp:sp>
    <dsp:sp modelId="{03CB71F4-044C-403C-9890-F6EEC5D639AE}">
      <dsp:nvSpPr>
        <dsp:cNvPr id="0" name=""/>
        <dsp:cNvSpPr/>
      </dsp:nvSpPr>
      <dsp:spPr>
        <a:xfrm>
          <a:off x="0" y="800684"/>
          <a:ext cx="7886700" cy="7859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 cas d’absence, il faut informer l’un des responsables de la raison.</a:t>
          </a:r>
          <a:endParaRPr lang="fr-FR" sz="2000" kern="1200" dirty="0"/>
        </a:p>
      </dsp:txBody>
      <dsp:txXfrm>
        <a:off x="38368" y="839052"/>
        <a:ext cx="7809964" cy="709232"/>
      </dsp:txXfrm>
    </dsp:sp>
    <dsp:sp modelId="{A88B9A6C-DAEC-4B92-B16B-2A6D984A0CBC}">
      <dsp:nvSpPr>
        <dsp:cNvPr id="0" name=""/>
        <dsp:cNvSpPr/>
      </dsp:nvSpPr>
      <dsp:spPr>
        <a:xfrm>
          <a:off x="0" y="1600898"/>
          <a:ext cx="7886700" cy="7859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Il est obligatoire de respecter les dates limites imposées par les responsables .</a:t>
          </a:r>
          <a:endParaRPr lang="fr-FR" sz="2000" kern="1200" dirty="0"/>
        </a:p>
      </dsp:txBody>
      <dsp:txXfrm>
        <a:off x="38368" y="1639266"/>
        <a:ext cx="7809964" cy="709232"/>
      </dsp:txXfrm>
    </dsp:sp>
    <dsp:sp modelId="{D3DE3D3A-2FAB-45F8-90BD-5EED0ACF7940}">
      <dsp:nvSpPr>
        <dsp:cNvPr id="0" name=""/>
        <dsp:cNvSpPr/>
      </dsp:nvSpPr>
      <dsp:spPr>
        <a:xfrm>
          <a:off x="0" y="2401111"/>
          <a:ext cx="7886700" cy="7859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En cas d’accumulation des tâches :</a:t>
          </a:r>
          <a:endParaRPr lang="fr-FR" sz="2000" kern="1200" dirty="0"/>
        </a:p>
      </dsp:txBody>
      <dsp:txXfrm>
        <a:off x="38368" y="2439479"/>
        <a:ext cx="7809964" cy="709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FFAA3-FBBF-4A98-B9A1-517BF68E9220}">
      <dsp:nvSpPr>
        <dsp:cNvPr id="0" name=""/>
        <dsp:cNvSpPr/>
      </dsp:nvSpPr>
      <dsp:spPr>
        <a:xfrm>
          <a:off x="1550066" y="954"/>
          <a:ext cx="2963997" cy="1778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Si de plus que 2 tâches : perdre le poste .</a:t>
          </a:r>
          <a:endParaRPr lang="fr-FR" sz="2000" kern="1200" dirty="0"/>
        </a:p>
      </dsp:txBody>
      <dsp:txXfrm>
        <a:off x="1550066" y="954"/>
        <a:ext cx="2963997" cy="1778398"/>
      </dsp:txXfrm>
    </dsp:sp>
    <dsp:sp modelId="{2B90D9C8-619D-466E-8D8C-393202A33AE7}">
      <dsp:nvSpPr>
        <dsp:cNvPr id="0" name=""/>
        <dsp:cNvSpPr/>
      </dsp:nvSpPr>
      <dsp:spPr>
        <a:xfrm>
          <a:off x="4810463" y="954"/>
          <a:ext cx="2963997" cy="177839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 tâches non réalisées : avertissement </a:t>
          </a:r>
          <a:endParaRPr lang="fr-FR" sz="2000" kern="1200" dirty="0"/>
        </a:p>
      </dsp:txBody>
      <dsp:txXfrm>
        <a:off x="4810463" y="954"/>
        <a:ext cx="2963997" cy="1778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fr-F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fr-FR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fr-F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BD53AE-CF45-4E22-B692-4D8E369779D1}" type="slidenum">
              <a:rPr lang="en-US" altLang="fr-FR"/>
              <a:pPr/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76246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BD0E7-2026-4261-93B6-E6DA5AEF7DAC}" type="slidenum">
              <a:rPr lang="en-US" altLang="fr-FR"/>
              <a:pPr/>
              <a:t>1</a:t>
            </a:fld>
            <a:endParaRPr lang="en-US" altLang="fr-F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82463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3EF48-33E4-4BCF-B0D4-68172E1EEDF2}" type="slidenum">
              <a:rPr lang="en-US" altLang="fr-FR"/>
              <a:pPr/>
              <a:t>12</a:t>
            </a:fld>
            <a:endParaRPr lang="en-US" altLang="fr-F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55260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E66BA-50B8-4E7F-8AC7-9CE3B12E520A}" type="slidenum">
              <a:rPr lang="en-US" altLang="fr-FR"/>
              <a:pPr/>
              <a:t>13</a:t>
            </a:fld>
            <a:endParaRPr lang="en-US" altLang="fr-F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3000586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Travailler sur des workshops et sur un projet</a:t>
            </a:r>
            <a:r>
              <a:rPr lang="fr-FR" baseline="0" dirty="0" smtClean="0"/>
              <a:t> IOT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15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28374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E66BA-50B8-4E7F-8AC7-9CE3B12E520A}" type="slidenum">
              <a:rPr lang="en-US" altLang="fr-FR"/>
              <a:pPr/>
              <a:t>16</a:t>
            </a:fld>
            <a:endParaRPr lang="en-US" altLang="fr-F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 smtClean="0"/>
              <a:t>Le</a:t>
            </a:r>
            <a:r>
              <a:rPr lang="fr-FR" altLang="fr-FR" baseline="0" dirty="0" smtClean="0"/>
              <a:t> contenu des workshops sera à propos </a:t>
            </a:r>
            <a:r>
              <a:rPr lang="fr-FR" altLang="fr-FR" baseline="0" dirty="0" err="1" smtClean="0"/>
              <a:t>Raspberry</a:t>
            </a:r>
            <a:r>
              <a:rPr lang="fr-FR" altLang="fr-FR" baseline="0" dirty="0" smtClean="0"/>
              <a:t> Pi, </a:t>
            </a:r>
            <a:r>
              <a:rPr lang="fr-FR" altLang="fr-FR" baseline="0" dirty="0" err="1" smtClean="0"/>
              <a:t>Arduino</a:t>
            </a:r>
            <a:r>
              <a:rPr lang="fr-FR" altLang="fr-FR" baseline="0" dirty="0" smtClean="0"/>
              <a:t> et des cartes </a:t>
            </a:r>
            <a:r>
              <a:rPr lang="fr-FR" altLang="fr-FR" baseline="0" dirty="0" err="1" smtClean="0"/>
              <a:t>Galiléo</a:t>
            </a:r>
            <a:endParaRPr lang="ru-RU" altLang="fr-FR" dirty="0"/>
          </a:p>
        </p:txBody>
      </p:sp>
    </p:spTree>
    <p:extLst>
      <p:ext uri="{BB962C8B-B14F-4D97-AF65-F5344CB8AC3E}">
        <p14:creationId xmlns:p14="http://schemas.microsoft.com/office/powerpoint/2010/main" val="212971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</a:t>
            </a:r>
            <a:r>
              <a:rPr lang="fr-FR" baseline="0" dirty="0" smtClean="0"/>
              <a:t> présenter</a:t>
            </a:r>
          </a:p>
          <a:p>
            <a:r>
              <a:rPr lang="fr-FR" baseline="0" dirty="0" smtClean="0"/>
              <a:t>Il va y avoir un team building prochainement, soyez prêts</a:t>
            </a:r>
          </a:p>
          <a:p>
            <a:r>
              <a:rPr lang="fr-FR" baseline="0" dirty="0" smtClean="0"/>
              <a:t>Pour votre attention ,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17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9575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Présentation de moi-même</a:t>
            </a:r>
          </a:p>
          <a:p>
            <a:r>
              <a:rPr lang="fr-FR" dirty="0" smtClean="0"/>
              <a:t>Des membres actifs deviennent une famille collaborative, on partage tous les tâches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Le succès des workshops web &amp; embarqué</a:t>
            </a:r>
          </a:p>
          <a:p>
            <a:r>
              <a:rPr lang="fr-FR" dirty="0" smtClean="0"/>
              <a:t>Déviation des objectifs:</a:t>
            </a:r>
            <a:r>
              <a:rPr lang="fr-FR" baseline="0" dirty="0" smtClean="0"/>
              <a:t> des workshops vers projets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2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8130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3EF48-33E4-4BCF-B0D4-68172E1EEDF2}" type="slidenum">
              <a:rPr lang="en-US" altLang="fr-FR"/>
              <a:pPr/>
              <a:t>3</a:t>
            </a:fld>
            <a:endParaRPr lang="en-US" altLang="fr-F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Il y aura une possibilité de collaborer avec des clubs internes</a:t>
            </a:r>
          </a:p>
          <a:p>
            <a:endParaRPr lang="ru-RU" altLang="fr-FR" dirty="0"/>
          </a:p>
        </p:txBody>
      </p:sp>
    </p:spTree>
    <p:extLst>
      <p:ext uri="{BB962C8B-B14F-4D97-AF65-F5344CB8AC3E}">
        <p14:creationId xmlns:p14="http://schemas.microsoft.com/office/powerpoint/2010/main" val="11994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Fondation de </a:t>
            </a:r>
            <a:r>
              <a:rPr lang="fr-FR" dirty="0" err="1" smtClean="0"/>
              <a:t>Engineers</a:t>
            </a:r>
            <a:r>
              <a:rPr lang="fr-FR" dirty="0" smtClean="0"/>
              <a:t> </a:t>
            </a:r>
            <a:r>
              <a:rPr lang="fr-FR" dirty="0" err="1" smtClean="0"/>
              <a:t>Spark</a:t>
            </a:r>
            <a:r>
              <a:rPr lang="fr-FR" dirty="0" smtClean="0"/>
              <a:t>, par </a:t>
            </a:r>
            <a:r>
              <a:rPr lang="fr-FR" dirty="0" err="1" smtClean="0"/>
              <a:t>kamel</a:t>
            </a:r>
            <a:endParaRPr lang="fr-FR" dirty="0" smtClean="0"/>
          </a:p>
          <a:p>
            <a:r>
              <a:rPr lang="fr-FR" dirty="0" smtClean="0"/>
              <a:t>Challenges,</a:t>
            </a:r>
            <a:r>
              <a:rPr lang="fr-FR" baseline="0" dirty="0" smtClean="0"/>
              <a:t> on participe au nom du club ou on les organise.</a:t>
            </a:r>
          </a:p>
          <a:p>
            <a:r>
              <a:rPr lang="fr-FR" baseline="0" dirty="0" smtClean="0"/>
              <a:t>Les projets réalisés au sein des clubs et au sein du comité.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4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85421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Comité </a:t>
            </a:r>
            <a:r>
              <a:rPr lang="fr-FR" dirty="0" err="1" smtClean="0"/>
              <a:t>Engineers</a:t>
            </a:r>
            <a:r>
              <a:rPr lang="fr-FR" dirty="0" smtClean="0"/>
              <a:t> </a:t>
            </a:r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Se</a:t>
            </a:r>
            <a:r>
              <a:rPr lang="fr-FR" baseline="0" dirty="0" smtClean="0"/>
              <a:t> présenter</a:t>
            </a:r>
          </a:p>
          <a:p>
            <a:r>
              <a:rPr lang="fr-FR" baseline="0" dirty="0" smtClean="0"/>
              <a:t>Les articles du règlement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6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05277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vous annonce quelques articles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imporatants</a:t>
            </a:r>
            <a:r>
              <a:rPr lang="fr-FR" baseline="0" dirty="0" smtClean="0"/>
              <a:t> de notre règlement intérieur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BD53AE-CF45-4E22-B692-4D8E369779D1}" type="slidenum">
              <a:rPr lang="en-US" altLang="fr-FR" smtClean="0"/>
              <a:pPr/>
              <a:t>7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2465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3EF48-33E4-4BCF-B0D4-68172E1EEDF2}" type="slidenum">
              <a:rPr lang="en-US" altLang="fr-FR"/>
              <a:pPr/>
              <a:t>9</a:t>
            </a:fld>
            <a:endParaRPr lang="en-US" altLang="fr-F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204291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E66BA-50B8-4E7F-8AC7-9CE3B12E520A}" type="slidenum">
              <a:rPr lang="en-US" altLang="fr-FR"/>
              <a:pPr/>
              <a:t>10</a:t>
            </a:fld>
            <a:endParaRPr lang="en-US" altLang="fr-F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fr-FR"/>
          </a:p>
        </p:txBody>
      </p:sp>
    </p:spTree>
    <p:extLst>
      <p:ext uri="{BB962C8B-B14F-4D97-AF65-F5344CB8AC3E}">
        <p14:creationId xmlns:p14="http://schemas.microsoft.com/office/powerpoint/2010/main" val="5604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5334000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fr-FR" noProof="0" smtClean="0"/>
              <a:t>Modifiez le style du titre</a:t>
            </a:r>
            <a:endParaRPr lang="en-US" altLang="fr-F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867400"/>
            <a:ext cx="7772400" cy="5334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fr-FR" noProof="0" smtClean="0"/>
              <a:t>Modifier le style des sous-titres du masque</a:t>
            </a:r>
            <a:endParaRPr lang="en-US" altLang="fr-FR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2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400800" y="1417638"/>
            <a:ext cx="1828800" cy="52117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1417638"/>
            <a:ext cx="5334000" cy="52117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969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6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055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836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51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9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698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9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6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772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99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553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888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3581400" cy="41910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581400" cy="41910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2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24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14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057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1557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417638"/>
            <a:ext cx="73152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 style du titre</a:t>
            </a:r>
            <a:endParaRPr lang="en-US" alt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38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04F8-4FC2-41D0-A54D-6AD32D624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64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472113" y="1385888"/>
            <a:ext cx="3281362" cy="12192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fr-FR" sz="4200" dirty="0" smtClean="0">
                <a:solidFill>
                  <a:schemeClr val="tx1"/>
                </a:solidFill>
              </a:rPr>
              <a:t>Engineers Spark</a:t>
            </a:r>
            <a:endParaRPr lang="ru-RU" altLang="fr-FR" sz="4200" dirty="0">
              <a:solidFill>
                <a:schemeClr val="tx1"/>
              </a:solidFill>
            </a:endParaRP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872163" y="2624138"/>
            <a:ext cx="2514600" cy="4762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fr-FR" sz="2200" dirty="0" smtClean="0">
                <a:solidFill>
                  <a:schemeClr val="tx1"/>
                </a:solidFill>
              </a:rPr>
              <a:t>Esprit</a:t>
            </a:r>
            <a:endParaRPr lang="ru-RU" altLang="fr-FR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25680"/>
            <a:ext cx="2711432" cy="271143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725680"/>
            <a:ext cx="2786013" cy="27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6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err="1" smtClean="0">
                <a:solidFill>
                  <a:schemeClr val="tx2"/>
                </a:solidFill>
              </a:rPr>
              <a:t>Bassem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err="1" smtClean="0">
                <a:solidFill>
                  <a:schemeClr val="tx2"/>
                </a:solidFill>
              </a:rPr>
              <a:t>Zouari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Responsable Atelier Web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01" y="1901403"/>
            <a:ext cx="3327797" cy="33277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83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7" name="Picture 9" descr="Résultat de recherche d'images pour &quot;workshop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1" y="2507714"/>
            <a:ext cx="4788755" cy="204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9" name="Picture 11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286" y="2664173"/>
            <a:ext cx="403244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1" name="Picture 13" descr="Résultat de recherche d'images pour &quot;projects png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6" y="4941168"/>
            <a:ext cx="689760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1" name="Picture 5" descr="Résultat de recherche d'images pour &quot;html js cs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99" y="328417"/>
            <a:ext cx="4434295" cy="398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3" name="Picture 7" descr="Résultat de recherche d'images pour &quot;symfo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62708"/>
            <a:ext cx="2109754" cy="210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5" name="Picture 9" descr="Image associ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39842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27" name="Picture 11" descr="Résultat de recherche d'images pour &quot;angular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91" y="4653136"/>
            <a:ext cx="5292080" cy="264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err="1" smtClean="0">
                <a:solidFill>
                  <a:schemeClr val="tx2"/>
                </a:solidFill>
              </a:rPr>
              <a:t>Houcem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err="1" smtClean="0">
                <a:solidFill>
                  <a:schemeClr val="tx2"/>
                </a:solidFill>
              </a:rPr>
              <a:t>Eddin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err="1" smtClean="0">
                <a:solidFill>
                  <a:schemeClr val="tx2"/>
                </a:solidFill>
              </a:rPr>
              <a:t>Khemissi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Ex-Assistant Atelier Systèmes Embarqués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56" y="1916832"/>
            <a:ext cx="3356087" cy="3356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1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7847630" cy="1512168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94584"/>
            <a:ext cx="3669992" cy="24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73" y="257543"/>
            <a:ext cx="2409692" cy="302744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32440"/>
            <a:ext cx="3603848" cy="247764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84984"/>
            <a:ext cx="4619240" cy="317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9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err="1" smtClean="0">
                <a:solidFill>
                  <a:schemeClr val="tx2"/>
                </a:solidFill>
              </a:rPr>
              <a:t>Adnen</a:t>
            </a:r>
            <a:r>
              <a:rPr lang="fr-FR" sz="4000" b="1" dirty="0" smtClean="0">
                <a:solidFill>
                  <a:schemeClr val="tx2"/>
                </a:solidFill>
              </a:rPr>
              <a:t> </a:t>
            </a:r>
            <a:r>
              <a:rPr lang="fr-FR" sz="4000" b="1" dirty="0" err="1" smtClean="0">
                <a:solidFill>
                  <a:schemeClr val="tx2"/>
                </a:solidFill>
              </a:rPr>
              <a:t>Chabaane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R</a:t>
            </a:r>
            <a:r>
              <a:rPr lang="fr-FR" dirty="0" smtClean="0">
                <a:solidFill>
                  <a:schemeClr val="tx2"/>
                </a:solidFill>
              </a:rPr>
              <a:t>esponsable des ressources humaines 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17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880828"/>
            <a:ext cx="3384376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647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smtClean="0">
                <a:solidFill>
                  <a:schemeClr val="tx2"/>
                </a:solidFill>
              </a:rPr>
              <a:t>Safa </a:t>
            </a:r>
            <a:r>
              <a:rPr lang="fr-FR" sz="4000" b="1" dirty="0" err="1" smtClean="0">
                <a:solidFill>
                  <a:schemeClr val="tx2"/>
                </a:solidFill>
              </a:rPr>
              <a:t>Belkaab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Présidente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36674"/>
          <a:stretch/>
        </p:blipFill>
        <p:spPr>
          <a:xfrm>
            <a:off x="2803206" y="1940884"/>
            <a:ext cx="3537588" cy="33722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91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645024"/>
            <a:ext cx="2845799" cy="28457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564904"/>
            <a:ext cx="2880320" cy="288032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2852936"/>
            <a:ext cx="2448272" cy="33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5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000" b="1" dirty="0" smtClean="0">
                <a:solidFill>
                  <a:schemeClr val="tx2"/>
                </a:solidFill>
              </a:rPr>
              <a:t>Kamel Mili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Vice-Président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801" y="1877817"/>
            <a:ext cx="3390397" cy="339039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85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Adem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Ouerghi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Président du comité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5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0" r="40071" b="18471"/>
          <a:stretch/>
        </p:blipFill>
        <p:spPr>
          <a:xfrm>
            <a:off x="2872941" y="1837400"/>
            <a:ext cx="3398118" cy="34712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083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Nouha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 smtClean="0">
                <a:solidFill>
                  <a:schemeClr val="tx2"/>
                </a:solidFill>
              </a:rPr>
              <a:t>Romdhani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Secrétaire Générale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6</a:t>
            </a:fld>
            <a:endParaRPr lang="fr-FR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10" y="1858026"/>
            <a:ext cx="3429980" cy="34299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182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Les articles du </a:t>
            </a:r>
            <a:r>
              <a:rPr lang="fr-FR" dirty="0" smtClean="0">
                <a:solidFill>
                  <a:schemeClr val="tx2"/>
                </a:solidFill>
              </a:rPr>
              <a:t>règlement intérieur</a:t>
            </a:r>
            <a:endParaRPr lang="fr-FR" dirty="0">
              <a:solidFill>
                <a:schemeClr val="tx2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166580"/>
              </p:ext>
            </p:extLst>
          </p:nvPr>
        </p:nvGraphicFramePr>
        <p:xfrm>
          <a:off x="628650" y="1340768"/>
          <a:ext cx="7886700" cy="3187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136166217"/>
              </p:ext>
            </p:extLst>
          </p:nvPr>
        </p:nvGraphicFramePr>
        <p:xfrm>
          <a:off x="-187117" y="4758605"/>
          <a:ext cx="9324528" cy="1780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81243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chemeClr val="tx2"/>
                </a:solidFill>
              </a:rPr>
              <a:t>Mohamed </a:t>
            </a:r>
            <a:r>
              <a:rPr lang="fr-FR" dirty="0" err="1" smtClean="0">
                <a:solidFill>
                  <a:schemeClr val="tx2"/>
                </a:solidFill>
              </a:rPr>
              <a:t>Zikoukout</a:t>
            </a:r>
            <a:r>
              <a:rPr lang="fr-FR" dirty="0" smtClean="0">
                <a:solidFill>
                  <a:schemeClr val="tx2"/>
                </a:solidFill>
              </a:rPr>
              <a:t/>
            </a:r>
            <a:br>
              <a:rPr lang="fr-FR" dirty="0" smtClean="0">
                <a:solidFill>
                  <a:schemeClr val="tx2"/>
                </a:solidFill>
              </a:rPr>
            </a:br>
            <a:r>
              <a:rPr lang="fr-FR" dirty="0" smtClean="0">
                <a:solidFill>
                  <a:schemeClr val="tx2"/>
                </a:solidFill>
              </a:rPr>
              <a:t>Responsable Pôle Média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916832"/>
            <a:ext cx="9144000" cy="33123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704F8-4FC2-41D0-A54D-6AD32D62494F}" type="slidenum">
              <a:rPr lang="fr-FR" smtClean="0"/>
              <a:t>8</a:t>
            </a:fld>
            <a:endParaRPr lang="fr-FR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23" y="1869139"/>
            <a:ext cx="3407754" cy="34077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11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37704F8-4FC2-41D0-A54D-6AD32D62494F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5" y="1499326"/>
            <a:ext cx="1728192" cy="17281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697" y="2890028"/>
            <a:ext cx="1872208" cy="18722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39752" y="1981303"/>
            <a:ext cx="6175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@</a:t>
            </a:r>
            <a:r>
              <a:rPr lang="fr-FR" dirty="0" err="1" smtClean="0"/>
              <a:t>EngineersSparkESPRIT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41905" y="3378156"/>
            <a:ext cx="5373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engineers_spark_esprit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62236"/>
            <a:ext cx="1872208" cy="187220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53084" y="5236675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@</a:t>
            </a:r>
            <a:r>
              <a:rPr lang="fr-FR" dirty="0" err="1" smtClean="0"/>
              <a:t>EspritSpark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746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powerpoint-template-24">
  <a:themeElements>
    <a:clrScheme name="">
      <a:dk1>
        <a:srgbClr val="4D4D4D"/>
      </a:dk1>
      <a:lt1>
        <a:srgbClr val="FFFFFF"/>
      </a:lt1>
      <a:dk2>
        <a:srgbClr val="4D4D4D"/>
      </a:dk2>
      <a:lt2>
        <a:srgbClr val="142F9E"/>
      </a:lt2>
      <a:accent1>
        <a:srgbClr val="0C5FCA"/>
      </a:accent1>
      <a:accent2>
        <a:srgbClr val="007DF4"/>
      </a:accent2>
      <a:accent3>
        <a:srgbClr val="FFFFFF"/>
      </a:accent3>
      <a:accent4>
        <a:srgbClr val="404040"/>
      </a:accent4>
      <a:accent5>
        <a:srgbClr val="AAB6E1"/>
      </a:accent5>
      <a:accent6>
        <a:srgbClr val="0071DD"/>
      </a:accent6>
      <a:hlink>
        <a:srgbClr val="0CBEFD"/>
      </a:hlink>
      <a:folHlink>
        <a:srgbClr val="D3D3D3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FBB240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FE564C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BB2A32"/>
        </a:lt2>
        <a:accent1>
          <a:srgbClr val="FFC842"/>
        </a:accent1>
        <a:accent2>
          <a:srgbClr val="FED06E"/>
        </a:accent2>
        <a:accent3>
          <a:srgbClr val="FFFFFF"/>
        </a:accent3>
        <a:accent4>
          <a:srgbClr val="404040"/>
        </a:accent4>
        <a:accent5>
          <a:srgbClr val="FFE0B0"/>
        </a:accent5>
        <a:accent6>
          <a:srgbClr val="E6BC63"/>
        </a:accent6>
        <a:hlink>
          <a:srgbClr val="FDDB9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E84A25"/>
        </a:lt2>
        <a:accent1>
          <a:srgbClr val="ED6A24"/>
        </a:accent1>
        <a:accent2>
          <a:srgbClr val="F99E1C"/>
        </a:accent2>
        <a:accent3>
          <a:srgbClr val="FFFFFF"/>
        </a:accent3>
        <a:accent4>
          <a:srgbClr val="404040"/>
        </a:accent4>
        <a:accent5>
          <a:srgbClr val="F4B9AC"/>
        </a:accent5>
        <a:accent6>
          <a:srgbClr val="E28F18"/>
        </a:accent6>
        <a:hlink>
          <a:srgbClr val="F1B54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B92D14"/>
        </a:lt2>
        <a:accent1>
          <a:srgbClr val="D34E13"/>
        </a:accent1>
        <a:accent2>
          <a:srgbClr val="DC9009"/>
        </a:accent2>
        <a:accent3>
          <a:srgbClr val="FFFFFF"/>
        </a:accent3>
        <a:accent4>
          <a:srgbClr val="404040"/>
        </a:accent4>
        <a:accent5>
          <a:srgbClr val="E6B2AA"/>
        </a:accent5>
        <a:accent6>
          <a:srgbClr val="C78207"/>
        </a:accent6>
        <a:hlink>
          <a:srgbClr val="EEC63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AE6310"/>
        </a:lt2>
        <a:accent1>
          <a:srgbClr val="E79613"/>
        </a:accent1>
        <a:accent2>
          <a:srgbClr val="E1720D"/>
        </a:accent2>
        <a:accent3>
          <a:srgbClr val="FFFFFF"/>
        </a:accent3>
        <a:accent4>
          <a:srgbClr val="404040"/>
        </a:accent4>
        <a:accent5>
          <a:srgbClr val="F1C9AA"/>
        </a:accent5>
        <a:accent6>
          <a:srgbClr val="CC670B"/>
        </a:accent6>
        <a:hlink>
          <a:srgbClr val="C6470A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AF5612"/>
        </a:lt2>
        <a:accent1>
          <a:srgbClr val="CB882F"/>
        </a:accent1>
        <a:accent2>
          <a:srgbClr val="E7C432"/>
        </a:accent2>
        <a:accent3>
          <a:srgbClr val="FFFFFF"/>
        </a:accent3>
        <a:accent4>
          <a:srgbClr val="404040"/>
        </a:accent4>
        <a:accent5>
          <a:srgbClr val="E2C3AD"/>
        </a:accent5>
        <a:accent6>
          <a:srgbClr val="D1B12C"/>
        </a:accent6>
        <a:hlink>
          <a:srgbClr val="EECA3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9A5E40"/>
        </a:lt2>
        <a:accent1>
          <a:srgbClr val="AE7750"/>
        </a:accent1>
        <a:accent2>
          <a:srgbClr val="C08D60"/>
        </a:accent2>
        <a:accent3>
          <a:srgbClr val="FFFFFF"/>
        </a:accent3>
        <a:accent4>
          <a:srgbClr val="404040"/>
        </a:accent4>
        <a:accent5>
          <a:srgbClr val="D3BDB3"/>
        </a:accent5>
        <a:accent6>
          <a:srgbClr val="AE7F56"/>
        </a:accent6>
        <a:hlink>
          <a:srgbClr val="CCA47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D1BB77"/>
        </a:lt2>
        <a:accent1>
          <a:srgbClr val="DBBA87"/>
        </a:accent1>
        <a:accent2>
          <a:srgbClr val="E0B265"/>
        </a:accent2>
        <a:accent3>
          <a:srgbClr val="FFFFFF"/>
        </a:accent3>
        <a:accent4>
          <a:srgbClr val="404040"/>
        </a:accent4>
        <a:accent5>
          <a:srgbClr val="EAD9C3"/>
        </a:accent5>
        <a:accent6>
          <a:srgbClr val="CBA15B"/>
        </a:accent6>
        <a:hlink>
          <a:srgbClr val="E9C27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404040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D3D3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FFFFFF"/>
        </a:dk1>
        <a:lt1>
          <a:srgbClr val="FFFFFF"/>
        </a:lt1>
        <a:dk2>
          <a:srgbClr val="FFFFFF"/>
        </a:dk2>
        <a:lt2>
          <a:srgbClr val="45762A"/>
        </a:lt2>
        <a:accent1>
          <a:srgbClr val="42934C"/>
        </a:accent1>
        <a:accent2>
          <a:srgbClr val="34B66A"/>
        </a:accent2>
        <a:accent3>
          <a:srgbClr val="FFFFFF"/>
        </a:accent3>
        <a:accent4>
          <a:srgbClr val="DADADA"/>
        </a:accent4>
        <a:accent5>
          <a:srgbClr val="B0C8B2"/>
        </a:accent5>
        <a:accent6>
          <a:srgbClr val="2EA55F"/>
        </a:accent6>
        <a:hlink>
          <a:srgbClr val="34C8D1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FFFFFF"/>
        </a:dk1>
        <a:lt1>
          <a:srgbClr val="FFFFFF"/>
        </a:lt1>
        <a:dk2>
          <a:srgbClr val="FFFFFF"/>
        </a:dk2>
        <a:lt2>
          <a:srgbClr val="55A6FE"/>
        </a:lt2>
        <a:accent1>
          <a:srgbClr val="71BBFF"/>
        </a:accent1>
        <a:accent2>
          <a:srgbClr val="74CCFF"/>
        </a:accent2>
        <a:accent3>
          <a:srgbClr val="FFFFFF"/>
        </a:accent3>
        <a:accent4>
          <a:srgbClr val="DADADA"/>
        </a:accent4>
        <a:accent5>
          <a:srgbClr val="BBDAFF"/>
        </a:accent5>
        <a:accent6>
          <a:srgbClr val="68B9E7"/>
        </a:accent6>
        <a:hlink>
          <a:srgbClr val="94D8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FFFFFF"/>
        </a:dk1>
        <a:lt1>
          <a:srgbClr val="FFFFFF"/>
        </a:lt1>
        <a:dk2>
          <a:srgbClr val="FFFFFF"/>
        </a:dk2>
        <a:lt2>
          <a:srgbClr val="4BA1FF"/>
        </a:lt2>
        <a:accent1>
          <a:srgbClr val="5DB2FF"/>
        </a:accent1>
        <a:accent2>
          <a:srgbClr val="65C8FF"/>
        </a:accent2>
        <a:accent3>
          <a:srgbClr val="FFFFFF"/>
        </a:accent3>
        <a:accent4>
          <a:srgbClr val="DADADA"/>
        </a:accent4>
        <a:accent5>
          <a:srgbClr val="B6D5FF"/>
        </a:accent5>
        <a:accent6>
          <a:srgbClr val="5BB5E7"/>
        </a:accent6>
        <a:hlink>
          <a:srgbClr val="87E1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237</TotalTime>
  <Words>254</Words>
  <Application>Microsoft Office PowerPoint</Application>
  <PresentationFormat>Affichage à l'écran (4:3)</PresentationFormat>
  <Paragraphs>61</Paragraphs>
  <Slides>17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Microsoft Sans Serif</vt:lpstr>
      <vt:lpstr>powerpoint-template-24</vt:lpstr>
      <vt:lpstr>Thème Office</vt:lpstr>
      <vt:lpstr>Engineers Spark</vt:lpstr>
      <vt:lpstr>Safa Belkaab Présidente</vt:lpstr>
      <vt:lpstr>Présentation PowerPoint</vt:lpstr>
      <vt:lpstr>Kamel Mili Vice-Président</vt:lpstr>
      <vt:lpstr>Adem Ouerghi  Président du comité</vt:lpstr>
      <vt:lpstr>Nouha Romdhani Secrétaire Générale</vt:lpstr>
      <vt:lpstr>Les articles du règlement intérieur</vt:lpstr>
      <vt:lpstr>Mohamed Zikoukout Responsable Pôle Média</vt:lpstr>
      <vt:lpstr>Présentation PowerPoint</vt:lpstr>
      <vt:lpstr>Présentation PowerPoint</vt:lpstr>
      <vt:lpstr>Bassem Zouari Responsable Atelier Web</vt:lpstr>
      <vt:lpstr>Présentation PowerPoint</vt:lpstr>
      <vt:lpstr>Présentation PowerPoint</vt:lpstr>
      <vt:lpstr>Houcem Eddin Khemissi Ex-Assistant Atelier Systèmes Embarqués</vt:lpstr>
      <vt:lpstr>Présentation PowerPoint</vt:lpstr>
      <vt:lpstr>Présentation PowerPoint</vt:lpstr>
      <vt:lpstr>Adnen Chabaane Responsable des ressources humaines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Bassem</dc:creator>
  <cp:lastModifiedBy>safa bk</cp:lastModifiedBy>
  <cp:revision>90</cp:revision>
  <dcterms:created xsi:type="dcterms:W3CDTF">2017-10-23T15:28:12Z</dcterms:created>
  <dcterms:modified xsi:type="dcterms:W3CDTF">2017-10-24T18:40:24Z</dcterms:modified>
</cp:coreProperties>
</file>