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D31C-DC32-4266-AE3C-1034B2096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56119-231B-4E55-A138-39C9E444C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087BF-8BC7-4442-A3C5-F12BD848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762A-C7DF-4E32-8D77-DD6E9D38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D642-6810-4EC6-B0EF-41FC535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6C4A-42C2-4C4E-950D-D1D694D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2D5FD-6D64-4B79-8331-16843D62E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F5E5-FFBD-4C0A-B48F-AA7646E8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3961-D557-49C9-A590-BD9649F4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9A24-54A9-4485-8B59-D8E53475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A93BE-142D-4473-85E4-A6D61CF93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DFC0-FB89-4F03-A9D2-F678A41A8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6307-3826-4CF3-B8A0-08118BC5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7DCD-95BC-45F3-933A-478DE786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D5D1-A257-4BAE-BE03-7A19C326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8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68B4-47AD-42FE-810E-C62053FF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AAE6-2F6C-4F86-9E95-D15C4C02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6D5D-4D21-4BC7-AC4E-763C5380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59A4-BA60-4080-80AA-60FA454F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52CB6-3F31-4E57-A577-D6C0083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BD14-0E82-4AE3-95B4-C149E260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C3C57-2846-48E7-BCBE-F611B2C3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A6979-E0B3-4B57-9E53-B895DF1D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B3A3-40B9-4671-83FF-90544249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F59C1-0B79-411D-B6AC-8350389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9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3536-6D03-4194-B64A-B3341669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AEEF-61F9-402C-84AC-2F4C7CADD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615EE-BFE8-4304-804D-5C2E67D2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E24E7-1DE5-4717-A6A4-BDAF4A72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74F73-F3AB-4EFA-A6D6-28147391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3ED9C-7E80-4BCE-B1D7-DD7B257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4336-153F-4390-8172-8E4336FF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054E-EDAF-4D63-A243-58F12C83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B5BC8-0DCC-42A4-A91A-F99B3BDC4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0D37F-FFB1-4C12-8186-D27DCD5F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01AA4-92B7-48DD-BCD6-3B7C210CA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C568B-502D-413E-B20D-FC7B68D9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CF932-AF74-49FF-8FDC-AD979028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5F38F-F60D-4D28-9A84-45E1D70B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4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0F5F-718D-4524-8277-FD1349FF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529CF-D6FD-4BD1-BD9E-6478EFDE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AFEB6-17E0-48DE-837B-F26D8BBD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2F390-3264-424A-9D13-556C4BC5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5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E347D-C931-44FA-9B11-E890D478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2322A-24E1-411D-9B32-F81A8305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4DFDF-0FE4-4402-B6E8-293A5317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2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CC98-A2F7-46A6-9137-DDDEE968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0D93-BF82-42AE-8D61-C35C1BE7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85D4F-ADB5-4B3B-9583-3BFAD9050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AB0D-EC29-44C7-8BBA-C19B2890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BA40-D5D7-4BC1-960D-5E6359FF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4A01-4AC1-4B03-9C49-011FE3AC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3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AB3E-47A8-4A2F-BE1E-83A4252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DAA42-4FBE-4F31-8F15-23D3C8304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7A79C-D452-4C9D-9209-9D81EC83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7772F-4137-41C2-8154-B1F60339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D9AEC-E40C-4AA6-9671-21EB4FEC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C33F8-1593-416F-B0D5-4639E9F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9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A3019-0033-4EC6-8A07-A29AD258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A0421-AAA8-4986-A1BF-5A0F3E49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C1D5-9FC4-473E-AE4A-338A6CAB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5A55-88FE-4681-9C48-94BD21764E92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0250-0ED7-4569-86AF-B0461204B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F6AE-45B3-4823-96D6-47AC50787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AD9B-052A-47E7-B0D5-1CC97739D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7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r 3">
            <a:extLst>
              <a:ext uri="{FF2B5EF4-FFF2-40B4-BE49-F238E27FC236}">
                <a16:creationId xmlns:a16="http://schemas.microsoft.com/office/drawing/2014/main" id="{E1085ED2-8170-406A-A96E-B8FE1E049FC9}"/>
              </a:ext>
            </a:extLst>
          </p:cNvPr>
          <p:cNvSpPr/>
          <p:nvPr/>
        </p:nvSpPr>
        <p:spPr>
          <a:xfrm>
            <a:off x="3917910" y="2239861"/>
            <a:ext cx="453005" cy="453005"/>
          </a:xfrm>
          <a:prstGeom prst="flowChar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lowchart: Or 5">
            <a:extLst>
              <a:ext uri="{FF2B5EF4-FFF2-40B4-BE49-F238E27FC236}">
                <a16:creationId xmlns:a16="http://schemas.microsoft.com/office/drawing/2014/main" id="{4DBFCD77-C91A-4B56-BC21-C1B4B75ADFF8}"/>
              </a:ext>
            </a:extLst>
          </p:cNvPr>
          <p:cNvSpPr/>
          <p:nvPr/>
        </p:nvSpPr>
        <p:spPr>
          <a:xfrm>
            <a:off x="5070375" y="2852509"/>
            <a:ext cx="453005" cy="453005"/>
          </a:xfrm>
          <a:prstGeom prst="flowChartOr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D5B5CB63-FF97-45CC-B128-D72AA11432DA}"/>
              </a:ext>
            </a:extLst>
          </p:cNvPr>
          <p:cNvSpPr/>
          <p:nvPr/>
        </p:nvSpPr>
        <p:spPr>
          <a:xfrm>
            <a:off x="8527770" y="2239861"/>
            <a:ext cx="453005" cy="453005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4ADB61-A1FE-43DA-9132-0E671AB25917}"/>
              </a:ext>
            </a:extLst>
          </p:cNvPr>
          <p:cNvSpPr/>
          <p:nvPr/>
        </p:nvSpPr>
        <p:spPr>
          <a:xfrm>
            <a:off x="5070375" y="1627213"/>
            <a:ext cx="453005" cy="453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A8EDEB-F193-48D8-8804-67635521F633}"/>
              </a:ext>
            </a:extLst>
          </p:cNvPr>
          <p:cNvSpPr/>
          <p:nvPr/>
        </p:nvSpPr>
        <p:spPr>
          <a:xfrm>
            <a:off x="6222840" y="1627213"/>
            <a:ext cx="453005" cy="453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08820-8C96-4FFD-99A6-67CD7E675CBE}"/>
              </a:ext>
            </a:extLst>
          </p:cNvPr>
          <p:cNvSpPr/>
          <p:nvPr/>
        </p:nvSpPr>
        <p:spPr>
          <a:xfrm>
            <a:off x="8527770" y="1014565"/>
            <a:ext cx="453005" cy="4530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lowchart: Or 14">
            <a:extLst>
              <a:ext uri="{FF2B5EF4-FFF2-40B4-BE49-F238E27FC236}">
                <a16:creationId xmlns:a16="http://schemas.microsoft.com/office/drawing/2014/main" id="{99C1265E-E16B-4A93-9142-BA5C83C4BC08}"/>
              </a:ext>
            </a:extLst>
          </p:cNvPr>
          <p:cNvSpPr/>
          <p:nvPr/>
        </p:nvSpPr>
        <p:spPr>
          <a:xfrm>
            <a:off x="7375305" y="1627213"/>
            <a:ext cx="453005" cy="453005"/>
          </a:xfrm>
          <a:prstGeom prst="flowChar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E84D80-72CA-41A5-805F-0B4A36B47686}"/>
              </a:ext>
            </a:extLst>
          </p:cNvPr>
          <p:cNvCxnSpPr/>
          <p:nvPr/>
        </p:nvCxnSpPr>
        <p:spPr>
          <a:xfrm flipV="1">
            <a:off x="4532018" y="1996580"/>
            <a:ext cx="377254" cy="24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39F79-2175-46DC-868F-8623B961F148}"/>
              </a:ext>
            </a:extLst>
          </p:cNvPr>
          <p:cNvCxnSpPr>
            <a:cxnSpLocks/>
          </p:cNvCxnSpPr>
          <p:nvPr/>
        </p:nvCxnSpPr>
        <p:spPr>
          <a:xfrm>
            <a:off x="4532018" y="2692866"/>
            <a:ext cx="377254" cy="24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7AE3D2-9829-4B10-A1D9-1BC1CE62C5BF}"/>
              </a:ext>
            </a:extLst>
          </p:cNvPr>
          <p:cNvCxnSpPr/>
          <p:nvPr/>
        </p:nvCxnSpPr>
        <p:spPr>
          <a:xfrm flipV="1">
            <a:off x="7989413" y="1383932"/>
            <a:ext cx="377254" cy="24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8CBB1-BDD9-4034-9701-36973E46F21B}"/>
              </a:ext>
            </a:extLst>
          </p:cNvPr>
          <p:cNvCxnSpPr>
            <a:cxnSpLocks/>
          </p:cNvCxnSpPr>
          <p:nvPr/>
        </p:nvCxnSpPr>
        <p:spPr>
          <a:xfrm>
            <a:off x="7989413" y="2080218"/>
            <a:ext cx="377254" cy="24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28AAA7-4820-484A-8CA9-F81FB8655263}"/>
              </a:ext>
            </a:extLst>
          </p:cNvPr>
          <p:cNvCxnSpPr/>
          <p:nvPr/>
        </p:nvCxnSpPr>
        <p:spPr>
          <a:xfrm>
            <a:off x="5654180" y="1836685"/>
            <a:ext cx="441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E808D-8D7B-40D4-AD61-FA650874F2FC}"/>
              </a:ext>
            </a:extLst>
          </p:cNvPr>
          <p:cNvCxnSpPr/>
          <p:nvPr/>
        </p:nvCxnSpPr>
        <p:spPr>
          <a:xfrm>
            <a:off x="6813259" y="1836685"/>
            <a:ext cx="441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27578-3325-48A4-A717-7E494665D1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49943" y="2823434"/>
            <a:ext cx="388938" cy="225425"/>
            <a:chOff x="2540000" y="2540000"/>
            <a:chExt cx="388938" cy="225425"/>
          </a:xfrm>
          <a:solidFill>
            <a:schemeClr val="accent1"/>
          </a:solidFill>
        </p:grpSpPr>
        <p:sp>
          <p:nvSpPr>
            <p:cNvPr id="31" name="Freeform 7 1">
              <a:extLst>
                <a:ext uri="{FF2B5EF4-FFF2-40B4-BE49-F238E27FC236}">
                  <a16:creationId xmlns:a16="http://schemas.microsoft.com/office/drawing/2014/main" id="{CB513E8D-BDD0-4B47-97B5-5F30B3AE20B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540000" y="2549525"/>
              <a:ext cx="106363" cy="206375"/>
            </a:xfrm>
            <a:custGeom>
              <a:avLst/>
              <a:gdLst>
                <a:gd name="T0" fmla="*/ 157 w 249"/>
                <a:gd name="T1" fmla="*/ 152 h 453"/>
                <a:gd name="T2" fmla="*/ 200 w 249"/>
                <a:gd name="T3" fmla="*/ 152 h 453"/>
                <a:gd name="T4" fmla="*/ 215 w 249"/>
                <a:gd name="T5" fmla="*/ 142 h 453"/>
                <a:gd name="T6" fmla="*/ 201 w 249"/>
                <a:gd name="T7" fmla="*/ 136 h 453"/>
                <a:gd name="T8" fmla="*/ 160 w 249"/>
                <a:gd name="T9" fmla="*/ 136 h 453"/>
                <a:gd name="T10" fmla="*/ 170 w 249"/>
                <a:gd name="T11" fmla="*/ 79 h 453"/>
                <a:gd name="T12" fmla="*/ 182 w 249"/>
                <a:gd name="T13" fmla="*/ 27 h 453"/>
                <a:gd name="T14" fmla="*/ 206 w 249"/>
                <a:gd name="T15" fmla="*/ 11 h 453"/>
                <a:gd name="T16" fmla="*/ 230 w 249"/>
                <a:gd name="T17" fmla="*/ 20 h 453"/>
                <a:gd name="T18" fmla="*/ 203 w 249"/>
                <a:gd name="T19" fmla="*/ 46 h 453"/>
                <a:gd name="T20" fmla="*/ 222 w 249"/>
                <a:gd name="T21" fmla="*/ 64 h 453"/>
                <a:gd name="T22" fmla="*/ 249 w 249"/>
                <a:gd name="T23" fmla="*/ 34 h 453"/>
                <a:gd name="T24" fmla="*/ 206 w 249"/>
                <a:gd name="T25" fmla="*/ 0 h 453"/>
                <a:gd name="T26" fmla="*/ 142 w 249"/>
                <a:gd name="T27" fmla="*/ 58 h 453"/>
                <a:gd name="T28" fmla="*/ 126 w 249"/>
                <a:gd name="T29" fmla="*/ 136 h 453"/>
                <a:gd name="T30" fmla="*/ 91 w 249"/>
                <a:gd name="T31" fmla="*/ 136 h 453"/>
                <a:gd name="T32" fmla="*/ 76 w 249"/>
                <a:gd name="T33" fmla="*/ 146 h 453"/>
                <a:gd name="T34" fmla="*/ 90 w 249"/>
                <a:gd name="T35" fmla="*/ 152 h 453"/>
                <a:gd name="T36" fmla="*/ 123 w 249"/>
                <a:gd name="T37" fmla="*/ 152 h 453"/>
                <a:gd name="T38" fmla="*/ 86 w 249"/>
                <a:gd name="T39" fmla="*/ 349 h 453"/>
                <a:gd name="T40" fmla="*/ 43 w 249"/>
                <a:gd name="T41" fmla="*/ 442 h 453"/>
                <a:gd name="T42" fmla="*/ 19 w 249"/>
                <a:gd name="T43" fmla="*/ 433 h 453"/>
                <a:gd name="T44" fmla="*/ 46 w 249"/>
                <a:gd name="T45" fmla="*/ 406 h 453"/>
                <a:gd name="T46" fmla="*/ 28 w 249"/>
                <a:gd name="T47" fmla="*/ 389 h 453"/>
                <a:gd name="T48" fmla="*/ 0 w 249"/>
                <a:gd name="T49" fmla="*/ 419 h 453"/>
                <a:gd name="T50" fmla="*/ 43 w 249"/>
                <a:gd name="T51" fmla="*/ 453 h 453"/>
                <a:gd name="T52" fmla="*/ 99 w 249"/>
                <a:gd name="T53" fmla="*/ 405 h 453"/>
                <a:gd name="T54" fmla="*/ 127 w 249"/>
                <a:gd name="T55" fmla="*/ 310 h 453"/>
                <a:gd name="T56" fmla="*/ 157 w 249"/>
                <a:gd name="T57" fmla="*/ 1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453">
                  <a:moveTo>
                    <a:pt x="157" y="152"/>
                  </a:moveTo>
                  <a:lnTo>
                    <a:pt x="200" y="152"/>
                  </a:lnTo>
                  <a:cubicBezTo>
                    <a:pt x="210" y="152"/>
                    <a:pt x="215" y="152"/>
                    <a:pt x="215" y="142"/>
                  </a:cubicBezTo>
                  <a:cubicBezTo>
                    <a:pt x="215" y="136"/>
                    <a:pt x="210" y="136"/>
                    <a:pt x="201" y="136"/>
                  </a:cubicBezTo>
                  <a:lnTo>
                    <a:pt x="160" y="136"/>
                  </a:lnTo>
                  <a:lnTo>
                    <a:pt x="170" y="79"/>
                  </a:lnTo>
                  <a:cubicBezTo>
                    <a:pt x="172" y="69"/>
                    <a:pt x="179" y="33"/>
                    <a:pt x="182" y="27"/>
                  </a:cubicBezTo>
                  <a:cubicBezTo>
                    <a:pt x="187" y="18"/>
                    <a:pt x="195" y="11"/>
                    <a:pt x="206" y="11"/>
                  </a:cubicBezTo>
                  <a:cubicBezTo>
                    <a:pt x="208" y="11"/>
                    <a:pt x="221" y="11"/>
                    <a:pt x="230" y="20"/>
                  </a:cubicBezTo>
                  <a:cubicBezTo>
                    <a:pt x="208" y="22"/>
                    <a:pt x="203" y="39"/>
                    <a:pt x="203" y="46"/>
                  </a:cubicBezTo>
                  <a:cubicBezTo>
                    <a:pt x="203" y="58"/>
                    <a:pt x="212" y="64"/>
                    <a:pt x="222" y="64"/>
                  </a:cubicBezTo>
                  <a:cubicBezTo>
                    <a:pt x="235" y="64"/>
                    <a:pt x="249" y="53"/>
                    <a:pt x="249" y="34"/>
                  </a:cubicBezTo>
                  <a:cubicBezTo>
                    <a:pt x="249" y="11"/>
                    <a:pt x="226" y="0"/>
                    <a:pt x="206" y="0"/>
                  </a:cubicBezTo>
                  <a:cubicBezTo>
                    <a:pt x="189" y="0"/>
                    <a:pt x="157" y="9"/>
                    <a:pt x="142" y="58"/>
                  </a:cubicBezTo>
                  <a:cubicBezTo>
                    <a:pt x="139" y="68"/>
                    <a:pt x="138" y="73"/>
                    <a:pt x="126" y="136"/>
                  </a:cubicBezTo>
                  <a:lnTo>
                    <a:pt x="91" y="136"/>
                  </a:lnTo>
                  <a:cubicBezTo>
                    <a:pt x="82" y="136"/>
                    <a:pt x="76" y="136"/>
                    <a:pt x="76" y="146"/>
                  </a:cubicBezTo>
                  <a:cubicBezTo>
                    <a:pt x="76" y="152"/>
                    <a:pt x="81" y="152"/>
                    <a:pt x="90" y="152"/>
                  </a:cubicBezTo>
                  <a:lnTo>
                    <a:pt x="123" y="152"/>
                  </a:lnTo>
                  <a:lnTo>
                    <a:pt x="86" y="349"/>
                  </a:lnTo>
                  <a:cubicBezTo>
                    <a:pt x="77" y="397"/>
                    <a:pt x="68" y="442"/>
                    <a:pt x="43" y="442"/>
                  </a:cubicBezTo>
                  <a:cubicBezTo>
                    <a:pt x="41" y="442"/>
                    <a:pt x="28" y="442"/>
                    <a:pt x="19" y="433"/>
                  </a:cubicBezTo>
                  <a:cubicBezTo>
                    <a:pt x="42" y="432"/>
                    <a:pt x="46" y="414"/>
                    <a:pt x="46" y="406"/>
                  </a:cubicBezTo>
                  <a:cubicBezTo>
                    <a:pt x="46" y="395"/>
                    <a:pt x="37" y="389"/>
                    <a:pt x="28" y="389"/>
                  </a:cubicBezTo>
                  <a:cubicBezTo>
                    <a:pt x="15" y="389"/>
                    <a:pt x="0" y="400"/>
                    <a:pt x="0" y="419"/>
                  </a:cubicBezTo>
                  <a:cubicBezTo>
                    <a:pt x="0" y="441"/>
                    <a:pt x="22" y="453"/>
                    <a:pt x="43" y="453"/>
                  </a:cubicBezTo>
                  <a:cubicBezTo>
                    <a:pt x="70" y="453"/>
                    <a:pt x="90" y="424"/>
                    <a:pt x="99" y="405"/>
                  </a:cubicBezTo>
                  <a:cubicBezTo>
                    <a:pt x="115" y="374"/>
                    <a:pt x="126" y="313"/>
                    <a:pt x="127" y="310"/>
                  </a:cubicBezTo>
                  <a:lnTo>
                    <a:pt x="157" y="152"/>
                  </a:lnTo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8 1">
              <a:extLst>
                <a:ext uri="{FF2B5EF4-FFF2-40B4-BE49-F238E27FC236}">
                  <a16:creationId xmlns:a16="http://schemas.microsoft.com/office/drawing/2014/main" id="{65987C52-6516-4416-8B22-332D27B01D0B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676525" y="2540000"/>
              <a:ext cx="49213" cy="2254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9 1">
              <a:extLst>
                <a:ext uri="{FF2B5EF4-FFF2-40B4-BE49-F238E27FC236}">
                  <a16:creationId xmlns:a16="http://schemas.microsoft.com/office/drawing/2014/main" id="{602AA807-B112-4BBD-B67B-B1280A35926E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2744788" y="2609850"/>
              <a:ext cx="115888" cy="101600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1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6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5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0 1">
              <a:extLst>
                <a:ext uri="{FF2B5EF4-FFF2-40B4-BE49-F238E27FC236}">
                  <a16:creationId xmlns:a16="http://schemas.microsoft.com/office/drawing/2014/main" id="{0D1450BE-D0F5-4CD0-B1BB-0001114C9F2A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878138" y="2540000"/>
              <a:ext cx="50800" cy="2254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grpFill/>
            <a:ln w="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B4361B-3E5D-48DB-B1E8-AB9CAC3CCA7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935042" y="3439774"/>
            <a:ext cx="719138" cy="225425"/>
            <a:chOff x="5102225" y="3440113"/>
            <a:chExt cx="719138" cy="225425"/>
          </a:xfrm>
          <a:solidFill>
            <a:srgbClr val="00B050"/>
          </a:solidFill>
        </p:grpSpPr>
        <p:sp>
          <p:nvSpPr>
            <p:cNvPr id="49" name="Freeform 17 1">
              <a:extLst>
                <a:ext uri="{FF2B5EF4-FFF2-40B4-BE49-F238E27FC236}">
                  <a16:creationId xmlns:a16="http://schemas.microsoft.com/office/drawing/2014/main" id="{5072F76E-20A7-4C88-B943-B06B2B22A77B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102225" y="3449638"/>
              <a:ext cx="101600" cy="206375"/>
            </a:xfrm>
            <a:custGeom>
              <a:avLst/>
              <a:gdLst>
                <a:gd name="T0" fmla="*/ 157 w 249"/>
                <a:gd name="T1" fmla="*/ 152 h 453"/>
                <a:gd name="T2" fmla="*/ 200 w 249"/>
                <a:gd name="T3" fmla="*/ 152 h 453"/>
                <a:gd name="T4" fmla="*/ 215 w 249"/>
                <a:gd name="T5" fmla="*/ 142 h 453"/>
                <a:gd name="T6" fmla="*/ 201 w 249"/>
                <a:gd name="T7" fmla="*/ 136 h 453"/>
                <a:gd name="T8" fmla="*/ 160 w 249"/>
                <a:gd name="T9" fmla="*/ 136 h 453"/>
                <a:gd name="T10" fmla="*/ 170 w 249"/>
                <a:gd name="T11" fmla="*/ 79 h 453"/>
                <a:gd name="T12" fmla="*/ 182 w 249"/>
                <a:gd name="T13" fmla="*/ 27 h 453"/>
                <a:gd name="T14" fmla="*/ 206 w 249"/>
                <a:gd name="T15" fmla="*/ 11 h 453"/>
                <a:gd name="T16" fmla="*/ 230 w 249"/>
                <a:gd name="T17" fmla="*/ 20 h 453"/>
                <a:gd name="T18" fmla="*/ 203 w 249"/>
                <a:gd name="T19" fmla="*/ 46 h 453"/>
                <a:gd name="T20" fmla="*/ 222 w 249"/>
                <a:gd name="T21" fmla="*/ 64 h 453"/>
                <a:gd name="T22" fmla="*/ 249 w 249"/>
                <a:gd name="T23" fmla="*/ 34 h 453"/>
                <a:gd name="T24" fmla="*/ 206 w 249"/>
                <a:gd name="T25" fmla="*/ 0 h 453"/>
                <a:gd name="T26" fmla="*/ 142 w 249"/>
                <a:gd name="T27" fmla="*/ 58 h 453"/>
                <a:gd name="T28" fmla="*/ 126 w 249"/>
                <a:gd name="T29" fmla="*/ 136 h 453"/>
                <a:gd name="T30" fmla="*/ 91 w 249"/>
                <a:gd name="T31" fmla="*/ 136 h 453"/>
                <a:gd name="T32" fmla="*/ 76 w 249"/>
                <a:gd name="T33" fmla="*/ 146 h 453"/>
                <a:gd name="T34" fmla="*/ 90 w 249"/>
                <a:gd name="T35" fmla="*/ 152 h 453"/>
                <a:gd name="T36" fmla="*/ 123 w 249"/>
                <a:gd name="T37" fmla="*/ 152 h 453"/>
                <a:gd name="T38" fmla="*/ 86 w 249"/>
                <a:gd name="T39" fmla="*/ 349 h 453"/>
                <a:gd name="T40" fmla="*/ 43 w 249"/>
                <a:gd name="T41" fmla="*/ 442 h 453"/>
                <a:gd name="T42" fmla="*/ 19 w 249"/>
                <a:gd name="T43" fmla="*/ 433 h 453"/>
                <a:gd name="T44" fmla="*/ 46 w 249"/>
                <a:gd name="T45" fmla="*/ 406 h 453"/>
                <a:gd name="T46" fmla="*/ 28 w 249"/>
                <a:gd name="T47" fmla="*/ 389 h 453"/>
                <a:gd name="T48" fmla="*/ 0 w 249"/>
                <a:gd name="T49" fmla="*/ 419 h 453"/>
                <a:gd name="T50" fmla="*/ 43 w 249"/>
                <a:gd name="T51" fmla="*/ 453 h 453"/>
                <a:gd name="T52" fmla="*/ 99 w 249"/>
                <a:gd name="T53" fmla="*/ 405 h 453"/>
                <a:gd name="T54" fmla="*/ 127 w 249"/>
                <a:gd name="T55" fmla="*/ 310 h 453"/>
                <a:gd name="T56" fmla="*/ 157 w 249"/>
                <a:gd name="T57" fmla="*/ 1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453">
                  <a:moveTo>
                    <a:pt x="157" y="152"/>
                  </a:moveTo>
                  <a:lnTo>
                    <a:pt x="200" y="152"/>
                  </a:lnTo>
                  <a:cubicBezTo>
                    <a:pt x="210" y="152"/>
                    <a:pt x="215" y="152"/>
                    <a:pt x="215" y="142"/>
                  </a:cubicBezTo>
                  <a:cubicBezTo>
                    <a:pt x="215" y="136"/>
                    <a:pt x="210" y="136"/>
                    <a:pt x="201" y="136"/>
                  </a:cubicBezTo>
                  <a:lnTo>
                    <a:pt x="160" y="136"/>
                  </a:lnTo>
                  <a:lnTo>
                    <a:pt x="170" y="79"/>
                  </a:lnTo>
                  <a:cubicBezTo>
                    <a:pt x="172" y="69"/>
                    <a:pt x="179" y="33"/>
                    <a:pt x="182" y="27"/>
                  </a:cubicBezTo>
                  <a:cubicBezTo>
                    <a:pt x="187" y="18"/>
                    <a:pt x="195" y="11"/>
                    <a:pt x="206" y="11"/>
                  </a:cubicBezTo>
                  <a:cubicBezTo>
                    <a:pt x="208" y="11"/>
                    <a:pt x="221" y="11"/>
                    <a:pt x="230" y="20"/>
                  </a:cubicBezTo>
                  <a:cubicBezTo>
                    <a:pt x="208" y="22"/>
                    <a:pt x="203" y="39"/>
                    <a:pt x="203" y="46"/>
                  </a:cubicBezTo>
                  <a:cubicBezTo>
                    <a:pt x="203" y="58"/>
                    <a:pt x="212" y="64"/>
                    <a:pt x="222" y="64"/>
                  </a:cubicBezTo>
                  <a:cubicBezTo>
                    <a:pt x="235" y="64"/>
                    <a:pt x="249" y="53"/>
                    <a:pt x="249" y="34"/>
                  </a:cubicBezTo>
                  <a:cubicBezTo>
                    <a:pt x="249" y="11"/>
                    <a:pt x="226" y="0"/>
                    <a:pt x="206" y="0"/>
                  </a:cubicBezTo>
                  <a:cubicBezTo>
                    <a:pt x="189" y="0"/>
                    <a:pt x="157" y="9"/>
                    <a:pt x="142" y="58"/>
                  </a:cubicBezTo>
                  <a:cubicBezTo>
                    <a:pt x="139" y="68"/>
                    <a:pt x="138" y="73"/>
                    <a:pt x="126" y="136"/>
                  </a:cubicBezTo>
                  <a:lnTo>
                    <a:pt x="91" y="136"/>
                  </a:lnTo>
                  <a:cubicBezTo>
                    <a:pt x="82" y="136"/>
                    <a:pt x="76" y="136"/>
                    <a:pt x="76" y="146"/>
                  </a:cubicBezTo>
                  <a:cubicBezTo>
                    <a:pt x="76" y="152"/>
                    <a:pt x="81" y="152"/>
                    <a:pt x="90" y="152"/>
                  </a:cubicBezTo>
                  <a:lnTo>
                    <a:pt x="123" y="152"/>
                  </a:lnTo>
                  <a:lnTo>
                    <a:pt x="86" y="349"/>
                  </a:lnTo>
                  <a:cubicBezTo>
                    <a:pt x="77" y="397"/>
                    <a:pt x="68" y="442"/>
                    <a:pt x="43" y="442"/>
                  </a:cubicBezTo>
                  <a:cubicBezTo>
                    <a:pt x="41" y="442"/>
                    <a:pt x="28" y="442"/>
                    <a:pt x="19" y="433"/>
                  </a:cubicBezTo>
                  <a:cubicBezTo>
                    <a:pt x="42" y="432"/>
                    <a:pt x="46" y="414"/>
                    <a:pt x="46" y="406"/>
                  </a:cubicBezTo>
                  <a:cubicBezTo>
                    <a:pt x="46" y="395"/>
                    <a:pt x="37" y="389"/>
                    <a:pt x="28" y="389"/>
                  </a:cubicBezTo>
                  <a:cubicBezTo>
                    <a:pt x="15" y="389"/>
                    <a:pt x="0" y="400"/>
                    <a:pt x="0" y="419"/>
                  </a:cubicBezTo>
                  <a:cubicBezTo>
                    <a:pt x="0" y="441"/>
                    <a:pt x="22" y="453"/>
                    <a:pt x="43" y="453"/>
                  </a:cubicBezTo>
                  <a:cubicBezTo>
                    <a:pt x="70" y="453"/>
                    <a:pt x="90" y="424"/>
                    <a:pt x="99" y="405"/>
                  </a:cubicBezTo>
                  <a:cubicBezTo>
                    <a:pt x="115" y="374"/>
                    <a:pt x="126" y="313"/>
                    <a:pt x="127" y="310"/>
                  </a:cubicBezTo>
                  <a:lnTo>
                    <a:pt x="157" y="152"/>
                  </a:lnTo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50" name="Freeform 18 1">
              <a:extLst>
                <a:ext uri="{FF2B5EF4-FFF2-40B4-BE49-F238E27FC236}">
                  <a16:creationId xmlns:a16="http://schemas.microsoft.com/office/drawing/2014/main" id="{04CC3C2D-EF43-4145-A2E2-5080BC1EAE43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232400" y="3440113"/>
              <a:ext cx="47625" cy="2254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51" name="Freeform 19 1">
              <a:extLst>
                <a:ext uri="{FF2B5EF4-FFF2-40B4-BE49-F238E27FC236}">
                  <a16:creationId xmlns:a16="http://schemas.microsoft.com/office/drawing/2014/main" id="{D60C4EAD-E14C-4AD6-B3BC-8136313CC32D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297488" y="3509963"/>
              <a:ext cx="111125" cy="101600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1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6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5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52" name="Freeform 20 1">
              <a:extLst>
                <a:ext uri="{FF2B5EF4-FFF2-40B4-BE49-F238E27FC236}">
                  <a16:creationId xmlns:a16="http://schemas.microsoft.com/office/drawing/2014/main" id="{C4E3E938-C928-4CB4-A33A-AE6C361C6C60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475288" y="3548063"/>
              <a:ext cx="12382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53" name="Freeform 21 1">
              <a:extLst>
                <a:ext uri="{FF2B5EF4-FFF2-40B4-BE49-F238E27FC236}">
                  <a16:creationId xmlns:a16="http://schemas.microsoft.com/office/drawing/2014/main" id="{8EA40047-C4DF-4C55-8A93-8C3224C7C77A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5680075" y="3459163"/>
              <a:ext cx="66675" cy="150813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rgbClr val="0070C0"/>
                  </a:solidFill>
                </a:ln>
              </a:endParaRPr>
            </a:p>
          </p:txBody>
        </p:sp>
        <p:sp>
          <p:nvSpPr>
            <p:cNvPr id="54" name="Freeform 22 1">
              <a:extLst>
                <a:ext uri="{FF2B5EF4-FFF2-40B4-BE49-F238E27FC236}">
                  <a16:creationId xmlns:a16="http://schemas.microsoft.com/office/drawing/2014/main" id="{BC02C537-84B1-4F8C-AF7A-74964463AB5C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773738" y="3440113"/>
              <a:ext cx="47625" cy="2254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grpFill/>
            <a:ln w="0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n>
                  <a:solidFill>
                    <a:srgbClr val="0070C0"/>
                  </a:solidFill>
                </a:ln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B4E141-68D0-4F60-BCF5-0F9AC379E72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255079" y="2210786"/>
            <a:ext cx="719138" cy="225425"/>
            <a:chOff x="7270750" y="2211388"/>
            <a:chExt cx="719138" cy="225425"/>
          </a:xfrm>
          <a:solidFill>
            <a:srgbClr val="FF0000"/>
          </a:solidFill>
        </p:grpSpPr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6E810337-9A6F-482B-A0B0-4DBF5DCFA6F9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270750" y="2220913"/>
              <a:ext cx="101600" cy="206375"/>
            </a:xfrm>
            <a:custGeom>
              <a:avLst/>
              <a:gdLst>
                <a:gd name="T0" fmla="*/ 157 w 249"/>
                <a:gd name="T1" fmla="*/ 152 h 453"/>
                <a:gd name="T2" fmla="*/ 200 w 249"/>
                <a:gd name="T3" fmla="*/ 152 h 453"/>
                <a:gd name="T4" fmla="*/ 215 w 249"/>
                <a:gd name="T5" fmla="*/ 142 h 453"/>
                <a:gd name="T6" fmla="*/ 201 w 249"/>
                <a:gd name="T7" fmla="*/ 136 h 453"/>
                <a:gd name="T8" fmla="*/ 160 w 249"/>
                <a:gd name="T9" fmla="*/ 136 h 453"/>
                <a:gd name="T10" fmla="*/ 170 w 249"/>
                <a:gd name="T11" fmla="*/ 79 h 453"/>
                <a:gd name="T12" fmla="*/ 182 w 249"/>
                <a:gd name="T13" fmla="*/ 27 h 453"/>
                <a:gd name="T14" fmla="*/ 206 w 249"/>
                <a:gd name="T15" fmla="*/ 11 h 453"/>
                <a:gd name="T16" fmla="*/ 230 w 249"/>
                <a:gd name="T17" fmla="*/ 20 h 453"/>
                <a:gd name="T18" fmla="*/ 203 w 249"/>
                <a:gd name="T19" fmla="*/ 46 h 453"/>
                <a:gd name="T20" fmla="*/ 222 w 249"/>
                <a:gd name="T21" fmla="*/ 64 h 453"/>
                <a:gd name="T22" fmla="*/ 249 w 249"/>
                <a:gd name="T23" fmla="*/ 34 h 453"/>
                <a:gd name="T24" fmla="*/ 206 w 249"/>
                <a:gd name="T25" fmla="*/ 0 h 453"/>
                <a:gd name="T26" fmla="*/ 142 w 249"/>
                <a:gd name="T27" fmla="*/ 58 h 453"/>
                <a:gd name="T28" fmla="*/ 126 w 249"/>
                <a:gd name="T29" fmla="*/ 136 h 453"/>
                <a:gd name="T30" fmla="*/ 91 w 249"/>
                <a:gd name="T31" fmla="*/ 136 h 453"/>
                <a:gd name="T32" fmla="*/ 76 w 249"/>
                <a:gd name="T33" fmla="*/ 146 h 453"/>
                <a:gd name="T34" fmla="*/ 90 w 249"/>
                <a:gd name="T35" fmla="*/ 152 h 453"/>
                <a:gd name="T36" fmla="*/ 123 w 249"/>
                <a:gd name="T37" fmla="*/ 152 h 453"/>
                <a:gd name="T38" fmla="*/ 86 w 249"/>
                <a:gd name="T39" fmla="*/ 349 h 453"/>
                <a:gd name="T40" fmla="*/ 43 w 249"/>
                <a:gd name="T41" fmla="*/ 442 h 453"/>
                <a:gd name="T42" fmla="*/ 19 w 249"/>
                <a:gd name="T43" fmla="*/ 433 h 453"/>
                <a:gd name="T44" fmla="*/ 46 w 249"/>
                <a:gd name="T45" fmla="*/ 406 h 453"/>
                <a:gd name="T46" fmla="*/ 28 w 249"/>
                <a:gd name="T47" fmla="*/ 389 h 453"/>
                <a:gd name="T48" fmla="*/ 0 w 249"/>
                <a:gd name="T49" fmla="*/ 419 h 453"/>
                <a:gd name="T50" fmla="*/ 43 w 249"/>
                <a:gd name="T51" fmla="*/ 453 h 453"/>
                <a:gd name="T52" fmla="*/ 99 w 249"/>
                <a:gd name="T53" fmla="*/ 405 h 453"/>
                <a:gd name="T54" fmla="*/ 127 w 249"/>
                <a:gd name="T55" fmla="*/ 310 h 453"/>
                <a:gd name="T56" fmla="*/ 157 w 249"/>
                <a:gd name="T57" fmla="*/ 1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453">
                  <a:moveTo>
                    <a:pt x="157" y="152"/>
                  </a:moveTo>
                  <a:lnTo>
                    <a:pt x="200" y="152"/>
                  </a:lnTo>
                  <a:cubicBezTo>
                    <a:pt x="210" y="152"/>
                    <a:pt x="215" y="152"/>
                    <a:pt x="215" y="142"/>
                  </a:cubicBezTo>
                  <a:cubicBezTo>
                    <a:pt x="215" y="136"/>
                    <a:pt x="210" y="136"/>
                    <a:pt x="201" y="136"/>
                  </a:cubicBezTo>
                  <a:lnTo>
                    <a:pt x="160" y="136"/>
                  </a:lnTo>
                  <a:lnTo>
                    <a:pt x="170" y="79"/>
                  </a:lnTo>
                  <a:cubicBezTo>
                    <a:pt x="172" y="69"/>
                    <a:pt x="179" y="33"/>
                    <a:pt x="182" y="27"/>
                  </a:cubicBezTo>
                  <a:cubicBezTo>
                    <a:pt x="187" y="18"/>
                    <a:pt x="195" y="11"/>
                    <a:pt x="206" y="11"/>
                  </a:cubicBezTo>
                  <a:cubicBezTo>
                    <a:pt x="208" y="11"/>
                    <a:pt x="221" y="11"/>
                    <a:pt x="230" y="20"/>
                  </a:cubicBezTo>
                  <a:cubicBezTo>
                    <a:pt x="208" y="22"/>
                    <a:pt x="203" y="39"/>
                    <a:pt x="203" y="46"/>
                  </a:cubicBezTo>
                  <a:cubicBezTo>
                    <a:pt x="203" y="58"/>
                    <a:pt x="212" y="64"/>
                    <a:pt x="222" y="64"/>
                  </a:cubicBezTo>
                  <a:cubicBezTo>
                    <a:pt x="235" y="64"/>
                    <a:pt x="249" y="53"/>
                    <a:pt x="249" y="34"/>
                  </a:cubicBezTo>
                  <a:cubicBezTo>
                    <a:pt x="249" y="11"/>
                    <a:pt x="226" y="0"/>
                    <a:pt x="206" y="0"/>
                  </a:cubicBezTo>
                  <a:cubicBezTo>
                    <a:pt x="189" y="0"/>
                    <a:pt x="157" y="9"/>
                    <a:pt x="142" y="58"/>
                  </a:cubicBezTo>
                  <a:cubicBezTo>
                    <a:pt x="139" y="68"/>
                    <a:pt x="138" y="73"/>
                    <a:pt x="126" y="136"/>
                  </a:cubicBezTo>
                  <a:lnTo>
                    <a:pt x="91" y="136"/>
                  </a:lnTo>
                  <a:cubicBezTo>
                    <a:pt x="82" y="136"/>
                    <a:pt x="76" y="136"/>
                    <a:pt x="76" y="146"/>
                  </a:cubicBezTo>
                  <a:cubicBezTo>
                    <a:pt x="76" y="152"/>
                    <a:pt x="81" y="152"/>
                    <a:pt x="90" y="152"/>
                  </a:cubicBezTo>
                  <a:lnTo>
                    <a:pt x="123" y="152"/>
                  </a:lnTo>
                  <a:lnTo>
                    <a:pt x="86" y="349"/>
                  </a:lnTo>
                  <a:cubicBezTo>
                    <a:pt x="77" y="397"/>
                    <a:pt x="68" y="442"/>
                    <a:pt x="43" y="442"/>
                  </a:cubicBezTo>
                  <a:cubicBezTo>
                    <a:pt x="41" y="442"/>
                    <a:pt x="28" y="442"/>
                    <a:pt x="19" y="433"/>
                  </a:cubicBezTo>
                  <a:cubicBezTo>
                    <a:pt x="42" y="432"/>
                    <a:pt x="46" y="414"/>
                    <a:pt x="46" y="406"/>
                  </a:cubicBezTo>
                  <a:cubicBezTo>
                    <a:pt x="46" y="395"/>
                    <a:pt x="37" y="389"/>
                    <a:pt x="28" y="389"/>
                  </a:cubicBezTo>
                  <a:cubicBezTo>
                    <a:pt x="15" y="389"/>
                    <a:pt x="0" y="400"/>
                    <a:pt x="0" y="419"/>
                  </a:cubicBezTo>
                  <a:cubicBezTo>
                    <a:pt x="0" y="441"/>
                    <a:pt x="22" y="453"/>
                    <a:pt x="43" y="453"/>
                  </a:cubicBezTo>
                  <a:cubicBezTo>
                    <a:pt x="70" y="453"/>
                    <a:pt x="90" y="424"/>
                    <a:pt x="99" y="405"/>
                  </a:cubicBezTo>
                  <a:cubicBezTo>
                    <a:pt x="115" y="374"/>
                    <a:pt x="126" y="313"/>
                    <a:pt x="127" y="310"/>
                  </a:cubicBezTo>
                  <a:lnTo>
                    <a:pt x="157" y="152"/>
                  </a:lnTo>
                </a:path>
              </a:pathLst>
            </a:custGeom>
            <a:grp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79057DD7-D31F-440F-BD78-47DE14C1346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400925" y="2211388"/>
              <a:ext cx="47625" cy="22542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grp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B76A3A92-E937-4FED-8065-7D54975B446A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466013" y="2281238"/>
              <a:ext cx="111125" cy="101600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2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0 h 226"/>
                <a:gd name="T12" fmla="*/ 87 w 271"/>
                <a:gd name="T13" fmla="*/ 96 h 226"/>
                <a:gd name="T14" fmla="*/ 94 w 271"/>
                <a:gd name="T15" fmla="*/ 71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8 h 226"/>
                <a:gd name="T36" fmla="*/ 203 w 271"/>
                <a:gd name="T37" fmla="*/ 163 h 226"/>
                <a:gd name="T38" fmla="*/ 234 w 271"/>
                <a:gd name="T39" fmla="*/ 53 h 226"/>
                <a:gd name="T40" fmla="*/ 176 w 271"/>
                <a:gd name="T41" fmla="*/ 0 h 226"/>
                <a:gd name="T42" fmla="*/ 99 w 271"/>
                <a:gd name="T43" fmla="*/ 43 h 226"/>
                <a:gd name="T44" fmla="*/ 53 w 271"/>
                <a:gd name="T45" fmla="*/ 0 h 226"/>
                <a:gd name="T46" fmla="*/ 15 w 271"/>
                <a:gd name="T47" fmla="*/ 28 h 226"/>
                <a:gd name="T48" fmla="*/ 0 w 271"/>
                <a:gd name="T49" fmla="*/ 76 h 226"/>
                <a:gd name="T50" fmla="*/ 6 w 271"/>
                <a:gd name="T51" fmla="*/ 81 h 226"/>
                <a:gd name="T52" fmla="*/ 15 w 271"/>
                <a:gd name="T53" fmla="*/ 70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5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7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grp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7924F263-7F43-4894-9699-73FEFA36625D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643813" y="2319338"/>
              <a:ext cx="123825" cy="9525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grp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F1BC7C2B-FC98-4A26-9DDA-5386E2F4B029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839075" y="2230438"/>
              <a:ext cx="84138" cy="155575"/>
            </a:xfrm>
            <a:custGeom>
              <a:avLst/>
              <a:gdLst>
                <a:gd name="T0" fmla="*/ 123 w 207"/>
                <a:gd name="T1" fmla="*/ 157 h 343"/>
                <a:gd name="T2" fmla="*/ 193 w 207"/>
                <a:gd name="T3" fmla="*/ 69 h 343"/>
                <a:gd name="T4" fmla="*/ 101 w 207"/>
                <a:gd name="T5" fmla="*/ 0 h 343"/>
                <a:gd name="T6" fmla="*/ 13 w 207"/>
                <a:gd name="T7" fmla="*/ 68 h 343"/>
                <a:gd name="T8" fmla="*/ 39 w 207"/>
                <a:gd name="T9" fmla="*/ 94 h 343"/>
                <a:gd name="T10" fmla="*/ 64 w 207"/>
                <a:gd name="T11" fmla="*/ 68 h 343"/>
                <a:gd name="T12" fmla="*/ 33 w 207"/>
                <a:gd name="T13" fmla="*/ 43 h 343"/>
                <a:gd name="T14" fmla="*/ 99 w 207"/>
                <a:gd name="T15" fmla="*/ 12 h 343"/>
                <a:gd name="T16" fmla="*/ 147 w 207"/>
                <a:gd name="T17" fmla="*/ 68 h 343"/>
                <a:gd name="T18" fmla="*/ 133 w 207"/>
                <a:gd name="T19" fmla="*/ 125 h 343"/>
                <a:gd name="T20" fmla="*/ 89 w 207"/>
                <a:gd name="T21" fmla="*/ 151 h 343"/>
                <a:gd name="T22" fmla="*/ 69 w 207"/>
                <a:gd name="T23" fmla="*/ 153 h 343"/>
                <a:gd name="T24" fmla="*/ 62 w 207"/>
                <a:gd name="T25" fmla="*/ 159 h 343"/>
                <a:gd name="T26" fmla="*/ 74 w 207"/>
                <a:gd name="T27" fmla="*/ 164 h 343"/>
                <a:gd name="T28" fmla="*/ 96 w 207"/>
                <a:gd name="T29" fmla="*/ 164 h 343"/>
                <a:gd name="T30" fmla="*/ 155 w 207"/>
                <a:gd name="T31" fmla="*/ 247 h 343"/>
                <a:gd name="T32" fmla="*/ 99 w 207"/>
                <a:gd name="T33" fmla="*/ 329 h 343"/>
                <a:gd name="T34" fmla="*/ 23 w 207"/>
                <a:gd name="T35" fmla="*/ 291 h 343"/>
                <a:gd name="T36" fmla="*/ 55 w 207"/>
                <a:gd name="T37" fmla="*/ 264 h 343"/>
                <a:gd name="T38" fmla="*/ 28 w 207"/>
                <a:gd name="T39" fmla="*/ 236 h 343"/>
                <a:gd name="T40" fmla="*/ 0 w 207"/>
                <a:gd name="T41" fmla="*/ 265 h 343"/>
                <a:gd name="T42" fmla="*/ 100 w 207"/>
                <a:gd name="T43" fmla="*/ 343 h 343"/>
                <a:gd name="T44" fmla="*/ 207 w 207"/>
                <a:gd name="T45" fmla="*/ 247 h 343"/>
                <a:gd name="T46" fmla="*/ 123 w 207"/>
                <a:gd name="T47" fmla="*/ 157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7" h="343">
                  <a:moveTo>
                    <a:pt x="123" y="157"/>
                  </a:moveTo>
                  <a:cubicBezTo>
                    <a:pt x="164" y="143"/>
                    <a:pt x="193" y="108"/>
                    <a:pt x="193" y="69"/>
                  </a:cubicBezTo>
                  <a:cubicBezTo>
                    <a:pt x="193" y="28"/>
                    <a:pt x="149" y="0"/>
                    <a:pt x="101" y="0"/>
                  </a:cubicBezTo>
                  <a:cubicBezTo>
                    <a:pt x="51" y="0"/>
                    <a:pt x="13" y="30"/>
                    <a:pt x="13" y="68"/>
                  </a:cubicBezTo>
                  <a:cubicBezTo>
                    <a:pt x="13" y="84"/>
                    <a:pt x="24" y="94"/>
                    <a:pt x="39" y="94"/>
                  </a:cubicBezTo>
                  <a:cubicBezTo>
                    <a:pt x="54" y="94"/>
                    <a:pt x="64" y="83"/>
                    <a:pt x="64" y="68"/>
                  </a:cubicBezTo>
                  <a:cubicBezTo>
                    <a:pt x="64" y="43"/>
                    <a:pt x="40" y="43"/>
                    <a:pt x="33" y="43"/>
                  </a:cubicBezTo>
                  <a:cubicBezTo>
                    <a:pt x="48" y="19"/>
                    <a:pt x="81" y="12"/>
                    <a:pt x="99" y="12"/>
                  </a:cubicBezTo>
                  <a:cubicBezTo>
                    <a:pt x="120" y="12"/>
                    <a:pt x="147" y="23"/>
                    <a:pt x="147" y="68"/>
                  </a:cubicBezTo>
                  <a:cubicBezTo>
                    <a:pt x="147" y="74"/>
                    <a:pt x="146" y="103"/>
                    <a:pt x="133" y="125"/>
                  </a:cubicBezTo>
                  <a:cubicBezTo>
                    <a:pt x="118" y="149"/>
                    <a:pt x="101" y="151"/>
                    <a:pt x="89" y="151"/>
                  </a:cubicBezTo>
                  <a:cubicBezTo>
                    <a:pt x="85" y="152"/>
                    <a:pt x="73" y="153"/>
                    <a:pt x="69" y="153"/>
                  </a:cubicBezTo>
                  <a:cubicBezTo>
                    <a:pt x="65" y="153"/>
                    <a:pt x="62" y="154"/>
                    <a:pt x="62" y="159"/>
                  </a:cubicBezTo>
                  <a:cubicBezTo>
                    <a:pt x="62" y="164"/>
                    <a:pt x="65" y="164"/>
                    <a:pt x="74" y="164"/>
                  </a:cubicBezTo>
                  <a:lnTo>
                    <a:pt x="96" y="164"/>
                  </a:lnTo>
                  <a:cubicBezTo>
                    <a:pt x="137" y="164"/>
                    <a:pt x="155" y="198"/>
                    <a:pt x="155" y="247"/>
                  </a:cubicBezTo>
                  <a:cubicBezTo>
                    <a:pt x="155" y="315"/>
                    <a:pt x="121" y="329"/>
                    <a:pt x="99" y="329"/>
                  </a:cubicBezTo>
                  <a:cubicBezTo>
                    <a:pt x="77" y="329"/>
                    <a:pt x="40" y="321"/>
                    <a:pt x="23" y="291"/>
                  </a:cubicBezTo>
                  <a:cubicBezTo>
                    <a:pt x="40" y="294"/>
                    <a:pt x="55" y="283"/>
                    <a:pt x="55" y="264"/>
                  </a:cubicBezTo>
                  <a:cubicBezTo>
                    <a:pt x="55" y="246"/>
                    <a:pt x="42" y="236"/>
                    <a:pt x="28" y="236"/>
                  </a:cubicBezTo>
                  <a:cubicBezTo>
                    <a:pt x="16" y="236"/>
                    <a:pt x="0" y="243"/>
                    <a:pt x="0" y="265"/>
                  </a:cubicBezTo>
                  <a:cubicBezTo>
                    <a:pt x="0" y="310"/>
                    <a:pt x="46" y="343"/>
                    <a:pt x="100" y="343"/>
                  </a:cubicBezTo>
                  <a:cubicBezTo>
                    <a:pt x="161" y="343"/>
                    <a:pt x="207" y="298"/>
                    <a:pt x="207" y="247"/>
                  </a:cubicBezTo>
                  <a:cubicBezTo>
                    <a:pt x="207" y="206"/>
                    <a:pt x="175" y="167"/>
                    <a:pt x="123" y="157"/>
                  </a:cubicBezTo>
                </a:path>
              </a:pathLst>
            </a:custGeom>
            <a:grp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D72F94A3-1464-4F09-AE6F-48E1B88F10EA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942263" y="2211388"/>
              <a:ext cx="47625" cy="22542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grp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32A4627-B977-4375-9761-0BD828BB9CFA}"/>
              </a:ext>
            </a:extLst>
          </p:cNvPr>
          <p:cNvSpPr txBox="1"/>
          <p:nvPr/>
        </p:nvSpPr>
        <p:spPr>
          <a:xfrm>
            <a:off x="4794173" y="24052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母牛自己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554C1DE-60DB-43B8-A306-15F0867E99C0}"/>
              </a:ext>
            </a:extLst>
          </p:cNvPr>
          <p:cNvSpPr txBox="1"/>
          <p:nvPr/>
        </p:nvSpPr>
        <p:spPr>
          <a:xfrm>
            <a:off x="4619479" y="1000944"/>
            <a:ext cx="1354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母牛产下的第一只小牛</a:t>
            </a:r>
          </a:p>
        </p:txBody>
      </p:sp>
    </p:spTree>
    <p:extLst>
      <p:ext uri="{BB962C8B-B14F-4D97-AF65-F5344CB8AC3E}">
        <p14:creationId xmlns:p14="http://schemas.microsoft.com/office/powerpoint/2010/main" val="3997561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15.31252"/>
  <p:tag name="LATEXADDIN" val="\documentclass{article}&#10;\usepackage{amsmath}&#10;\pagestyle{empty}&#10;\begin{document}&#10;&#10;&#10;$f(n)$&#10;&#10;\end{document}"/>
  <p:tag name="IGUANATEXSIZE" val="20"/>
  <p:tag name="IGUANATEXCURSOR" val="88"/>
  <p:tag name="TRANSPARENCY" val="True"/>
  <p:tag name="FILENAME" val=""/>
  <p:tag name="LATEXENGINEID" val="1"/>
  <p:tag name="TEMPFOLDER" val="c:\tmp\"/>
  <p:tag name="LATEXFORMHEIGHT" val="312"/>
  <p:tag name="LATEXFORMWIDTH" val="384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25"/>
  <p:tag name="ORIGINALWIDTH" val="4"/>
  <p:tag name="LATEXADDIN" val="\documentclass{article}&#10;\usepackage{amsmath}&#10;\pagestyle{empty}&#10;\begin{document}&#10;&#10;&#10;$f(n-1)$&#10;&#10;\end{document}"/>
  <p:tag name="IGUANATEXSIZE" val="20"/>
  <p:tag name="IGUANATEXCURSOR" val="88"/>
  <p:tag name="TRANSPARENCY" val="True"/>
  <p:tag name="FILENAME" val=""/>
  <p:tag name="LATEXENGINEID" val="1"/>
  <p:tag name="TEMPFOLDER" val="c:\tmp\"/>
  <p:tag name="LATEXFORMHEIGHT" val="312"/>
  <p:tag name="LATEXFORMWIDTH" val="384"/>
  <p:tag name="LATEXFORMWRAP" val="True"/>
  <p:tag name="BITMAPVECTOR" val="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1.87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4.375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.375"/>
  <p:tag name="ORIGINALWIDTH" val="4.87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3752"/>
  <p:tag name="ORIGINALWIDTH" val="2.625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1.87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25"/>
  <p:tag name="ORIGINALWIDTH" val="4.18752"/>
  <p:tag name="LATEXADDIN" val="\documentclass{article}&#10;\usepackage{amsmath}&#10;\pagestyle{empty}&#10;\begin{document}&#10;&#10;&#10;$f(n)$&#10;&#10;\end{document}"/>
  <p:tag name="IGUANATEXSIZE" val="20"/>
  <p:tag name="IGUANATEXCURSOR" val="88"/>
  <p:tag name="TRANSPARENCY" val="True"/>
  <p:tag name="FILENAME" val=""/>
  <p:tag name="LATEXENGINEID" val="1"/>
  <p:tag name="TEMPFOLDER" val="c:\tmp\"/>
  <p:tag name="LATEXFORMHEIGHT" val="312"/>
  <p:tag name="LATEXFORMWIDTH" val="384"/>
  <p:tag name="LATEXFORMWRAP" val="True"/>
  <p:tag name="BITMAPVECTOR" val="1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1.93752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4.56252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2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28.31252"/>
  <p:tag name="LATEXADDIN" val="\documentclass{article}&#10;\usepackage{amsmath}&#10;\pagestyle{empty}&#10;\begin{document}&#10;&#10;&#10;$f(n-1)$&#10;&#10;\end{document}"/>
  <p:tag name="IGUANATEXSIZE" val="20"/>
  <p:tag name="IGUANATEXCURSOR" val="88"/>
  <p:tag name="TRANSPARENCY" val="True"/>
  <p:tag name="FILENAME" val=""/>
  <p:tag name="LATEXENGINEID" val="1"/>
  <p:tag name="TEMPFOLDER" val="c:\tmp\"/>
  <p:tag name="LATEXFORMHEIGHT" val="312"/>
  <p:tag name="LATEXFORMWIDTH" val="384"/>
  <p:tag name="LATEXFORMWRAP" val="True"/>
  <p:tag name="BITMAPVECTO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28.31252"/>
  <p:tag name="LATEXADDIN" val="\documentclass{article}&#10;\usepackage{amsmath}&#10;\pagestyle{empty}&#10;\begin{document}&#10;&#10;&#10;$f(n-3)$&#10;&#10;\end{document}"/>
  <p:tag name="IGUANATEXSIZE" val="20"/>
  <p:tag name="IGUANATEXCURSOR" val="88"/>
  <p:tag name="TRANSPARENCY" val="True"/>
  <p:tag name="FILENAME" val=""/>
  <p:tag name="LATEXENGINEID" val="1"/>
  <p:tag name="TEMPFOLDER" val="c:\tmp\"/>
  <p:tag name="LATEXFORMHEIGHT" val="312"/>
  <p:tag name="LATEXFORMWIDTH" val="384"/>
  <p:tag name="LATEXFORMWRAP" val="True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125"/>
  <p:tag name="ORIGINALWIDTH" val="4"/>
  <p:tag name="LATEXADDIN" val="\documentclass{article}&#10;\usepackage{amsmath}&#10;\pagestyle{empty}&#10;\begin{document}&#10;&#10;&#10;$f(n-3)$&#10;&#10;\end{document}"/>
  <p:tag name="IGUANATEXSIZE" val="20"/>
  <p:tag name="IGUANATEXCURSOR" val="88"/>
  <p:tag name="TRANSPARENCY" val="True"/>
  <p:tag name="FILENAME" val=""/>
  <p:tag name="LATEXENGINEID" val="1"/>
  <p:tag name="TEMPFOLDER" val="c:\tmp\"/>
  <p:tag name="LATEXFORMHEIGHT" val="312"/>
  <p:tag name="LATEXFORMWIDTH" val="384"/>
  <p:tag name="LATEXFORMWRAP" val="True"/>
  <p:tag name="BITMAPVECTOR" val="1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1.87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"/>
  <p:tag name="ORIGINALWIDTH" val="4.37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.375"/>
  <p:tag name="ORIGINALWIDTH" val="4.875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25"/>
  <p:tag name="ORIGINALWIDTH" val="3.3125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875"/>
  <p:tag name="ORIGINALWIDTH" val="1.875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Min</dc:creator>
  <cp:lastModifiedBy>Lin Min</cp:lastModifiedBy>
  <cp:revision>2</cp:revision>
  <dcterms:created xsi:type="dcterms:W3CDTF">2019-09-15T07:19:02Z</dcterms:created>
  <dcterms:modified xsi:type="dcterms:W3CDTF">2019-09-15T07:43:25Z</dcterms:modified>
</cp:coreProperties>
</file>